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48"/>
  </p:normalViewPr>
  <p:slideViewPr>
    <p:cSldViewPr snapToGrid="0" snapToObjects="1">
      <p:cViewPr varScale="1">
        <p:scale>
          <a:sx n="95" d="100"/>
          <a:sy n="95" d="100"/>
        </p:scale>
        <p:origin x="200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C63FD-26AB-3E40-A87C-B51BFBEA3547}" type="datetimeFigureOut">
              <a:rPr lang="en-US" smtClean="0"/>
              <a:t>5/8/16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3EC9D-057F-7846-81B2-6876E3AF8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81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C63FD-26AB-3E40-A87C-B51BFBEA3547}" type="datetimeFigureOut">
              <a:rPr lang="en-US" smtClean="0"/>
              <a:t>5/8/16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3EC9D-057F-7846-81B2-6876E3AF8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386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C63FD-26AB-3E40-A87C-B51BFBEA3547}" type="datetimeFigureOut">
              <a:rPr lang="en-US" smtClean="0"/>
              <a:t>5/8/16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3EC9D-057F-7846-81B2-6876E3AF8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236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C63FD-26AB-3E40-A87C-B51BFBEA3547}" type="datetimeFigureOut">
              <a:rPr lang="en-US" smtClean="0"/>
              <a:t>5/8/16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3EC9D-057F-7846-81B2-6876E3AF8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414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C63FD-26AB-3E40-A87C-B51BFBEA3547}" type="datetimeFigureOut">
              <a:rPr lang="en-US" smtClean="0"/>
              <a:t>5/8/16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3EC9D-057F-7846-81B2-6876E3AF8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708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C63FD-26AB-3E40-A87C-B51BFBEA3547}" type="datetimeFigureOut">
              <a:rPr lang="en-US" smtClean="0"/>
              <a:t>5/8/16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3EC9D-057F-7846-81B2-6876E3AF8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331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C63FD-26AB-3E40-A87C-B51BFBEA3547}" type="datetimeFigureOut">
              <a:rPr lang="en-US" smtClean="0"/>
              <a:t>5/8/16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3EC9D-057F-7846-81B2-6876E3AF8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399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C63FD-26AB-3E40-A87C-B51BFBEA3547}" type="datetimeFigureOut">
              <a:rPr lang="en-US" smtClean="0"/>
              <a:t>5/8/16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3EC9D-057F-7846-81B2-6876E3AF8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416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C63FD-26AB-3E40-A87C-B51BFBEA3547}" type="datetimeFigureOut">
              <a:rPr lang="en-US" smtClean="0"/>
              <a:t>5/8/16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3EC9D-057F-7846-81B2-6876E3AF8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022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C63FD-26AB-3E40-A87C-B51BFBEA3547}" type="datetimeFigureOut">
              <a:rPr lang="en-US" smtClean="0"/>
              <a:t>5/8/16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3EC9D-057F-7846-81B2-6876E3AF8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677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C63FD-26AB-3E40-A87C-B51BFBEA3547}" type="datetimeFigureOut">
              <a:rPr lang="en-US" smtClean="0"/>
              <a:t>5/8/16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3EC9D-057F-7846-81B2-6876E3AF8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426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C63FD-26AB-3E40-A87C-B51BFBEA3547}" type="datetimeFigureOut">
              <a:rPr lang="en-US" smtClean="0"/>
              <a:t>5/8/16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3EC9D-057F-7846-81B2-6876E3AF8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044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0484" y="931638"/>
            <a:ext cx="4932528" cy="526843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63780" y="1042102"/>
            <a:ext cx="25367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  <a:t>The</a:t>
            </a:r>
          </a:p>
          <a:p>
            <a:r>
              <a:rPr lang="en-US" sz="3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  <a:t>Shelf</a:t>
            </a:r>
            <a:endParaRPr 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778339" y="6150039"/>
            <a:ext cx="4251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  <a:t>By the Munich Maker Lab guys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0221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1460" y="134568"/>
            <a:ext cx="6225987" cy="6601695"/>
          </a:xfrm>
        </p:spPr>
      </p:pic>
    </p:spTree>
    <p:extLst>
      <p:ext uri="{BB962C8B-B14F-4D97-AF65-F5344CB8AC3E}">
        <p14:creationId xmlns:p14="http://schemas.microsoft.com/office/powerpoint/2010/main" val="754994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235" y="779704"/>
            <a:ext cx="10636624" cy="5958559"/>
          </a:xfrm>
        </p:spPr>
      </p:pic>
    </p:spTree>
    <p:extLst>
      <p:ext uri="{BB962C8B-B14F-4D97-AF65-F5344CB8AC3E}">
        <p14:creationId xmlns:p14="http://schemas.microsoft.com/office/powerpoint/2010/main" val="147032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763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569</TotalTime>
  <Words>8</Words>
  <Application>Microsoft Macintosh PowerPoint</Application>
  <PresentationFormat>Widescreen</PresentationFormat>
  <Paragraphs>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Andale Mono</vt:lpstr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Raquel Horna García</dc:creator>
  <cp:lastModifiedBy>Raquel Horna García</cp:lastModifiedBy>
  <cp:revision>4</cp:revision>
  <dcterms:created xsi:type="dcterms:W3CDTF">2016-05-07T22:04:31Z</dcterms:created>
  <dcterms:modified xsi:type="dcterms:W3CDTF">2016-05-08T07:34:24Z</dcterms:modified>
</cp:coreProperties>
</file>