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1458-B995-4E55-B3B8-74D1525C1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04A85-4619-4E5F-A5AC-7E0D64E29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F306-1BD0-4136-87C0-109034D4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CE83-1FAB-4D97-B551-976CDC00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6891-DDB6-4A43-9404-A2F0AA0F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3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41FD-DD84-4607-8FD0-1857BA16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9CDE0-DC0D-4827-894B-C68668DA3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2EFD-2FC3-4957-8EA7-64E540AA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3C51-8139-478B-A83C-33673A20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3E2F-FEF7-401D-B2B1-2EE0E8D4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4A224-B477-4EB1-86F4-098162691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159CA-D652-46A9-9371-2ABF5BBD1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A69B-E56E-4B3D-AFE3-D38B156A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33A3-B395-4F0D-901B-7CB376FD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D2A8-1B85-4F7C-AD5F-42D417D6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EF8C-819D-482E-AAA3-A801EF70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AF56-2852-4143-B8CE-A46E4C02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B534-AF34-477C-BFB3-D016C9F7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73C0-D423-46E5-B1A1-ADC60868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5C4C-A17C-416C-9423-CB2A4F32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2DC3-56FF-4D1D-BBF0-A9A8A4A3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A8E3A-9123-4EF7-900D-12532FC4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7B09-D2F4-4758-9FC0-5B4B2012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6F93-69F2-401B-AB4F-349CB25B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BA2E-F5F8-41B6-8932-F94F09CD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75C-1102-4E32-BF60-175C661A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E87E-7620-4BF5-B5AA-EE8B186A9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67A3-C77D-4B7B-90D5-4CA6D45B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F747C-9664-488C-AB2E-66E812CB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11254-8702-43BC-BD36-9B29D325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6DE64-7296-4411-872B-08A18EAD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8EA8-C3C9-40D0-B141-A8B0945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46EB0-99FF-4B11-BB10-0265DB83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2B6BA-EBEA-4D47-88D9-1FAFFC180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8FB4-56C8-4F8B-9A1B-7461D0838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92513-CBC5-492C-8746-9E7D90A0B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E1CFA-2C0D-4037-A897-E61173FD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C8F5C-3CDA-427E-B862-D3BCC273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72ECE-A7C0-4C04-B611-8989183D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7E5D-61F8-4F84-88D5-67C7B20F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5DDC0-7313-432E-8E3B-B64618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7A6A0-0984-4500-AFF4-5553406F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73F06-C62E-44D6-993A-BB5A67C9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9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C7346-41D2-4E9F-A36F-9FAA0B64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B5AC-A075-46A2-9C33-2D4513D5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A1575-5817-4024-A100-A647690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64B5-C9B1-41BB-9DBD-1CA233FB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5D6D-48B2-4749-A22F-B048EC40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2994-E1E6-40B4-A829-E32FEF499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5A26-67B2-4474-814C-9BB87187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06061-C854-4B2C-9B39-630DBA93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4D817-2AC5-4A48-992E-AE3D604A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12C3-CB99-471F-9CB4-CFFC066E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4997D-560C-46D4-BE11-473BC2917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F9BB-6DFE-4543-A278-D381B1F4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62F2E-8A1A-4B7A-9628-4DF1B08D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156E0-6AEA-4678-8054-DFB53C3E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37E4-55CB-4F8C-A392-000321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49824-CCB2-47A7-B028-2C0519C8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9F87A-CD84-46B5-9651-6C7EC3E6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CEA36-F9AF-498B-9184-52A5AD98D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5B1F-0674-4340-B9B3-0A473EE522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27BC-4A65-43BB-B787-EF0B4130D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6B8E-16E1-4DA1-9920-044E351E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E595-D43A-4B0C-A89A-69271F09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507915-E0E3-4ADF-9E15-9A1A48D615D4}"/>
              </a:ext>
            </a:extLst>
          </p:cNvPr>
          <p:cNvSpPr/>
          <p:nvPr/>
        </p:nvSpPr>
        <p:spPr>
          <a:xfrm>
            <a:off x="4484410" y="87691"/>
            <a:ext cx="2256023" cy="7396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League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</a:rPr>
              <a:t>Teams</a:t>
            </a:r>
          </a:p>
          <a:p>
            <a:pPr marL="285750" indent="-2857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</a:rPr>
              <a:t>Emergency Contact (</a:t>
            </a:r>
            <a:r>
              <a:rPr lang="en-US" sz="1200" b="1" dirty="0" err="1">
                <a:solidFill>
                  <a:schemeClr val="tx1"/>
                </a:solidFill>
              </a:rPr>
              <a:t>fk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F2178-CE58-4786-A293-9559DDBC1488}"/>
              </a:ext>
            </a:extLst>
          </p:cNvPr>
          <p:cNvSpPr/>
          <p:nvPr/>
        </p:nvSpPr>
        <p:spPr>
          <a:xfrm>
            <a:off x="841967" y="907572"/>
            <a:ext cx="2505557" cy="17311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Teams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Sponsoring school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Level (</a:t>
            </a:r>
            <a:r>
              <a:rPr lang="en-US" sz="1200" dirty="0" err="1">
                <a:solidFill>
                  <a:schemeClr val="tx1"/>
                </a:solidFill>
              </a:rPr>
              <a:t>fk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Name (pk)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Coaches (</a:t>
            </a:r>
            <a:r>
              <a:rPr lang="en-US" sz="1200" dirty="0" err="1">
                <a:solidFill>
                  <a:schemeClr val="tx1"/>
                </a:solidFill>
              </a:rPr>
              <a:t>fk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Players (</a:t>
            </a:r>
            <a:r>
              <a:rPr lang="en-US" sz="1200" dirty="0" err="1">
                <a:solidFill>
                  <a:schemeClr val="tx1"/>
                </a:solidFill>
              </a:rPr>
              <a:t>fk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Wins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Losses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1BB5EE-FA9A-474C-87ED-B3DE1EEC88B4}"/>
              </a:ext>
            </a:extLst>
          </p:cNvPr>
          <p:cNvSpPr/>
          <p:nvPr/>
        </p:nvSpPr>
        <p:spPr>
          <a:xfrm>
            <a:off x="4843221" y="2537015"/>
            <a:ext cx="2505557" cy="13044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Levels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Name (PK)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Min. Weight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Max Weight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Min Age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Max 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CC010-989B-4BEB-9BE0-DBA184A5AC96}"/>
              </a:ext>
            </a:extLst>
          </p:cNvPr>
          <p:cNvSpPr/>
          <p:nvPr/>
        </p:nvSpPr>
        <p:spPr>
          <a:xfrm>
            <a:off x="4843220" y="1031028"/>
            <a:ext cx="2505557" cy="11737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Coach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Name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DOB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Levels Qualified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956A8A-5802-49F9-8B5C-2C53E2979C3A}"/>
              </a:ext>
            </a:extLst>
          </p:cNvPr>
          <p:cNvSpPr/>
          <p:nvPr/>
        </p:nvSpPr>
        <p:spPr>
          <a:xfrm>
            <a:off x="841966" y="3306784"/>
            <a:ext cx="2505557" cy="11737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Players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Name (pk)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DOB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Current Weight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Emergency Contact (</a:t>
            </a:r>
            <a:r>
              <a:rPr lang="en-US" sz="1200" dirty="0" err="1">
                <a:solidFill>
                  <a:schemeClr val="tx1"/>
                </a:solidFill>
              </a:rPr>
              <a:t>fk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Team (</a:t>
            </a:r>
            <a:r>
              <a:rPr lang="en-US" sz="1200" dirty="0" err="1">
                <a:solidFill>
                  <a:schemeClr val="tx1"/>
                </a:solidFill>
              </a:rPr>
              <a:t>fk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DEE844-CBF5-443F-B08F-94A794496FFB}"/>
              </a:ext>
            </a:extLst>
          </p:cNvPr>
          <p:cNvSpPr/>
          <p:nvPr/>
        </p:nvSpPr>
        <p:spPr>
          <a:xfrm>
            <a:off x="841966" y="5148648"/>
            <a:ext cx="2505557" cy="11737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Emergency contacts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Name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DOB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Levels Qualified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19B6A-2161-48C3-BD2E-3CD7C1684A38}"/>
              </a:ext>
            </a:extLst>
          </p:cNvPr>
          <p:cNvSpPr/>
          <p:nvPr/>
        </p:nvSpPr>
        <p:spPr>
          <a:xfrm>
            <a:off x="4843221" y="4219860"/>
            <a:ext cx="2505557" cy="11737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Coach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Name (PK)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DOB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Levels Qualified (FK)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CB5E39E-6517-42C4-ABA4-4917E07CD5F9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094746" y="457502"/>
            <a:ext cx="2389664" cy="450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C4B0625-CA52-4E22-B25F-01ADEA17615C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3347524" y="1617917"/>
            <a:ext cx="1495696" cy="155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23FFB2F-0F08-4A27-96AA-D5FBF9BC93AA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347524" y="1773135"/>
            <a:ext cx="1495697" cy="1416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55B85BF-C28D-4438-A64E-23C3EA7950C7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969619" y="2933146"/>
            <a:ext cx="2999355" cy="747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002C04-BE64-4C71-9327-65B7F46DDFDC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2094745" y="2638698"/>
            <a:ext cx="1" cy="66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3692CE-950B-4640-A3A9-A06B3F081407}"/>
              </a:ext>
            </a:extLst>
          </p:cNvPr>
          <p:cNvCxnSpPr/>
          <p:nvPr/>
        </p:nvCxnSpPr>
        <p:spPr>
          <a:xfrm flipH="1">
            <a:off x="2094743" y="4480562"/>
            <a:ext cx="1" cy="66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B9FF8C4-0FD2-4366-9557-D15CE6B12530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H="1">
            <a:off x="3347523" y="457503"/>
            <a:ext cx="3392910" cy="5278034"/>
          </a:xfrm>
          <a:prstGeom prst="bentConnector3">
            <a:avLst>
              <a:gd name="adj1" fmla="val -23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6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DeJong</dc:creator>
  <cp:lastModifiedBy>Ryan Delamar</cp:lastModifiedBy>
  <cp:revision>9</cp:revision>
  <dcterms:created xsi:type="dcterms:W3CDTF">2019-10-02T14:15:48Z</dcterms:created>
  <dcterms:modified xsi:type="dcterms:W3CDTF">2019-12-13T00:57:13Z</dcterms:modified>
</cp:coreProperties>
</file>