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37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7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8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0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0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1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74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7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49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77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98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AE8D5-25E1-443E-96F6-8544B5571ECB}" type="datetimeFigureOut">
              <a:rPr lang="en-CA" smtClean="0"/>
              <a:t>15/01/2014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6CFB9-9F7F-4A83-9585-A0A47A2A12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1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ORMPT Internship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318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Quazi</a:t>
            </a:r>
            <a:r>
              <a:rPr lang="en-CA" dirty="0" smtClean="0"/>
              <a:t>-academic environment gives you opportunity to experience life as an academic and as an employee</a:t>
            </a:r>
          </a:p>
          <a:p>
            <a:r>
              <a:rPr lang="en-CA" dirty="0" smtClean="0"/>
              <a:t>Freedom from exams gives you opportunity to explore statistics and related fields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398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Supervisor: Wei </a:t>
            </a:r>
            <a:r>
              <a:rPr lang="en-CA" dirty="0" err="1" smtClean="0"/>
              <a:t>Xu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Biostastics</a:t>
            </a:r>
            <a:r>
              <a:rPr lang="en-CA" dirty="0" smtClean="0"/>
              <a:t> </a:t>
            </a:r>
            <a:r>
              <a:rPr lang="en-CA" dirty="0" err="1"/>
              <a:t>Ph.D</a:t>
            </a:r>
            <a:r>
              <a:rPr lang="en-CA" dirty="0"/>
              <a:t> and </a:t>
            </a:r>
            <a:r>
              <a:rPr lang="en-CA" dirty="0" smtClean="0"/>
              <a:t>faculty at </a:t>
            </a:r>
            <a:r>
              <a:rPr lang="en-CA" dirty="0" err="1"/>
              <a:t>UofT</a:t>
            </a:r>
            <a:endParaRPr lang="en-CA" dirty="0"/>
          </a:p>
          <a:p>
            <a:r>
              <a:rPr lang="en-CA" dirty="0" smtClean="0"/>
              <a:t>Extremely </a:t>
            </a:r>
            <a:r>
              <a:rPr lang="en-CA" dirty="0"/>
              <a:t>knowledgeable, helpful, and nice</a:t>
            </a:r>
          </a:p>
          <a:p>
            <a:r>
              <a:rPr lang="en-CA" dirty="0"/>
              <a:t>Has impressive insights into any seemingly random statistical question you may ask</a:t>
            </a:r>
          </a:p>
          <a:p>
            <a:r>
              <a:rPr lang="en-CA" dirty="0"/>
              <a:t>One hour </a:t>
            </a:r>
            <a:r>
              <a:rPr lang="en-CA" dirty="0" smtClean="0"/>
              <a:t>meetings per week </a:t>
            </a:r>
            <a:r>
              <a:rPr lang="en-CA" dirty="0"/>
              <a:t>with Wei is an excellent mentorship opportunity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80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Supervisor: Geoffrey Liu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Harvard educated doctor with </a:t>
            </a:r>
            <a:r>
              <a:rPr lang="en-CA" dirty="0" err="1" smtClean="0"/>
              <a:t>Msc</a:t>
            </a:r>
            <a:r>
              <a:rPr lang="en-CA" dirty="0" smtClean="0"/>
              <a:t> in Epidemiology</a:t>
            </a:r>
          </a:p>
          <a:p>
            <a:r>
              <a:rPr lang="en-CA" dirty="0" smtClean="0"/>
              <a:t>Always has interesting clinical insight to give</a:t>
            </a:r>
          </a:p>
          <a:p>
            <a:r>
              <a:rPr lang="en-CA" dirty="0" smtClean="0"/>
              <a:t>His impressive knowledge of applied statistics and clinical research helps speed up your transformation from student to functioning member of clinical research community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90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Internship </a:t>
            </a:r>
            <a:r>
              <a:rPr lang="en-CA" dirty="0" err="1" smtClean="0"/>
              <a:t>Expereince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My </a:t>
            </a:r>
            <a:r>
              <a:rPr lang="en-CA" dirty="0" smtClean="0"/>
              <a:t>internship had three main components. The last of which was my idea and Wei encouraged me to peruse.</a:t>
            </a:r>
          </a:p>
          <a:p>
            <a:endParaRPr lang="en-CA" dirty="0"/>
          </a:p>
          <a:p>
            <a:r>
              <a:rPr lang="en-CA" dirty="0" smtClean="0"/>
              <a:t>Clinical studies</a:t>
            </a:r>
          </a:p>
          <a:p>
            <a:r>
              <a:rPr lang="en-CA" dirty="0" smtClean="0"/>
              <a:t>Applied statistical research</a:t>
            </a:r>
          </a:p>
          <a:p>
            <a:r>
              <a:rPr lang="en-CA" dirty="0" smtClean="0"/>
              <a:t>Statistical productivity software</a:t>
            </a:r>
          </a:p>
        </p:txBody>
      </p:sp>
    </p:spTree>
    <p:extLst>
      <p:ext uri="{BB962C8B-B14F-4D97-AF65-F5344CB8AC3E}">
        <p14:creationId xmlns:p14="http://schemas.microsoft.com/office/powerpoint/2010/main" val="28360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4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Clinical Studies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Often work with the doctors from </a:t>
            </a:r>
            <a:r>
              <a:rPr lang="en-CA" smtClean="0"/>
              <a:t>study inception to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4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155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ORMPT Internship</vt:lpstr>
      <vt:lpstr>Why</vt:lpstr>
      <vt:lpstr>Supervisor: Wei Xu</vt:lpstr>
      <vt:lpstr>Supervisor: Geoffrey Liu</vt:lpstr>
      <vt:lpstr>My Internship Expereince</vt:lpstr>
      <vt:lpstr>PowerPoint Presentation</vt:lpstr>
      <vt:lpstr>Clinical Studies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ORMPT Internship</dc:title>
  <dc:creator>Ryan Del Bel</dc:creator>
  <cp:lastModifiedBy>Ryan Del Bel</cp:lastModifiedBy>
  <cp:revision>4</cp:revision>
  <dcterms:created xsi:type="dcterms:W3CDTF">2014-01-15T21:05:57Z</dcterms:created>
  <dcterms:modified xsi:type="dcterms:W3CDTF">2014-01-15T23:03:39Z</dcterms:modified>
</cp:coreProperties>
</file>