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6" r:id="rId3"/>
  </p:sldMasterIdLst>
  <p:notesMasterIdLst>
    <p:notesMasterId r:id="rId32"/>
  </p:notesMasterIdLst>
  <p:sldIdLst>
    <p:sldId id="257" r:id="rId4"/>
    <p:sldId id="258" r:id="rId5"/>
    <p:sldId id="267" r:id="rId6"/>
    <p:sldId id="259" r:id="rId7"/>
    <p:sldId id="260" r:id="rId8"/>
    <p:sldId id="263" r:id="rId9"/>
    <p:sldId id="264" r:id="rId10"/>
    <p:sldId id="287" r:id="rId11"/>
    <p:sldId id="266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69" r:id="rId20"/>
    <p:sldId id="276" r:id="rId21"/>
    <p:sldId id="280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C12F-B3DB-4F90-AAB6-116B616AE8F5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3A44-DF99-4E77-BAAA-64F7796A8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6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WritingPublisherSubscriber(c++)#roscpp_tutorials.2BAC8-Tutorials.2BAC8-WritingPublisherSubscriber.CA-b00794bcdcacff4e742e844261078a50000d0a69_2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 annoying “this is annoying” message to print 10 times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2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checkbox must be unselected and the two dropdowns must be in none if you’re uploading existing code to GitHub. Otherwise you can mess with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branch called: feat/fortytwo, type </a:t>
            </a:r>
            <a:b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"std_msgs/Integer.h“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</a:t>
            </a:r>
            <a:r>
              <a:rPr lang="en-US" dirty="0">
                <a:effectLst/>
              </a:rPr>
              <a:t>::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chatter_pub</a:t>
            </a:r>
            <a:r>
              <a:rPr lang="en-US" dirty="0">
                <a:effectLst/>
              </a:rPr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dirty="0">
                <a:effectLst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</a:t>
            </a:r>
            <a:r>
              <a:rPr lang="en-US" dirty="0">
                <a:effectLst/>
              </a:rPr>
              <a:t>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std_msgs</a:t>
            </a:r>
            <a:r>
              <a:rPr lang="en-US" dirty="0">
                <a:effectLst/>
              </a:rPr>
              <a:t>::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en-US" dirty="0">
                <a:effectLst/>
              </a:rPr>
              <a:t>&gt;(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"chatter"</a:t>
            </a:r>
            <a:r>
              <a:rPr lang="en-US" dirty="0">
                <a:effectLst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dirty="0">
                <a:effectLst/>
              </a:rPr>
              <a:t>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std::msgs::Integer msg;</a:t>
            </a:r>
          </a:p>
          <a:p>
            <a:r>
              <a:rPr lang="en-US" dirty="0">
                <a:effectLst/>
              </a:rPr>
              <a:t>msg.value = 42;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chatter_pub.publish(msg);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And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9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is for when the repository is not in your account</a:t>
            </a:r>
          </a:p>
          <a:p>
            <a:r>
              <a:rPr lang="en-US" dirty="0"/>
              <a:t>Here, add another branch: feat/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3A44-DF99-4E77-BAAA-64F7796A89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6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6480"/>
            <a:ext cx="10972800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94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5960"/>
            <a:ext cx="5384800" cy="402336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5960"/>
            <a:ext cx="5384800" cy="402336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8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9" y="855347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9" y="2135506"/>
            <a:ext cx="4011084" cy="418909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444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18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10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669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228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9" y="855347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9" y="2135506"/>
            <a:ext cx="4011084" cy="418909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0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15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4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663699"/>
          </a:xfrm>
        </p:spPr>
        <p:txBody>
          <a:bodyPr anchor="t"/>
          <a:lstStyle>
            <a:lvl1pPr algn="l">
              <a:defRPr sz="4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39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11400"/>
            <a:ext cx="5384800" cy="42672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11400"/>
            <a:ext cx="5384800" cy="42672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3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1219200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19203"/>
            <a:ext cx="6815667" cy="5257801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2471740"/>
            <a:ext cx="4011084" cy="40052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25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207002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19174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73739"/>
            <a:ext cx="7315200" cy="804863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94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5382157" y="-175151"/>
            <a:ext cx="3429000" cy="91133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7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9791"/>
            <a:ext cx="103632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9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92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05037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548640" rtl="0" eaLnBrk="1" latinLnBrk="0" hangingPunct="1">
        <a:spcBef>
          <a:spcPct val="0"/>
        </a:spcBef>
        <a:buNone/>
        <a:defRPr sz="528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bg1"/>
          </a:solidFill>
          <a:latin typeface="Arial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bg1"/>
          </a:solidFill>
          <a:latin typeface="Arial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bg1"/>
          </a:solidFill>
          <a:latin typeface="Arial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bg1"/>
          </a:solidFill>
          <a:latin typeface="Arial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40280"/>
            <a:ext cx="10972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Delfin Garcia</a:t>
            </a:r>
          </a:p>
          <a:p>
            <a:r>
              <a:rPr lang="en-US" dirty="0"/>
              <a:t>CS 309: Autonomous Intelligent Robotics</a:t>
            </a:r>
          </a:p>
        </p:txBody>
      </p:sp>
    </p:spTree>
    <p:extLst>
      <p:ext uri="{BB962C8B-B14F-4D97-AF65-F5344CB8AC3E}">
        <p14:creationId xmlns:p14="http://schemas.microsoft.com/office/powerpoint/2010/main" val="51380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repo in GitHub</a:t>
            </a:r>
          </a:p>
          <a:p>
            <a:r>
              <a:rPr lang="en-US" dirty="0"/>
              <a:t>Name it “cs309_hw2_&lt;EID&gt;”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https://github.com/&lt;USERNAME&gt;/cs309_hw2_&lt;EID&gt;</a:t>
            </a:r>
            <a:endParaRPr lang="en-US" sz="3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Then “connect” master branch to the “origin” remote and push changes: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-u master origin/master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New Repository…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0" b="43126"/>
          <a:stretch/>
        </p:blipFill>
        <p:spPr>
          <a:xfrm>
            <a:off x="2389717" y="1327150"/>
            <a:ext cx="7315200" cy="330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row: Left 5"/>
          <p:cNvSpPr/>
          <p:nvPr/>
        </p:nvSpPr>
        <p:spPr>
          <a:xfrm>
            <a:off x="9242056" y="1553092"/>
            <a:ext cx="1063256" cy="5032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/>
          <p:cNvSpPr/>
          <p:nvPr/>
        </p:nvSpPr>
        <p:spPr>
          <a:xfrm>
            <a:off x="8756534" y="639272"/>
            <a:ext cx="453154" cy="7774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211" b="-612"/>
          <a:stretch/>
        </p:blipFill>
        <p:spPr>
          <a:xfrm>
            <a:off x="1653341" y="679730"/>
            <a:ext cx="8615451" cy="59755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3660" y="4984694"/>
            <a:ext cx="6182315" cy="94676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easy way to separate new changes</a:t>
            </a:r>
          </a:p>
          <a:p>
            <a:r>
              <a:rPr lang="en-US" dirty="0"/>
              <a:t>Switch between branches quickly</a:t>
            </a:r>
          </a:p>
          <a:p>
            <a:r>
              <a:rPr lang="en-US" dirty="0"/>
              <a:t>Only “merge” when changes are ready</a:t>
            </a:r>
          </a:p>
        </p:txBody>
      </p:sp>
    </p:spTree>
    <p:extLst>
      <p:ext uri="{BB962C8B-B14F-4D97-AF65-F5344CB8AC3E}">
        <p14:creationId xmlns:p14="http://schemas.microsoft.com/office/powerpoint/2010/main" val="186889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Git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61303"/>
            <a:ext cx="10972800" cy="34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1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92" y="990598"/>
            <a:ext cx="8705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Back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28548"/>
          <a:stretch/>
        </p:blipFill>
        <p:spPr>
          <a:xfrm>
            <a:off x="2389717" y="873940"/>
            <a:ext cx="7315200" cy="41026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5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32037"/>
            <a:ext cx="11065329" cy="4144963"/>
          </a:xfrm>
        </p:spPr>
        <p:txBody>
          <a:bodyPr/>
          <a:lstStyle/>
          <a:p>
            <a:r>
              <a:rPr lang="en-US" dirty="0"/>
              <a:t>Create the branch: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&lt;BR_NAME&gt;</a:t>
            </a:r>
          </a:p>
          <a:p>
            <a:r>
              <a:rPr lang="en-US" dirty="0"/>
              <a:t>Make changes and commit</a:t>
            </a:r>
          </a:p>
          <a:p>
            <a:r>
              <a:rPr lang="en-US" dirty="0"/>
              <a:t>To switch to a different (existing) branch: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&lt;BR_NAME&gt;</a:t>
            </a:r>
          </a:p>
          <a:p>
            <a:r>
              <a:rPr lang="en-US" dirty="0">
                <a:cs typeface="Courier New" panose="02070309020205020404" pitchFamily="49" charset="0"/>
              </a:rPr>
              <a:t>Previous command also works with remote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into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Checkout (switch to) the master branch</a:t>
            </a:r>
          </a:p>
          <a:p>
            <a:r>
              <a:rPr lang="en-US" dirty="0"/>
              <a:t>Merge second branch into master: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&lt;BR_NAME&gt;</a:t>
            </a:r>
          </a:p>
          <a:p>
            <a:r>
              <a:rPr lang="en-US" dirty="0">
                <a:cs typeface="Courier New" panose="02070309020205020404" pitchFamily="49" charset="0"/>
              </a:rPr>
              <a:t>Read output! There might be merge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8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Git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61303"/>
            <a:ext cx="10972800" cy="34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 (VCS)</a:t>
            </a:r>
          </a:p>
          <a:p>
            <a:r>
              <a:rPr lang="en-US" dirty="0"/>
              <a:t>Manages files, versions, distributed copies, etc.</a:t>
            </a:r>
          </a:p>
          <a:p>
            <a:r>
              <a:rPr lang="en-US" dirty="0"/>
              <a:t>Collaboration</a:t>
            </a:r>
          </a:p>
          <a:p>
            <a:r>
              <a:rPr lang="en-US" b="1" u="sng" dirty="0"/>
              <a:t>Makes life easier</a:t>
            </a:r>
          </a:p>
          <a:p>
            <a:r>
              <a:rPr lang="en-US" dirty="0"/>
              <a:t>git != GitHub</a:t>
            </a:r>
          </a:p>
        </p:txBody>
      </p:sp>
    </p:spTree>
    <p:extLst>
      <p:ext uri="{BB962C8B-B14F-4D97-AF65-F5344CB8AC3E}">
        <p14:creationId xmlns:p14="http://schemas.microsoft.com/office/powerpoint/2010/main" val="24808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what files had conflict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r>
              <a:rPr lang="en-US" dirty="0">
                <a:cs typeface="Courier New" panose="02070309020205020404" pitchFamily="49" charset="0"/>
              </a:rPr>
              <a:t>Open the files and fix conflicts</a:t>
            </a:r>
          </a:p>
          <a:p>
            <a:r>
              <a:rPr lang="en-US" dirty="0">
                <a:cs typeface="Courier New" panose="02070309020205020404" pitchFamily="49" charset="0"/>
              </a:rPr>
              <a:t>Commit changes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Say you fixed merge conflict in commit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the owner of a repo to merge your branch</a:t>
            </a:r>
          </a:p>
          <a:p>
            <a:r>
              <a:rPr lang="en-US" dirty="0"/>
              <a:t>It’s a GitHub term, not git</a:t>
            </a:r>
          </a:p>
          <a:p>
            <a:r>
              <a:rPr lang="en-US" dirty="0"/>
              <a:t>Ensures people check your code before merge</a:t>
            </a:r>
          </a:p>
        </p:txBody>
      </p:sp>
    </p:spTree>
    <p:extLst>
      <p:ext uri="{BB962C8B-B14F-4D97-AF65-F5344CB8AC3E}">
        <p14:creationId xmlns:p14="http://schemas.microsoft.com/office/powerpoint/2010/main" val="235305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 copy of the code (fork &amp; clone)</a:t>
            </a:r>
          </a:p>
          <a:p>
            <a:r>
              <a:rPr lang="en-US" dirty="0"/>
              <a:t>Create a new branch</a:t>
            </a:r>
          </a:p>
          <a:p>
            <a:r>
              <a:rPr lang="en-US" dirty="0"/>
              <a:t>Make changes on the branch</a:t>
            </a:r>
          </a:p>
          <a:p>
            <a:r>
              <a:rPr lang="en-US" dirty="0"/>
              <a:t>Push all your changes: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&lt;BR_NAME&gt;</a:t>
            </a:r>
          </a:p>
          <a:p>
            <a:r>
              <a:rPr lang="en-US" dirty="0">
                <a:cs typeface="Courier New" panose="02070309020205020404" pitchFamily="49" charset="0"/>
              </a:rPr>
              <a:t>Create a pull request on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Repository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34" r="-105"/>
          <a:stretch/>
        </p:blipFill>
        <p:spPr>
          <a:xfrm>
            <a:off x="1722664" y="914400"/>
            <a:ext cx="862965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84671" y="1298121"/>
            <a:ext cx="808265" cy="37555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8" b="83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5350" y="2065564"/>
            <a:ext cx="1189567" cy="42454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Base and Head Fork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3" b="15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23014" y="2098221"/>
            <a:ext cx="2106386" cy="26942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0107" y="2441121"/>
            <a:ext cx="963386" cy="36739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Creation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48" b="1048"/>
          <a:stretch>
            <a:fillRect/>
          </a:stretch>
        </p:blipFill>
        <p:spPr>
          <a:xfrm>
            <a:off x="2389717" y="914400"/>
            <a:ext cx="73152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02729" y="4114801"/>
            <a:ext cx="849086" cy="2857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File: .gitignore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files/file types that should not be added to repo</a:t>
            </a:r>
          </a:p>
          <a:p>
            <a:r>
              <a:rPr lang="en-US" dirty="0"/>
              <a:t>Binaries, output, IDE files, etc.</a:t>
            </a:r>
          </a:p>
          <a:p>
            <a:r>
              <a:rPr lang="en-US" dirty="0"/>
              <a:t>Goes in repo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93204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Fork the repository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https://github.com/&lt;USERNAME&gt;/cs309-names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a new branch called “&lt;EID&gt;”</a:t>
            </a:r>
          </a:p>
          <a:p>
            <a:r>
              <a:rPr lang="en-US" sz="3800" dirty="0"/>
              <a:t>Add a file in folder “names” called &lt;EID&gt;.txt and put your name plus a new line</a:t>
            </a:r>
          </a:p>
          <a:p>
            <a:r>
              <a:rPr lang="en-US" dirty="0"/>
              <a:t>Commit and push</a:t>
            </a:r>
          </a:p>
          <a:p>
            <a:r>
              <a:rPr lang="en-US" dirty="0"/>
              <a:t>Create pull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</a:t>
            </a:r>
            <a:r>
              <a:rPr lang="en-US" dirty="0"/>
              <a:t>: A git project</a:t>
            </a:r>
          </a:p>
          <a:p>
            <a:r>
              <a:rPr lang="en-US" b="1" dirty="0"/>
              <a:t>Commit</a:t>
            </a:r>
            <a:r>
              <a:rPr lang="en-US" dirty="0"/>
              <a:t>: A set of changes you can revert back</a:t>
            </a:r>
          </a:p>
          <a:p>
            <a:r>
              <a:rPr lang="en-US" b="1" dirty="0"/>
              <a:t>Branch</a:t>
            </a:r>
            <a:r>
              <a:rPr lang="en-US" dirty="0"/>
              <a:t>: A pointer to a commit</a:t>
            </a:r>
          </a:p>
        </p:txBody>
      </p:sp>
    </p:spTree>
    <p:extLst>
      <p:ext uri="{BB962C8B-B14F-4D97-AF65-F5344CB8AC3E}">
        <p14:creationId xmlns:p14="http://schemas.microsoft.com/office/powerpoint/2010/main" val="282625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orking tree, staging area, and Git directory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r="1011"/>
          <a:stretch>
            <a:fillRect/>
          </a:stretch>
        </p:blipFill>
        <p:spPr bwMode="auto">
          <a:xfrm>
            <a:off x="2389717" y="914400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Folded Corner 5"/>
          <p:cNvSpPr/>
          <p:nvPr/>
        </p:nvSpPr>
        <p:spPr>
          <a:xfrm>
            <a:off x="8343014" y="2204484"/>
            <a:ext cx="723014" cy="37568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File.txt</a:t>
            </a:r>
          </a:p>
        </p:txBody>
      </p:sp>
      <p:sp>
        <p:nvSpPr>
          <p:cNvPr id="8" name="Rectangle: Folded Corner 7"/>
          <p:cNvSpPr/>
          <p:nvPr/>
        </p:nvSpPr>
        <p:spPr>
          <a:xfrm>
            <a:off x="3012559" y="2043222"/>
            <a:ext cx="723014" cy="6982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File.txt</a:t>
            </a:r>
          </a:p>
          <a:p>
            <a:pPr algn="ctr"/>
            <a:r>
              <a:rPr lang="en-US" sz="1200" dirty="0"/>
              <a:t>With changes</a:t>
            </a:r>
          </a:p>
        </p:txBody>
      </p:sp>
    </p:spTree>
    <p:extLst>
      <p:ext uri="{BB962C8B-B14F-4D97-AF65-F5344CB8AC3E}">
        <p14:creationId xmlns:p14="http://schemas.microsoft.com/office/powerpoint/2010/main" val="36221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4 0.27824 L 0.11042 0.27824 C 0.06094 0.27824 -0.00013 0.20162 -0.00013 0.13912 L -0.00013 -0.00023 " pathEditMode="relative" rAng="10800000" ptsTypes="AAAA">
                                      <p:cBhvr>
                                        <p:cTn id="1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2.29167E-6 0.13936 C -2.29167E-6 0.20209 -0.05937 0.27917 -0.10794 0.27963 L -0.21562 0.2794 " pathEditMode="relative" rAng="5400000" ptsTypes="AAAA">
                                      <p:cBhvr>
                                        <p:cTn id="2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 fresh copy of Homework 2</a:t>
            </a:r>
          </a:p>
        </p:txBody>
      </p:sp>
    </p:spTree>
    <p:extLst>
      <p:ext uri="{BB962C8B-B14F-4D97-AF65-F5344CB8AC3E}">
        <p14:creationId xmlns:p14="http://schemas.microsoft.com/office/powerpoint/2010/main" val="11982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a folder or find your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Run: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To check everything: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Questions to ask yourself</a:t>
            </a:r>
          </a:p>
          <a:p>
            <a:pPr lvl="1"/>
            <a:r>
              <a:rPr lang="en-US" dirty="0"/>
              <a:t>Where should I create it?</a:t>
            </a:r>
          </a:p>
        </p:txBody>
      </p:sp>
    </p:spTree>
    <p:extLst>
      <p:ext uri="{BB962C8B-B14F-4D97-AF65-F5344CB8AC3E}">
        <p14:creationId xmlns:p14="http://schemas.microsoft.com/office/powerpoint/2010/main" val="17146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8667750" cy="4144963"/>
          </a:xfrm>
        </p:spPr>
        <p:txBody>
          <a:bodyPr>
            <a:normAutofit/>
          </a:bodyPr>
          <a:lstStyle/>
          <a:p>
            <a:r>
              <a:rPr lang="en-US" sz="3200" dirty="0"/>
              <a:t>Change a file</a:t>
            </a:r>
            <a:endParaRPr lang="en-US" sz="3200" b="1" dirty="0"/>
          </a:p>
          <a:p>
            <a:r>
              <a:rPr lang="en-US" sz="3200" b="1" dirty="0"/>
              <a:t>Stage</a:t>
            </a:r>
            <a:r>
              <a:rPr lang="en-US" sz="3200" dirty="0"/>
              <a:t> your changes with:</a:t>
            </a:r>
            <a:br>
              <a:rPr lang="en-US" sz="3200" dirty="0"/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cs typeface="Courier New" panose="02070309020205020404" pitchFamily="49" charset="0"/>
              </a:rPr>
              <a:t>OR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&lt;FILE_NAME&gt;</a:t>
            </a:r>
          </a:p>
          <a:p>
            <a:r>
              <a:rPr lang="en-US" sz="3200" b="1" dirty="0">
                <a:cs typeface="Courier New" panose="02070309020205020404" pitchFamily="49" charset="0"/>
              </a:rPr>
              <a:t>Commit</a:t>
            </a:r>
            <a:r>
              <a:rPr lang="en-US" sz="3200" dirty="0">
                <a:cs typeface="Courier New" panose="02070309020205020404" pitchFamily="49" charset="0"/>
              </a:rPr>
              <a:t> your changes: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“&lt;COMMIT MESSAGE&gt;”</a:t>
            </a:r>
            <a:endParaRPr lang="en-US" sz="3200" b="1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to ask yourself</a:t>
            </a:r>
          </a:p>
          <a:p>
            <a:pPr lvl="1"/>
            <a:r>
              <a:rPr lang="en-US" dirty="0"/>
              <a:t>What do I want to stage?</a:t>
            </a:r>
          </a:p>
          <a:p>
            <a:pPr lvl="2"/>
            <a:r>
              <a:rPr lang="en-US" dirty="0"/>
              <a:t>Generally “everything”</a:t>
            </a:r>
          </a:p>
          <a:p>
            <a:pPr lvl="1"/>
            <a:r>
              <a:rPr lang="en-US" dirty="0"/>
              <a:t>What is my commit message?</a:t>
            </a:r>
          </a:p>
          <a:p>
            <a:pPr lvl="2"/>
            <a:r>
              <a:rPr lang="en-US" dirty="0"/>
              <a:t>Make it clear and concise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first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10972800" cy="4144963"/>
          </a:xfrm>
        </p:spPr>
        <p:txBody>
          <a:bodyPr/>
          <a:lstStyle/>
          <a:p>
            <a:r>
              <a:rPr lang="en-US" dirty="0"/>
              <a:t>You might get an error where git asks who you are</a:t>
            </a:r>
          </a:p>
          <a:p>
            <a:r>
              <a:rPr lang="en-US" dirty="0"/>
              <a:t>Follow the instructions given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7418" y="3919704"/>
            <a:ext cx="9897164" cy="25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Remote: Another copy of the repository</a:t>
            </a:r>
          </a:p>
          <a:p>
            <a:r>
              <a:rPr lang="en-US" dirty="0"/>
              <a:t>Generally on a separate computer/server</a:t>
            </a:r>
          </a:p>
          <a:p>
            <a:r>
              <a:rPr lang="en-US" dirty="0"/>
              <a:t>Service: GitHub</a:t>
            </a:r>
          </a:p>
        </p:txBody>
      </p:sp>
    </p:spTree>
    <p:extLst>
      <p:ext uri="{BB962C8B-B14F-4D97-AF65-F5344CB8AC3E}">
        <p14:creationId xmlns:p14="http://schemas.microsoft.com/office/powerpoint/2010/main" val="2382611219"/>
      </p:ext>
    </p:extLst>
  </p:cSld>
  <p:clrMapOvr>
    <a:masterClrMapping/>
  </p:clrMapOvr>
</p:sld>
</file>

<file path=ppt/theme/theme1.xml><?xml version="1.0" encoding="utf-8"?>
<a:theme xmlns:a="http://schemas.openxmlformats.org/drawingml/2006/main" name="4-3 Dark Background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16-10_UT_Primary_powerpoint</Template>
  <TotalTime>289</TotalTime>
  <Words>556</Words>
  <Application>Microsoft Office PowerPoint</Application>
  <PresentationFormat>Widescreen</PresentationFormat>
  <Paragraphs>111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4-3 Dark Background</vt:lpstr>
      <vt:lpstr>4-3 Light Background</vt:lpstr>
      <vt:lpstr>4-3 White Backgroud</vt:lpstr>
      <vt:lpstr>Introduction to GIT</vt:lpstr>
      <vt:lpstr>What is git?</vt:lpstr>
      <vt:lpstr>Terms</vt:lpstr>
      <vt:lpstr>Git Workflow</vt:lpstr>
      <vt:lpstr>Exercise</vt:lpstr>
      <vt:lpstr>Starting a Repository</vt:lpstr>
      <vt:lpstr>Making Changes</vt:lpstr>
      <vt:lpstr>Note on first commit</vt:lpstr>
      <vt:lpstr>Remotes</vt:lpstr>
      <vt:lpstr>Adding Remote</vt:lpstr>
      <vt:lpstr>Select New Repository…</vt:lpstr>
      <vt:lpstr>PowerPoint Presentation</vt:lpstr>
      <vt:lpstr>Branches</vt:lpstr>
      <vt:lpstr>Sample Git Tree</vt:lpstr>
      <vt:lpstr>Creating a branch</vt:lpstr>
      <vt:lpstr>Merging Back</vt:lpstr>
      <vt:lpstr>Creating a Branch</vt:lpstr>
      <vt:lpstr>Merging into Master</vt:lpstr>
      <vt:lpstr>Sample Git Tree</vt:lpstr>
      <vt:lpstr>Solving Merge Conflicts</vt:lpstr>
      <vt:lpstr>Pull Requests</vt:lpstr>
      <vt:lpstr>Pull Request</vt:lpstr>
      <vt:lpstr>Fork the Repository</vt:lpstr>
      <vt:lpstr>Create Pull Request</vt:lpstr>
      <vt:lpstr>Setting Base and Head Fork</vt:lpstr>
      <vt:lpstr>Confirm Creation</vt:lpstr>
      <vt:lpstr>A Useful File: .gitignore</vt:lpstr>
      <vt:lpstr>Final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Ricardo Delfin Garcia</dc:creator>
  <cp:lastModifiedBy>Ricardo Delfin Garcia</cp:lastModifiedBy>
  <cp:revision>17</cp:revision>
  <dcterms:created xsi:type="dcterms:W3CDTF">2017-02-09T16:01:35Z</dcterms:created>
  <dcterms:modified xsi:type="dcterms:W3CDTF">2017-02-09T22:49:39Z</dcterms:modified>
</cp:coreProperties>
</file>