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7" r:id="rId9"/>
    <p:sldId id="262" r:id="rId10"/>
    <p:sldId id="263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4694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E5F77-0A7D-4F76-88FC-D938992F2F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130D2E-B2B1-469B-9337-109A5F8DA4A4}">
      <dgm:prSet/>
      <dgm:spPr/>
      <dgm:t>
        <a:bodyPr/>
        <a:lstStyle/>
        <a:p>
          <a:r>
            <a:rPr lang="en-US"/>
            <a:t>6 complex queries implemented:</a:t>
          </a:r>
        </a:p>
      </dgm:t>
    </dgm:pt>
    <dgm:pt modelId="{CEADDEAF-22CA-40F3-BEF0-47169EB3FACF}" type="parTrans" cxnId="{4C3B8BC9-9F23-4E29-8CDE-45E909FFC1F1}">
      <dgm:prSet/>
      <dgm:spPr/>
      <dgm:t>
        <a:bodyPr/>
        <a:lstStyle/>
        <a:p>
          <a:endParaRPr lang="en-US"/>
        </a:p>
      </dgm:t>
    </dgm:pt>
    <dgm:pt modelId="{A377B515-F80C-4A94-8EC1-0B8C8B2757CC}" type="sibTrans" cxnId="{4C3B8BC9-9F23-4E29-8CDE-45E909FFC1F1}">
      <dgm:prSet/>
      <dgm:spPr/>
      <dgm:t>
        <a:bodyPr/>
        <a:lstStyle/>
        <a:p>
          <a:endParaRPr lang="en-US"/>
        </a:p>
      </dgm:t>
    </dgm:pt>
    <dgm:pt modelId="{13429058-AF39-4245-A01E-4741F674B3F9}">
      <dgm:prSet/>
      <dgm:spPr/>
      <dgm:t>
        <a:bodyPr/>
        <a:lstStyle/>
        <a:p>
          <a:r>
            <a:rPr lang="en-US"/>
            <a:t>Join: Show all cards in an order with customer name</a:t>
          </a:r>
        </a:p>
      </dgm:t>
    </dgm:pt>
    <dgm:pt modelId="{604CD7AB-D4E1-413A-B4E2-889CF59A226F}" type="parTrans" cxnId="{8F2DD7EF-27A7-48BB-8FB7-B3B37218CFF4}">
      <dgm:prSet/>
      <dgm:spPr/>
      <dgm:t>
        <a:bodyPr/>
        <a:lstStyle/>
        <a:p>
          <a:endParaRPr lang="en-US"/>
        </a:p>
      </dgm:t>
    </dgm:pt>
    <dgm:pt modelId="{F5AFB3A9-F978-4EAD-94C4-95BAE7DDCAC0}" type="sibTrans" cxnId="{8F2DD7EF-27A7-48BB-8FB7-B3B37218CFF4}">
      <dgm:prSet/>
      <dgm:spPr/>
      <dgm:t>
        <a:bodyPr/>
        <a:lstStyle/>
        <a:p>
          <a:endParaRPr lang="en-US"/>
        </a:p>
      </dgm:t>
    </dgm:pt>
    <dgm:pt modelId="{BD0F7628-9D24-493C-B766-5CDBF85BB164}">
      <dgm:prSet/>
      <dgm:spPr/>
      <dgm:t>
        <a:bodyPr/>
        <a:lstStyle/>
        <a:p>
          <a:r>
            <a:rPr lang="en-US"/>
            <a:t>Subquery: Find top 3 customers by spending</a:t>
          </a:r>
        </a:p>
      </dgm:t>
    </dgm:pt>
    <dgm:pt modelId="{0DA2CA43-8791-4746-9478-8D5ACC086EBD}" type="parTrans" cxnId="{1309BDF9-88C0-427C-853B-3C98542CA3D6}">
      <dgm:prSet/>
      <dgm:spPr/>
      <dgm:t>
        <a:bodyPr/>
        <a:lstStyle/>
        <a:p>
          <a:endParaRPr lang="en-US"/>
        </a:p>
      </dgm:t>
    </dgm:pt>
    <dgm:pt modelId="{69A37ADD-02AF-4116-A148-832DB1F6DDDE}" type="sibTrans" cxnId="{1309BDF9-88C0-427C-853B-3C98542CA3D6}">
      <dgm:prSet/>
      <dgm:spPr/>
      <dgm:t>
        <a:bodyPr/>
        <a:lstStyle/>
        <a:p>
          <a:endParaRPr lang="en-US"/>
        </a:p>
      </dgm:t>
    </dgm:pt>
    <dgm:pt modelId="{09AB3C6C-9237-4ACB-B61A-3F947A358B7E}">
      <dgm:prSet/>
      <dgm:spPr/>
      <dgm:t>
        <a:bodyPr/>
        <a:lstStyle/>
        <a:p>
          <a:r>
            <a:rPr lang="en-US"/>
            <a:t>Window Function: Rank customers by order volume</a:t>
          </a:r>
        </a:p>
      </dgm:t>
    </dgm:pt>
    <dgm:pt modelId="{66948E52-81E6-4CBF-BF52-D0A459036634}" type="parTrans" cxnId="{C6615212-7FC9-46BF-98CC-98E054D6000B}">
      <dgm:prSet/>
      <dgm:spPr/>
      <dgm:t>
        <a:bodyPr/>
        <a:lstStyle/>
        <a:p>
          <a:endParaRPr lang="en-US"/>
        </a:p>
      </dgm:t>
    </dgm:pt>
    <dgm:pt modelId="{F300087B-1D8D-4938-BEB1-3AFB88834C2F}" type="sibTrans" cxnId="{C6615212-7FC9-46BF-98CC-98E054D6000B}">
      <dgm:prSet/>
      <dgm:spPr/>
      <dgm:t>
        <a:bodyPr/>
        <a:lstStyle/>
        <a:p>
          <a:endParaRPr lang="en-US"/>
        </a:p>
      </dgm:t>
    </dgm:pt>
    <dgm:pt modelId="{22576E92-D50C-475F-BB0A-7D8F1643420D}">
      <dgm:prSet/>
      <dgm:spPr/>
      <dgm:t>
        <a:bodyPr/>
        <a:lstStyle/>
        <a:p>
          <a:r>
            <a:rPr lang="en-US"/>
            <a:t>Transaction: Insert into order and order items</a:t>
          </a:r>
        </a:p>
      </dgm:t>
    </dgm:pt>
    <dgm:pt modelId="{8B80085C-AFAD-484A-872A-8F01D04834FD}" type="parTrans" cxnId="{16CD4815-72AE-486B-89DA-60DF91EDED99}">
      <dgm:prSet/>
      <dgm:spPr/>
      <dgm:t>
        <a:bodyPr/>
        <a:lstStyle/>
        <a:p>
          <a:endParaRPr lang="en-US"/>
        </a:p>
      </dgm:t>
    </dgm:pt>
    <dgm:pt modelId="{0ECC459D-2D58-4A89-A592-1A625DA4EC6B}" type="sibTrans" cxnId="{16CD4815-72AE-486B-89DA-60DF91EDED99}">
      <dgm:prSet/>
      <dgm:spPr/>
      <dgm:t>
        <a:bodyPr/>
        <a:lstStyle/>
        <a:p>
          <a:endParaRPr lang="en-US"/>
        </a:p>
      </dgm:t>
    </dgm:pt>
    <dgm:pt modelId="{00C41CE2-BA7C-442F-BAAD-C9F8211582DF}">
      <dgm:prSet/>
      <dgm:spPr/>
      <dgm:t>
        <a:bodyPr/>
        <a:lstStyle/>
        <a:p>
          <a:r>
            <a:rPr lang="en-US"/>
            <a:t>Update: Adjust inventory quantity after sale</a:t>
          </a:r>
        </a:p>
      </dgm:t>
    </dgm:pt>
    <dgm:pt modelId="{6A2C798D-B9FF-4E6F-BB2E-304F675CDB6D}" type="parTrans" cxnId="{D491A39B-E531-443A-BA54-EC10937B1AC5}">
      <dgm:prSet/>
      <dgm:spPr/>
      <dgm:t>
        <a:bodyPr/>
        <a:lstStyle/>
        <a:p>
          <a:endParaRPr lang="en-US"/>
        </a:p>
      </dgm:t>
    </dgm:pt>
    <dgm:pt modelId="{F663699F-2841-4F2D-968F-277BC14E3F0A}" type="sibTrans" cxnId="{D491A39B-E531-443A-BA54-EC10937B1AC5}">
      <dgm:prSet/>
      <dgm:spPr/>
      <dgm:t>
        <a:bodyPr/>
        <a:lstStyle/>
        <a:p>
          <a:endParaRPr lang="en-US"/>
        </a:p>
      </dgm:t>
    </dgm:pt>
    <dgm:pt modelId="{D85F025C-1E31-4900-BCD2-8E3AE1553348}">
      <dgm:prSet/>
      <dgm:spPr/>
      <dgm:t>
        <a:bodyPr/>
        <a:lstStyle/>
        <a:p>
          <a:r>
            <a:rPr lang="en-US"/>
            <a:t>Delete: Remove order and its order items</a:t>
          </a:r>
        </a:p>
      </dgm:t>
    </dgm:pt>
    <dgm:pt modelId="{5B94695B-872C-4AFC-8447-C72A5AEE60F1}" type="parTrans" cxnId="{8710F892-8BB8-432A-ACFD-36B08E5CFAFD}">
      <dgm:prSet/>
      <dgm:spPr/>
      <dgm:t>
        <a:bodyPr/>
        <a:lstStyle/>
        <a:p>
          <a:endParaRPr lang="en-US"/>
        </a:p>
      </dgm:t>
    </dgm:pt>
    <dgm:pt modelId="{9D15A1F4-DD41-4336-B770-DD0CF8A649D9}" type="sibTrans" cxnId="{8710F892-8BB8-432A-ACFD-36B08E5CFAFD}">
      <dgm:prSet/>
      <dgm:spPr/>
      <dgm:t>
        <a:bodyPr/>
        <a:lstStyle/>
        <a:p>
          <a:endParaRPr lang="en-US"/>
        </a:p>
      </dgm:t>
    </dgm:pt>
    <dgm:pt modelId="{C02C803A-A45D-4416-8CC8-F75FCCFB6B2F}" type="pres">
      <dgm:prSet presAssocID="{865E5F77-0A7D-4F76-88FC-D938992F2F69}" presName="root" presStyleCnt="0">
        <dgm:presLayoutVars>
          <dgm:dir/>
          <dgm:resizeHandles val="exact"/>
        </dgm:presLayoutVars>
      </dgm:prSet>
      <dgm:spPr/>
    </dgm:pt>
    <dgm:pt modelId="{50296BE5-03E0-43E9-92E0-85AC85EA17F5}" type="pres">
      <dgm:prSet presAssocID="{23130D2E-B2B1-469B-9337-109A5F8DA4A4}" presName="compNode" presStyleCnt="0"/>
      <dgm:spPr/>
    </dgm:pt>
    <dgm:pt modelId="{08A9F272-C321-4A07-A02D-2EE5834C70F9}" type="pres">
      <dgm:prSet presAssocID="{23130D2E-B2B1-469B-9337-109A5F8DA4A4}" presName="bgRect" presStyleLbl="bgShp" presStyleIdx="0" presStyleCnt="7"/>
      <dgm:spPr/>
    </dgm:pt>
    <dgm:pt modelId="{412230C0-AF87-4892-BA1A-AE560728E65E}" type="pres">
      <dgm:prSet presAssocID="{23130D2E-B2B1-469B-9337-109A5F8DA4A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3DB649D-0B9E-4EFE-BBB7-5B69689C4945}" type="pres">
      <dgm:prSet presAssocID="{23130D2E-B2B1-469B-9337-109A5F8DA4A4}" presName="spaceRect" presStyleCnt="0"/>
      <dgm:spPr/>
    </dgm:pt>
    <dgm:pt modelId="{0B1BA1EA-3C2C-44C7-B222-FA94B4CC9395}" type="pres">
      <dgm:prSet presAssocID="{23130D2E-B2B1-469B-9337-109A5F8DA4A4}" presName="parTx" presStyleLbl="revTx" presStyleIdx="0" presStyleCnt="7">
        <dgm:presLayoutVars>
          <dgm:chMax val="0"/>
          <dgm:chPref val="0"/>
        </dgm:presLayoutVars>
      </dgm:prSet>
      <dgm:spPr/>
    </dgm:pt>
    <dgm:pt modelId="{D9C944F7-46F5-4395-B630-8B7E96DBCB53}" type="pres">
      <dgm:prSet presAssocID="{A377B515-F80C-4A94-8EC1-0B8C8B2757CC}" presName="sibTrans" presStyleCnt="0"/>
      <dgm:spPr/>
    </dgm:pt>
    <dgm:pt modelId="{D3087796-8637-41A1-B12F-2D65D9A5F54E}" type="pres">
      <dgm:prSet presAssocID="{13429058-AF39-4245-A01E-4741F674B3F9}" presName="compNode" presStyleCnt="0"/>
      <dgm:spPr/>
    </dgm:pt>
    <dgm:pt modelId="{F0CF668D-6DCC-4F89-B11B-849BB7442A73}" type="pres">
      <dgm:prSet presAssocID="{13429058-AF39-4245-A01E-4741F674B3F9}" presName="bgRect" presStyleLbl="bgShp" presStyleIdx="1" presStyleCnt="7"/>
      <dgm:spPr/>
    </dgm:pt>
    <dgm:pt modelId="{0936D1D4-DB00-4DE1-956B-A670E882B5E9}" type="pres">
      <dgm:prSet presAssocID="{13429058-AF39-4245-A01E-4741F674B3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691A013-39E3-43C0-A24B-3805180E7AAE}" type="pres">
      <dgm:prSet presAssocID="{13429058-AF39-4245-A01E-4741F674B3F9}" presName="spaceRect" presStyleCnt="0"/>
      <dgm:spPr/>
    </dgm:pt>
    <dgm:pt modelId="{D1072B79-F150-4438-AFFD-FAE196835135}" type="pres">
      <dgm:prSet presAssocID="{13429058-AF39-4245-A01E-4741F674B3F9}" presName="parTx" presStyleLbl="revTx" presStyleIdx="1" presStyleCnt="7">
        <dgm:presLayoutVars>
          <dgm:chMax val="0"/>
          <dgm:chPref val="0"/>
        </dgm:presLayoutVars>
      </dgm:prSet>
      <dgm:spPr/>
    </dgm:pt>
    <dgm:pt modelId="{07646EC1-FDDF-4D87-9AEE-01E73E6A1C65}" type="pres">
      <dgm:prSet presAssocID="{F5AFB3A9-F978-4EAD-94C4-95BAE7DDCAC0}" presName="sibTrans" presStyleCnt="0"/>
      <dgm:spPr/>
    </dgm:pt>
    <dgm:pt modelId="{2FA46215-351C-44B6-B5DC-595F00570009}" type="pres">
      <dgm:prSet presAssocID="{BD0F7628-9D24-493C-B766-5CDBF85BB164}" presName="compNode" presStyleCnt="0"/>
      <dgm:spPr/>
    </dgm:pt>
    <dgm:pt modelId="{00AD23E4-77F7-4B28-8D3E-9070200A2E2E}" type="pres">
      <dgm:prSet presAssocID="{BD0F7628-9D24-493C-B766-5CDBF85BB164}" presName="bgRect" presStyleLbl="bgShp" presStyleIdx="2" presStyleCnt="7"/>
      <dgm:spPr/>
    </dgm:pt>
    <dgm:pt modelId="{9B73942B-2B70-4D82-AC21-F33222BFCC93}" type="pres">
      <dgm:prSet presAssocID="{BD0F7628-9D24-493C-B766-5CDBF85BB16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CDF522C-8E90-4D03-8A84-128A8E923810}" type="pres">
      <dgm:prSet presAssocID="{BD0F7628-9D24-493C-B766-5CDBF85BB164}" presName="spaceRect" presStyleCnt="0"/>
      <dgm:spPr/>
    </dgm:pt>
    <dgm:pt modelId="{4C6CCAA5-10CA-4948-AD0A-FA1045CF74FB}" type="pres">
      <dgm:prSet presAssocID="{BD0F7628-9D24-493C-B766-5CDBF85BB164}" presName="parTx" presStyleLbl="revTx" presStyleIdx="2" presStyleCnt="7">
        <dgm:presLayoutVars>
          <dgm:chMax val="0"/>
          <dgm:chPref val="0"/>
        </dgm:presLayoutVars>
      </dgm:prSet>
      <dgm:spPr/>
    </dgm:pt>
    <dgm:pt modelId="{9D6BD8D4-2AD4-44A6-9833-4F6D251041C5}" type="pres">
      <dgm:prSet presAssocID="{69A37ADD-02AF-4116-A148-832DB1F6DDDE}" presName="sibTrans" presStyleCnt="0"/>
      <dgm:spPr/>
    </dgm:pt>
    <dgm:pt modelId="{7175D9C2-74F1-4A87-8C15-390629A0E540}" type="pres">
      <dgm:prSet presAssocID="{09AB3C6C-9237-4ACB-B61A-3F947A358B7E}" presName="compNode" presStyleCnt="0"/>
      <dgm:spPr/>
    </dgm:pt>
    <dgm:pt modelId="{82B7DFF1-5E15-4FEB-B448-9B26CD691325}" type="pres">
      <dgm:prSet presAssocID="{09AB3C6C-9237-4ACB-B61A-3F947A358B7E}" presName="bgRect" presStyleLbl="bgShp" presStyleIdx="3" presStyleCnt="7"/>
      <dgm:spPr/>
    </dgm:pt>
    <dgm:pt modelId="{AF01EB55-A2C7-497F-B8B7-42118053875E}" type="pres">
      <dgm:prSet presAssocID="{09AB3C6C-9237-4ACB-B61A-3F947A358B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01C060B-636A-46E7-940E-1628D72CC090}" type="pres">
      <dgm:prSet presAssocID="{09AB3C6C-9237-4ACB-B61A-3F947A358B7E}" presName="spaceRect" presStyleCnt="0"/>
      <dgm:spPr/>
    </dgm:pt>
    <dgm:pt modelId="{352A91A4-7E69-44B2-AEB8-2E6DB69A79EF}" type="pres">
      <dgm:prSet presAssocID="{09AB3C6C-9237-4ACB-B61A-3F947A358B7E}" presName="parTx" presStyleLbl="revTx" presStyleIdx="3" presStyleCnt="7">
        <dgm:presLayoutVars>
          <dgm:chMax val="0"/>
          <dgm:chPref val="0"/>
        </dgm:presLayoutVars>
      </dgm:prSet>
      <dgm:spPr/>
    </dgm:pt>
    <dgm:pt modelId="{2E26B4E5-3BAD-4F66-9668-89F76A993B1E}" type="pres">
      <dgm:prSet presAssocID="{F300087B-1D8D-4938-BEB1-3AFB88834C2F}" presName="sibTrans" presStyleCnt="0"/>
      <dgm:spPr/>
    </dgm:pt>
    <dgm:pt modelId="{DCCD85FC-5E01-42DD-B114-0A3A25FD43D7}" type="pres">
      <dgm:prSet presAssocID="{22576E92-D50C-475F-BB0A-7D8F1643420D}" presName="compNode" presStyleCnt="0"/>
      <dgm:spPr/>
    </dgm:pt>
    <dgm:pt modelId="{5D6853F4-1FD8-4B89-A362-2505A42A63E3}" type="pres">
      <dgm:prSet presAssocID="{22576E92-D50C-475F-BB0A-7D8F1643420D}" presName="bgRect" presStyleLbl="bgShp" presStyleIdx="4" presStyleCnt="7"/>
      <dgm:spPr/>
    </dgm:pt>
    <dgm:pt modelId="{10E8AD43-651D-45FC-AF75-63A7B67C2DBF}" type="pres">
      <dgm:prSet presAssocID="{22576E92-D50C-475F-BB0A-7D8F1643420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0DAA085-9743-4102-BE1C-854EE5548955}" type="pres">
      <dgm:prSet presAssocID="{22576E92-D50C-475F-BB0A-7D8F1643420D}" presName="spaceRect" presStyleCnt="0"/>
      <dgm:spPr/>
    </dgm:pt>
    <dgm:pt modelId="{D52C974E-3C10-4EB0-8BDF-0E5E90963A28}" type="pres">
      <dgm:prSet presAssocID="{22576E92-D50C-475F-BB0A-7D8F1643420D}" presName="parTx" presStyleLbl="revTx" presStyleIdx="4" presStyleCnt="7">
        <dgm:presLayoutVars>
          <dgm:chMax val="0"/>
          <dgm:chPref val="0"/>
        </dgm:presLayoutVars>
      </dgm:prSet>
      <dgm:spPr/>
    </dgm:pt>
    <dgm:pt modelId="{27E2E221-BAEA-4008-B4C5-C0CEB1F429AD}" type="pres">
      <dgm:prSet presAssocID="{0ECC459D-2D58-4A89-A592-1A625DA4EC6B}" presName="sibTrans" presStyleCnt="0"/>
      <dgm:spPr/>
    </dgm:pt>
    <dgm:pt modelId="{AE2E9AD4-359C-4A8B-8609-6991E9648AEB}" type="pres">
      <dgm:prSet presAssocID="{00C41CE2-BA7C-442F-BAAD-C9F8211582DF}" presName="compNode" presStyleCnt="0"/>
      <dgm:spPr/>
    </dgm:pt>
    <dgm:pt modelId="{B7C9C4FE-6070-4FDB-B6FF-CE1501974C5E}" type="pres">
      <dgm:prSet presAssocID="{00C41CE2-BA7C-442F-BAAD-C9F8211582DF}" presName="bgRect" presStyleLbl="bgShp" presStyleIdx="5" presStyleCnt="7"/>
      <dgm:spPr/>
    </dgm:pt>
    <dgm:pt modelId="{1257A5D5-E1CD-4FDA-AD70-4A3A9EE7054C}" type="pres">
      <dgm:prSet presAssocID="{00C41CE2-BA7C-442F-BAAD-C9F8211582D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9C05315F-9FAE-4998-A854-728CB2370B99}" type="pres">
      <dgm:prSet presAssocID="{00C41CE2-BA7C-442F-BAAD-C9F8211582DF}" presName="spaceRect" presStyleCnt="0"/>
      <dgm:spPr/>
    </dgm:pt>
    <dgm:pt modelId="{86C12A85-183E-42F4-81BE-2A7EC978445F}" type="pres">
      <dgm:prSet presAssocID="{00C41CE2-BA7C-442F-BAAD-C9F8211582DF}" presName="parTx" presStyleLbl="revTx" presStyleIdx="5" presStyleCnt="7">
        <dgm:presLayoutVars>
          <dgm:chMax val="0"/>
          <dgm:chPref val="0"/>
        </dgm:presLayoutVars>
      </dgm:prSet>
      <dgm:spPr/>
    </dgm:pt>
    <dgm:pt modelId="{7FB1579F-E738-44AB-88EA-5D71C3F68845}" type="pres">
      <dgm:prSet presAssocID="{F663699F-2841-4F2D-968F-277BC14E3F0A}" presName="sibTrans" presStyleCnt="0"/>
      <dgm:spPr/>
    </dgm:pt>
    <dgm:pt modelId="{DF5F2557-D6B6-4549-97F9-CF477F5443BB}" type="pres">
      <dgm:prSet presAssocID="{D85F025C-1E31-4900-BCD2-8E3AE1553348}" presName="compNode" presStyleCnt="0"/>
      <dgm:spPr/>
    </dgm:pt>
    <dgm:pt modelId="{9149DE9C-B57A-4EF4-9CDF-4B6C1EA6B2F8}" type="pres">
      <dgm:prSet presAssocID="{D85F025C-1E31-4900-BCD2-8E3AE1553348}" presName="bgRect" presStyleLbl="bgShp" presStyleIdx="6" presStyleCnt="7"/>
      <dgm:spPr/>
    </dgm:pt>
    <dgm:pt modelId="{A86A45F1-80D8-42B9-9B19-44C5399EA54A}" type="pres">
      <dgm:prSet presAssocID="{D85F025C-1E31-4900-BCD2-8E3AE155334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A9E9BEAC-32DC-4668-91CC-B1A623357B38}" type="pres">
      <dgm:prSet presAssocID="{D85F025C-1E31-4900-BCD2-8E3AE1553348}" presName="spaceRect" presStyleCnt="0"/>
      <dgm:spPr/>
    </dgm:pt>
    <dgm:pt modelId="{45E24490-5541-4FBD-BD16-47EE14A1CD71}" type="pres">
      <dgm:prSet presAssocID="{D85F025C-1E31-4900-BCD2-8E3AE15533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02F290B-D21D-41DA-A7EB-FA878F45A5B3}" type="presOf" srcId="{D85F025C-1E31-4900-BCD2-8E3AE1553348}" destId="{45E24490-5541-4FBD-BD16-47EE14A1CD71}" srcOrd="0" destOrd="0" presId="urn:microsoft.com/office/officeart/2018/2/layout/IconVerticalSolidList"/>
    <dgm:cxn modelId="{C6615212-7FC9-46BF-98CC-98E054D6000B}" srcId="{865E5F77-0A7D-4F76-88FC-D938992F2F69}" destId="{09AB3C6C-9237-4ACB-B61A-3F947A358B7E}" srcOrd="3" destOrd="0" parTransId="{66948E52-81E6-4CBF-BF52-D0A459036634}" sibTransId="{F300087B-1D8D-4938-BEB1-3AFB88834C2F}"/>
    <dgm:cxn modelId="{16CD4815-72AE-486B-89DA-60DF91EDED99}" srcId="{865E5F77-0A7D-4F76-88FC-D938992F2F69}" destId="{22576E92-D50C-475F-BB0A-7D8F1643420D}" srcOrd="4" destOrd="0" parTransId="{8B80085C-AFAD-484A-872A-8F01D04834FD}" sibTransId="{0ECC459D-2D58-4A89-A592-1A625DA4EC6B}"/>
    <dgm:cxn modelId="{6B7F0528-0640-4B00-8A02-5966FEF2A283}" type="presOf" srcId="{13429058-AF39-4245-A01E-4741F674B3F9}" destId="{D1072B79-F150-4438-AFFD-FAE196835135}" srcOrd="0" destOrd="0" presId="urn:microsoft.com/office/officeart/2018/2/layout/IconVerticalSolidList"/>
    <dgm:cxn modelId="{23F5A25E-674E-417C-8E7E-88DDF49007E0}" type="presOf" srcId="{865E5F77-0A7D-4F76-88FC-D938992F2F69}" destId="{C02C803A-A45D-4416-8CC8-F75FCCFB6B2F}" srcOrd="0" destOrd="0" presId="urn:microsoft.com/office/officeart/2018/2/layout/IconVerticalSolidList"/>
    <dgm:cxn modelId="{4E1ADB83-81D1-41A7-958E-8AC4B88F58BC}" type="presOf" srcId="{09AB3C6C-9237-4ACB-B61A-3F947A358B7E}" destId="{352A91A4-7E69-44B2-AEB8-2E6DB69A79EF}" srcOrd="0" destOrd="0" presId="urn:microsoft.com/office/officeart/2018/2/layout/IconVerticalSolidList"/>
    <dgm:cxn modelId="{8710F892-8BB8-432A-ACFD-36B08E5CFAFD}" srcId="{865E5F77-0A7D-4F76-88FC-D938992F2F69}" destId="{D85F025C-1E31-4900-BCD2-8E3AE1553348}" srcOrd="6" destOrd="0" parTransId="{5B94695B-872C-4AFC-8447-C72A5AEE60F1}" sibTransId="{9D15A1F4-DD41-4336-B770-DD0CF8A649D9}"/>
    <dgm:cxn modelId="{D491A39B-E531-443A-BA54-EC10937B1AC5}" srcId="{865E5F77-0A7D-4F76-88FC-D938992F2F69}" destId="{00C41CE2-BA7C-442F-BAAD-C9F8211582DF}" srcOrd="5" destOrd="0" parTransId="{6A2C798D-B9FF-4E6F-BB2E-304F675CDB6D}" sibTransId="{F663699F-2841-4F2D-968F-277BC14E3F0A}"/>
    <dgm:cxn modelId="{CF47BDBE-BDDD-4D06-AED3-16B6AABE9D92}" type="presOf" srcId="{23130D2E-B2B1-469B-9337-109A5F8DA4A4}" destId="{0B1BA1EA-3C2C-44C7-B222-FA94B4CC9395}" srcOrd="0" destOrd="0" presId="urn:microsoft.com/office/officeart/2018/2/layout/IconVerticalSolidList"/>
    <dgm:cxn modelId="{4C3B8BC9-9F23-4E29-8CDE-45E909FFC1F1}" srcId="{865E5F77-0A7D-4F76-88FC-D938992F2F69}" destId="{23130D2E-B2B1-469B-9337-109A5F8DA4A4}" srcOrd="0" destOrd="0" parTransId="{CEADDEAF-22CA-40F3-BEF0-47169EB3FACF}" sibTransId="{A377B515-F80C-4A94-8EC1-0B8C8B2757CC}"/>
    <dgm:cxn modelId="{708591CF-AFF1-404B-87C8-B2EE0275D227}" type="presOf" srcId="{00C41CE2-BA7C-442F-BAAD-C9F8211582DF}" destId="{86C12A85-183E-42F4-81BE-2A7EC978445F}" srcOrd="0" destOrd="0" presId="urn:microsoft.com/office/officeart/2018/2/layout/IconVerticalSolidList"/>
    <dgm:cxn modelId="{B06B69D4-A895-4672-8BE6-EDD13C597F8B}" type="presOf" srcId="{22576E92-D50C-475F-BB0A-7D8F1643420D}" destId="{D52C974E-3C10-4EB0-8BDF-0E5E90963A28}" srcOrd="0" destOrd="0" presId="urn:microsoft.com/office/officeart/2018/2/layout/IconVerticalSolidList"/>
    <dgm:cxn modelId="{0B5381E4-B8DC-42CC-979E-59F4D79D24D2}" type="presOf" srcId="{BD0F7628-9D24-493C-B766-5CDBF85BB164}" destId="{4C6CCAA5-10CA-4948-AD0A-FA1045CF74FB}" srcOrd="0" destOrd="0" presId="urn:microsoft.com/office/officeart/2018/2/layout/IconVerticalSolidList"/>
    <dgm:cxn modelId="{8F2DD7EF-27A7-48BB-8FB7-B3B37218CFF4}" srcId="{865E5F77-0A7D-4F76-88FC-D938992F2F69}" destId="{13429058-AF39-4245-A01E-4741F674B3F9}" srcOrd="1" destOrd="0" parTransId="{604CD7AB-D4E1-413A-B4E2-889CF59A226F}" sibTransId="{F5AFB3A9-F978-4EAD-94C4-95BAE7DDCAC0}"/>
    <dgm:cxn modelId="{1309BDF9-88C0-427C-853B-3C98542CA3D6}" srcId="{865E5F77-0A7D-4F76-88FC-D938992F2F69}" destId="{BD0F7628-9D24-493C-B766-5CDBF85BB164}" srcOrd="2" destOrd="0" parTransId="{0DA2CA43-8791-4746-9478-8D5ACC086EBD}" sibTransId="{69A37ADD-02AF-4116-A148-832DB1F6DDDE}"/>
    <dgm:cxn modelId="{2677E493-CA07-4052-A97B-6EDB0A9E1629}" type="presParOf" srcId="{C02C803A-A45D-4416-8CC8-F75FCCFB6B2F}" destId="{50296BE5-03E0-43E9-92E0-85AC85EA17F5}" srcOrd="0" destOrd="0" presId="urn:microsoft.com/office/officeart/2018/2/layout/IconVerticalSolidList"/>
    <dgm:cxn modelId="{C7E799F0-4D77-4937-90C5-2A458B4293F2}" type="presParOf" srcId="{50296BE5-03E0-43E9-92E0-85AC85EA17F5}" destId="{08A9F272-C321-4A07-A02D-2EE5834C70F9}" srcOrd="0" destOrd="0" presId="urn:microsoft.com/office/officeart/2018/2/layout/IconVerticalSolidList"/>
    <dgm:cxn modelId="{A1473DF4-13F4-4BFB-9CEA-CA68DD3D748E}" type="presParOf" srcId="{50296BE5-03E0-43E9-92E0-85AC85EA17F5}" destId="{412230C0-AF87-4892-BA1A-AE560728E65E}" srcOrd="1" destOrd="0" presId="urn:microsoft.com/office/officeart/2018/2/layout/IconVerticalSolidList"/>
    <dgm:cxn modelId="{08BCDD02-C84E-44E3-B0F5-25A6DE95C489}" type="presParOf" srcId="{50296BE5-03E0-43E9-92E0-85AC85EA17F5}" destId="{33DB649D-0B9E-4EFE-BBB7-5B69689C4945}" srcOrd="2" destOrd="0" presId="urn:microsoft.com/office/officeart/2018/2/layout/IconVerticalSolidList"/>
    <dgm:cxn modelId="{1FCAADCB-8F72-4A2D-A29A-28D815B7306A}" type="presParOf" srcId="{50296BE5-03E0-43E9-92E0-85AC85EA17F5}" destId="{0B1BA1EA-3C2C-44C7-B222-FA94B4CC9395}" srcOrd="3" destOrd="0" presId="urn:microsoft.com/office/officeart/2018/2/layout/IconVerticalSolidList"/>
    <dgm:cxn modelId="{FFF4AE71-CBDC-4B1C-86C3-1206498FB4E8}" type="presParOf" srcId="{C02C803A-A45D-4416-8CC8-F75FCCFB6B2F}" destId="{D9C944F7-46F5-4395-B630-8B7E96DBCB53}" srcOrd="1" destOrd="0" presId="urn:microsoft.com/office/officeart/2018/2/layout/IconVerticalSolidList"/>
    <dgm:cxn modelId="{052105BD-DF75-4DBB-B0F4-85744CC8DB57}" type="presParOf" srcId="{C02C803A-A45D-4416-8CC8-F75FCCFB6B2F}" destId="{D3087796-8637-41A1-B12F-2D65D9A5F54E}" srcOrd="2" destOrd="0" presId="urn:microsoft.com/office/officeart/2018/2/layout/IconVerticalSolidList"/>
    <dgm:cxn modelId="{60CE8984-5354-4907-B15A-C5D1851956EB}" type="presParOf" srcId="{D3087796-8637-41A1-B12F-2D65D9A5F54E}" destId="{F0CF668D-6DCC-4F89-B11B-849BB7442A73}" srcOrd="0" destOrd="0" presId="urn:microsoft.com/office/officeart/2018/2/layout/IconVerticalSolidList"/>
    <dgm:cxn modelId="{43FD632D-4215-4CFA-B8DB-14E225DBAEA8}" type="presParOf" srcId="{D3087796-8637-41A1-B12F-2D65D9A5F54E}" destId="{0936D1D4-DB00-4DE1-956B-A670E882B5E9}" srcOrd="1" destOrd="0" presId="urn:microsoft.com/office/officeart/2018/2/layout/IconVerticalSolidList"/>
    <dgm:cxn modelId="{5D8BE78E-75F2-48CE-8C02-68BE7EB6BEC7}" type="presParOf" srcId="{D3087796-8637-41A1-B12F-2D65D9A5F54E}" destId="{A691A013-39E3-43C0-A24B-3805180E7AAE}" srcOrd="2" destOrd="0" presId="urn:microsoft.com/office/officeart/2018/2/layout/IconVerticalSolidList"/>
    <dgm:cxn modelId="{2357CE85-40F1-48A4-97AA-F74A382049CC}" type="presParOf" srcId="{D3087796-8637-41A1-B12F-2D65D9A5F54E}" destId="{D1072B79-F150-4438-AFFD-FAE196835135}" srcOrd="3" destOrd="0" presId="urn:microsoft.com/office/officeart/2018/2/layout/IconVerticalSolidList"/>
    <dgm:cxn modelId="{132A9F13-975B-463B-8546-6EDD5C512FC3}" type="presParOf" srcId="{C02C803A-A45D-4416-8CC8-F75FCCFB6B2F}" destId="{07646EC1-FDDF-4D87-9AEE-01E73E6A1C65}" srcOrd="3" destOrd="0" presId="urn:microsoft.com/office/officeart/2018/2/layout/IconVerticalSolidList"/>
    <dgm:cxn modelId="{670D6BF8-0433-4A98-A949-458C76FE19B0}" type="presParOf" srcId="{C02C803A-A45D-4416-8CC8-F75FCCFB6B2F}" destId="{2FA46215-351C-44B6-B5DC-595F00570009}" srcOrd="4" destOrd="0" presId="urn:microsoft.com/office/officeart/2018/2/layout/IconVerticalSolidList"/>
    <dgm:cxn modelId="{D7541AA2-F991-41E9-BD48-96F052399009}" type="presParOf" srcId="{2FA46215-351C-44B6-B5DC-595F00570009}" destId="{00AD23E4-77F7-4B28-8D3E-9070200A2E2E}" srcOrd="0" destOrd="0" presId="urn:microsoft.com/office/officeart/2018/2/layout/IconVerticalSolidList"/>
    <dgm:cxn modelId="{E9194278-437C-4785-B261-8114525BDA6D}" type="presParOf" srcId="{2FA46215-351C-44B6-B5DC-595F00570009}" destId="{9B73942B-2B70-4D82-AC21-F33222BFCC93}" srcOrd="1" destOrd="0" presId="urn:microsoft.com/office/officeart/2018/2/layout/IconVerticalSolidList"/>
    <dgm:cxn modelId="{1420DD17-825D-48D2-907D-E4B0B256C3D3}" type="presParOf" srcId="{2FA46215-351C-44B6-B5DC-595F00570009}" destId="{5CDF522C-8E90-4D03-8A84-128A8E923810}" srcOrd="2" destOrd="0" presId="urn:microsoft.com/office/officeart/2018/2/layout/IconVerticalSolidList"/>
    <dgm:cxn modelId="{B8A85D26-606E-4C2F-991C-F893C1B1853B}" type="presParOf" srcId="{2FA46215-351C-44B6-B5DC-595F00570009}" destId="{4C6CCAA5-10CA-4948-AD0A-FA1045CF74FB}" srcOrd="3" destOrd="0" presId="urn:microsoft.com/office/officeart/2018/2/layout/IconVerticalSolidList"/>
    <dgm:cxn modelId="{286E0516-8686-46C2-9781-E3EA6750041F}" type="presParOf" srcId="{C02C803A-A45D-4416-8CC8-F75FCCFB6B2F}" destId="{9D6BD8D4-2AD4-44A6-9833-4F6D251041C5}" srcOrd="5" destOrd="0" presId="urn:microsoft.com/office/officeart/2018/2/layout/IconVerticalSolidList"/>
    <dgm:cxn modelId="{C351FFB8-DD88-4AB7-A620-80CDC1351D54}" type="presParOf" srcId="{C02C803A-A45D-4416-8CC8-F75FCCFB6B2F}" destId="{7175D9C2-74F1-4A87-8C15-390629A0E540}" srcOrd="6" destOrd="0" presId="urn:microsoft.com/office/officeart/2018/2/layout/IconVerticalSolidList"/>
    <dgm:cxn modelId="{AEC36BA8-DB0C-43F3-8172-6063293112E2}" type="presParOf" srcId="{7175D9C2-74F1-4A87-8C15-390629A0E540}" destId="{82B7DFF1-5E15-4FEB-B448-9B26CD691325}" srcOrd="0" destOrd="0" presId="urn:microsoft.com/office/officeart/2018/2/layout/IconVerticalSolidList"/>
    <dgm:cxn modelId="{0F02F1A2-BF57-408A-9671-4C8842FA683A}" type="presParOf" srcId="{7175D9C2-74F1-4A87-8C15-390629A0E540}" destId="{AF01EB55-A2C7-497F-B8B7-42118053875E}" srcOrd="1" destOrd="0" presId="urn:microsoft.com/office/officeart/2018/2/layout/IconVerticalSolidList"/>
    <dgm:cxn modelId="{F738EF44-31F1-4ECF-9ACD-93DB612BE09B}" type="presParOf" srcId="{7175D9C2-74F1-4A87-8C15-390629A0E540}" destId="{801C060B-636A-46E7-940E-1628D72CC090}" srcOrd="2" destOrd="0" presId="urn:microsoft.com/office/officeart/2018/2/layout/IconVerticalSolidList"/>
    <dgm:cxn modelId="{6C93F683-10F3-4942-8526-3EF767CEF51E}" type="presParOf" srcId="{7175D9C2-74F1-4A87-8C15-390629A0E540}" destId="{352A91A4-7E69-44B2-AEB8-2E6DB69A79EF}" srcOrd="3" destOrd="0" presId="urn:microsoft.com/office/officeart/2018/2/layout/IconVerticalSolidList"/>
    <dgm:cxn modelId="{58C54BE6-6D26-4A96-9143-989BC5C1CC45}" type="presParOf" srcId="{C02C803A-A45D-4416-8CC8-F75FCCFB6B2F}" destId="{2E26B4E5-3BAD-4F66-9668-89F76A993B1E}" srcOrd="7" destOrd="0" presId="urn:microsoft.com/office/officeart/2018/2/layout/IconVerticalSolidList"/>
    <dgm:cxn modelId="{1F210C7E-33EC-453C-A106-07F7A9C57C54}" type="presParOf" srcId="{C02C803A-A45D-4416-8CC8-F75FCCFB6B2F}" destId="{DCCD85FC-5E01-42DD-B114-0A3A25FD43D7}" srcOrd="8" destOrd="0" presId="urn:microsoft.com/office/officeart/2018/2/layout/IconVerticalSolidList"/>
    <dgm:cxn modelId="{38578E87-7B87-4986-99D1-41E6BE514F2B}" type="presParOf" srcId="{DCCD85FC-5E01-42DD-B114-0A3A25FD43D7}" destId="{5D6853F4-1FD8-4B89-A362-2505A42A63E3}" srcOrd="0" destOrd="0" presId="urn:microsoft.com/office/officeart/2018/2/layout/IconVerticalSolidList"/>
    <dgm:cxn modelId="{EA5B3838-DCCB-4B71-81B2-0AF16276E44E}" type="presParOf" srcId="{DCCD85FC-5E01-42DD-B114-0A3A25FD43D7}" destId="{10E8AD43-651D-45FC-AF75-63A7B67C2DBF}" srcOrd="1" destOrd="0" presId="urn:microsoft.com/office/officeart/2018/2/layout/IconVerticalSolidList"/>
    <dgm:cxn modelId="{83A160D6-80E2-4530-8811-8327B8F9586A}" type="presParOf" srcId="{DCCD85FC-5E01-42DD-B114-0A3A25FD43D7}" destId="{50DAA085-9743-4102-BE1C-854EE5548955}" srcOrd="2" destOrd="0" presId="urn:microsoft.com/office/officeart/2018/2/layout/IconVerticalSolidList"/>
    <dgm:cxn modelId="{D3D8B9EE-7225-4EB8-812E-629187645319}" type="presParOf" srcId="{DCCD85FC-5E01-42DD-B114-0A3A25FD43D7}" destId="{D52C974E-3C10-4EB0-8BDF-0E5E90963A28}" srcOrd="3" destOrd="0" presId="urn:microsoft.com/office/officeart/2018/2/layout/IconVerticalSolidList"/>
    <dgm:cxn modelId="{31E7C40B-D647-41AC-9762-54D84517B950}" type="presParOf" srcId="{C02C803A-A45D-4416-8CC8-F75FCCFB6B2F}" destId="{27E2E221-BAEA-4008-B4C5-C0CEB1F429AD}" srcOrd="9" destOrd="0" presId="urn:microsoft.com/office/officeart/2018/2/layout/IconVerticalSolidList"/>
    <dgm:cxn modelId="{4DF8C8E0-F9D2-4ED6-A839-E438A9754B1E}" type="presParOf" srcId="{C02C803A-A45D-4416-8CC8-F75FCCFB6B2F}" destId="{AE2E9AD4-359C-4A8B-8609-6991E9648AEB}" srcOrd="10" destOrd="0" presId="urn:microsoft.com/office/officeart/2018/2/layout/IconVerticalSolidList"/>
    <dgm:cxn modelId="{15B46949-D110-425F-BAC6-8C2CF166020C}" type="presParOf" srcId="{AE2E9AD4-359C-4A8B-8609-6991E9648AEB}" destId="{B7C9C4FE-6070-4FDB-B6FF-CE1501974C5E}" srcOrd="0" destOrd="0" presId="urn:microsoft.com/office/officeart/2018/2/layout/IconVerticalSolidList"/>
    <dgm:cxn modelId="{6EAA37A0-E46F-4EAB-BFE8-4ACA646B00B3}" type="presParOf" srcId="{AE2E9AD4-359C-4A8B-8609-6991E9648AEB}" destId="{1257A5D5-E1CD-4FDA-AD70-4A3A9EE7054C}" srcOrd="1" destOrd="0" presId="urn:microsoft.com/office/officeart/2018/2/layout/IconVerticalSolidList"/>
    <dgm:cxn modelId="{E5FFAB49-5113-42DE-A14E-9E728DD47070}" type="presParOf" srcId="{AE2E9AD4-359C-4A8B-8609-6991E9648AEB}" destId="{9C05315F-9FAE-4998-A854-728CB2370B99}" srcOrd="2" destOrd="0" presId="urn:microsoft.com/office/officeart/2018/2/layout/IconVerticalSolidList"/>
    <dgm:cxn modelId="{87D038FF-2194-4215-ACF6-85E32ED0CA44}" type="presParOf" srcId="{AE2E9AD4-359C-4A8B-8609-6991E9648AEB}" destId="{86C12A85-183E-42F4-81BE-2A7EC978445F}" srcOrd="3" destOrd="0" presId="urn:microsoft.com/office/officeart/2018/2/layout/IconVerticalSolidList"/>
    <dgm:cxn modelId="{D2B0F730-ABE9-43E1-BCFC-020F7971A356}" type="presParOf" srcId="{C02C803A-A45D-4416-8CC8-F75FCCFB6B2F}" destId="{7FB1579F-E738-44AB-88EA-5D71C3F68845}" srcOrd="11" destOrd="0" presId="urn:microsoft.com/office/officeart/2018/2/layout/IconVerticalSolidList"/>
    <dgm:cxn modelId="{EA9310DE-31A0-4AB4-8B4B-CE44021FD8FA}" type="presParOf" srcId="{C02C803A-A45D-4416-8CC8-F75FCCFB6B2F}" destId="{DF5F2557-D6B6-4549-97F9-CF477F5443BB}" srcOrd="12" destOrd="0" presId="urn:microsoft.com/office/officeart/2018/2/layout/IconVerticalSolidList"/>
    <dgm:cxn modelId="{4F6EC7BD-C694-4D34-AE84-DD98F79F010E}" type="presParOf" srcId="{DF5F2557-D6B6-4549-97F9-CF477F5443BB}" destId="{9149DE9C-B57A-4EF4-9CDF-4B6C1EA6B2F8}" srcOrd="0" destOrd="0" presId="urn:microsoft.com/office/officeart/2018/2/layout/IconVerticalSolidList"/>
    <dgm:cxn modelId="{9F18E096-CB6A-47C7-B47E-F2A04A92E110}" type="presParOf" srcId="{DF5F2557-D6B6-4549-97F9-CF477F5443BB}" destId="{A86A45F1-80D8-42B9-9B19-44C5399EA54A}" srcOrd="1" destOrd="0" presId="urn:microsoft.com/office/officeart/2018/2/layout/IconVerticalSolidList"/>
    <dgm:cxn modelId="{80E92158-4EE2-484D-8979-7A276B0874B2}" type="presParOf" srcId="{DF5F2557-D6B6-4549-97F9-CF477F5443BB}" destId="{A9E9BEAC-32DC-4668-91CC-B1A623357B38}" srcOrd="2" destOrd="0" presId="urn:microsoft.com/office/officeart/2018/2/layout/IconVerticalSolidList"/>
    <dgm:cxn modelId="{4C064A6E-AADF-4FA7-8000-0BDECD13DC0E}" type="presParOf" srcId="{DF5F2557-D6B6-4549-97F9-CF477F5443BB}" destId="{45E24490-5541-4FBD-BD16-47EE14A1CD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6DEB0-0E2E-4941-9209-6428C898CA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F5FB6D-4C1D-4835-8D56-013B1A14435C}">
      <dgm:prSet/>
      <dgm:spPr/>
      <dgm:t>
        <a:bodyPr/>
        <a:lstStyle/>
        <a:p>
          <a:r>
            <a:rPr lang="en-US"/>
            <a:t>The database design is scalable for future growth (e.g. card types, promotions).</a:t>
          </a:r>
        </a:p>
      </dgm:t>
    </dgm:pt>
    <dgm:pt modelId="{C2C1C6FC-00E5-49AF-BAA3-37096C212DA8}" type="parTrans" cxnId="{1D40CF6B-BC86-4C32-BAB7-A17123B6427C}">
      <dgm:prSet/>
      <dgm:spPr/>
      <dgm:t>
        <a:bodyPr/>
        <a:lstStyle/>
        <a:p>
          <a:endParaRPr lang="en-US"/>
        </a:p>
      </dgm:t>
    </dgm:pt>
    <dgm:pt modelId="{62976209-5244-405B-8B77-2497229496E2}" type="sibTrans" cxnId="{1D40CF6B-BC86-4C32-BAB7-A17123B6427C}">
      <dgm:prSet/>
      <dgm:spPr/>
      <dgm:t>
        <a:bodyPr/>
        <a:lstStyle/>
        <a:p>
          <a:endParaRPr lang="en-US"/>
        </a:p>
      </dgm:t>
    </dgm:pt>
    <dgm:pt modelId="{F8B52D9E-A78C-4E9D-B851-EB20A489B239}">
      <dgm:prSet/>
      <dgm:spPr/>
      <dgm:t>
        <a:bodyPr/>
        <a:lstStyle/>
        <a:p>
          <a:r>
            <a:rPr lang="en-US"/>
            <a:t>Could be extended with features like:</a:t>
          </a:r>
          <a:br>
            <a:rPr lang="en-US"/>
          </a:br>
          <a:r>
            <a:rPr lang="en-US"/>
            <a:t>• Employee accounts</a:t>
          </a:r>
          <a:br>
            <a:rPr lang="en-US"/>
          </a:br>
          <a:r>
            <a:rPr lang="en-US"/>
            <a:t>• Card trading between customers</a:t>
          </a:r>
          <a:br>
            <a:rPr lang="en-US"/>
          </a:br>
          <a:r>
            <a:rPr lang="en-US"/>
            <a:t>• Discount tracking</a:t>
          </a:r>
        </a:p>
      </dgm:t>
    </dgm:pt>
    <dgm:pt modelId="{FD24DE80-B871-432E-8193-63C9650B12CE}" type="parTrans" cxnId="{68BAC51D-B7AF-421C-BBA1-136904278D2E}">
      <dgm:prSet/>
      <dgm:spPr/>
      <dgm:t>
        <a:bodyPr/>
        <a:lstStyle/>
        <a:p>
          <a:endParaRPr lang="en-US"/>
        </a:p>
      </dgm:t>
    </dgm:pt>
    <dgm:pt modelId="{DED400B8-89A0-469E-AD79-2EEAD1026696}" type="sibTrans" cxnId="{68BAC51D-B7AF-421C-BBA1-136904278D2E}">
      <dgm:prSet/>
      <dgm:spPr/>
      <dgm:t>
        <a:bodyPr/>
        <a:lstStyle/>
        <a:p>
          <a:endParaRPr lang="en-US"/>
        </a:p>
      </dgm:t>
    </dgm:pt>
    <dgm:pt modelId="{3D878FFF-7CBB-4B2F-AE7A-02633DB79DDB}" type="pres">
      <dgm:prSet presAssocID="{EB36DEB0-0E2E-4941-9209-6428C898CA2D}" presName="root" presStyleCnt="0">
        <dgm:presLayoutVars>
          <dgm:dir/>
          <dgm:resizeHandles val="exact"/>
        </dgm:presLayoutVars>
      </dgm:prSet>
      <dgm:spPr/>
    </dgm:pt>
    <dgm:pt modelId="{63263CB4-85F4-42D9-999D-F117A1753E30}" type="pres">
      <dgm:prSet presAssocID="{0BF5FB6D-4C1D-4835-8D56-013B1A14435C}" presName="compNode" presStyleCnt="0"/>
      <dgm:spPr/>
    </dgm:pt>
    <dgm:pt modelId="{DF0E3968-98EB-47C8-B3ED-58FE6331A943}" type="pres">
      <dgm:prSet presAssocID="{0BF5FB6D-4C1D-4835-8D56-013B1A14435C}" presName="bgRect" presStyleLbl="bgShp" presStyleIdx="0" presStyleCnt="2"/>
      <dgm:spPr/>
    </dgm:pt>
    <dgm:pt modelId="{EBDEB5C7-E802-4DEA-A92D-EF6015C7E2BA}" type="pres">
      <dgm:prSet presAssocID="{0BF5FB6D-4C1D-4835-8D56-013B1A144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3F97CAA-4808-49E1-A4AE-F2F6BB852674}" type="pres">
      <dgm:prSet presAssocID="{0BF5FB6D-4C1D-4835-8D56-013B1A14435C}" presName="spaceRect" presStyleCnt="0"/>
      <dgm:spPr/>
    </dgm:pt>
    <dgm:pt modelId="{CC5D1EC2-6422-4DF8-B344-11EB1806E774}" type="pres">
      <dgm:prSet presAssocID="{0BF5FB6D-4C1D-4835-8D56-013B1A14435C}" presName="parTx" presStyleLbl="revTx" presStyleIdx="0" presStyleCnt="2">
        <dgm:presLayoutVars>
          <dgm:chMax val="0"/>
          <dgm:chPref val="0"/>
        </dgm:presLayoutVars>
      </dgm:prSet>
      <dgm:spPr/>
    </dgm:pt>
    <dgm:pt modelId="{A98F7BBB-0041-44BF-97D1-4C3E7C9FAD95}" type="pres">
      <dgm:prSet presAssocID="{62976209-5244-405B-8B77-2497229496E2}" presName="sibTrans" presStyleCnt="0"/>
      <dgm:spPr/>
    </dgm:pt>
    <dgm:pt modelId="{13817CF0-5468-4228-92AC-3FD7E87E28E0}" type="pres">
      <dgm:prSet presAssocID="{F8B52D9E-A78C-4E9D-B851-EB20A489B239}" presName="compNode" presStyleCnt="0"/>
      <dgm:spPr/>
    </dgm:pt>
    <dgm:pt modelId="{5463D300-0BB7-48B6-B5AB-17D13614D940}" type="pres">
      <dgm:prSet presAssocID="{F8B52D9E-A78C-4E9D-B851-EB20A489B239}" presName="bgRect" presStyleLbl="bgShp" presStyleIdx="1" presStyleCnt="2"/>
      <dgm:spPr/>
    </dgm:pt>
    <dgm:pt modelId="{0D8735AB-4C6F-4C73-8AC1-3666CB424DDB}" type="pres">
      <dgm:prSet presAssocID="{F8B52D9E-A78C-4E9D-B851-EB20A489B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09D9C6E-16B0-49A1-8C60-2A0133FD0CC8}" type="pres">
      <dgm:prSet presAssocID="{F8B52D9E-A78C-4E9D-B851-EB20A489B239}" presName="spaceRect" presStyleCnt="0"/>
      <dgm:spPr/>
    </dgm:pt>
    <dgm:pt modelId="{1D657A5C-D349-42CE-8A75-C82574333A3D}" type="pres">
      <dgm:prSet presAssocID="{F8B52D9E-A78C-4E9D-B851-EB20A489B2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BAC51D-B7AF-421C-BBA1-136904278D2E}" srcId="{EB36DEB0-0E2E-4941-9209-6428C898CA2D}" destId="{F8B52D9E-A78C-4E9D-B851-EB20A489B239}" srcOrd="1" destOrd="0" parTransId="{FD24DE80-B871-432E-8193-63C9650B12CE}" sibTransId="{DED400B8-89A0-469E-AD79-2EEAD1026696}"/>
    <dgm:cxn modelId="{1D40CF6B-BC86-4C32-BAB7-A17123B6427C}" srcId="{EB36DEB0-0E2E-4941-9209-6428C898CA2D}" destId="{0BF5FB6D-4C1D-4835-8D56-013B1A14435C}" srcOrd="0" destOrd="0" parTransId="{C2C1C6FC-00E5-49AF-BAA3-37096C212DA8}" sibTransId="{62976209-5244-405B-8B77-2497229496E2}"/>
    <dgm:cxn modelId="{442D1E9A-0445-4F02-BED4-E8DFC67E6E8B}" type="presOf" srcId="{0BF5FB6D-4C1D-4835-8D56-013B1A14435C}" destId="{CC5D1EC2-6422-4DF8-B344-11EB1806E774}" srcOrd="0" destOrd="0" presId="urn:microsoft.com/office/officeart/2018/2/layout/IconVerticalSolidList"/>
    <dgm:cxn modelId="{82361CA6-8E23-4327-B288-67273DE62338}" type="presOf" srcId="{EB36DEB0-0E2E-4941-9209-6428C898CA2D}" destId="{3D878FFF-7CBB-4B2F-AE7A-02633DB79DDB}" srcOrd="0" destOrd="0" presId="urn:microsoft.com/office/officeart/2018/2/layout/IconVerticalSolidList"/>
    <dgm:cxn modelId="{0FCE38CD-A44D-423C-99DD-1CA3D3CF9347}" type="presOf" srcId="{F8B52D9E-A78C-4E9D-B851-EB20A489B239}" destId="{1D657A5C-D349-42CE-8A75-C82574333A3D}" srcOrd="0" destOrd="0" presId="urn:microsoft.com/office/officeart/2018/2/layout/IconVerticalSolidList"/>
    <dgm:cxn modelId="{73B37509-7025-4C3D-B1CC-74A75C851430}" type="presParOf" srcId="{3D878FFF-7CBB-4B2F-AE7A-02633DB79DDB}" destId="{63263CB4-85F4-42D9-999D-F117A1753E30}" srcOrd="0" destOrd="0" presId="urn:microsoft.com/office/officeart/2018/2/layout/IconVerticalSolidList"/>
    <dgm:cxn modelId="{07125D6C-AEF7-45FF-9555-EC332F21CB5B}" type="presParOf" srcId="{63263CB4-85F4-42D9-999D-F117A1753E30}" destId="{DF0E3968-98EB-47C8-B3ED-58FE6331A943}" srcOrd="0" destOrd="0" presId="urn:microsoft.com/office/officeart/2018/2/layout/IconVerticalSolidList"/>
    <dgm:cxn modelId="{9841249E-F0B2-499A-9B5C-EB56BA124100}" type="presParOf" srcId="{63263CB4-85F4-42D9-999D-F117A1753E30}" destId="{EBDEB5C7-E802-4DEA-A92D-EF6015C7E2BA}" srcOrd="1" destOrd="0" presId="urn:microsoft.com/office/officeart/2018/2/layout/IconVerticalSolidList"/>
    <dgm:cxn modelId="{A180FDD1-0890-485C-A576-15629BE3C98B}" type="presParOf" srcId="{63263CB4-85F4-42D9-999D-F117A1753E30}" destId="{43F97CAA-4808-49E1-A4AE-F2F6BB852674}" srcOrd="2" destOrd="0" presId="urn:microsoft.com/office/officeart/2018/2/layout/IconVerticalSolidList"/>
    <dgm:cxn modelId="{CD7991E5-B0AC-49C0-924B-9743E4C48B0C}" type="presParOf" srcId="{63263CB4-85F4-42D9-999D-F117A1753E30}" destId="{CC5D1EC2-6422-4DF8-B344-11EB1806E774}" srcOrd="3" destOrd="0" presId="urn:microsoft.com/office/officeart/2018/2/layout/IconVerticalSolidList"/>
    <dgm:cxn modelId="{4C440DF1-2513-49A0-8CB9-4DD293DDAEF3}" type="presParOf" srcId="{3D878FFF-7CBB-4B2F-AE7A-02633DB79DDB}" destId="{A98F7BBB-0041-44BF-97D1-4C3E7C9FAD95}" srcOrd="1" destOrd="0" presId="urn:microsoft.com/office/officeart/2018/2/layout/IconVerticalSolidList"/>
    <dgm:cxn modelId="{BC6EE92A-8BA0-4C4A-A7DD-A9863D4CA3DE}" type="presParOf" srcId="{3D878FFF-7CBB-4B2F-AE7A-02633DB79DDB}" destId="{13817CF0-5468-4228-92AC-3FD7E87E28E0}" srcOrd="2" destOrd="0" presId="urn:microsoft.com/office/officeart/2018/2/layout/IconVerticalSolidList"/>
    <dgm:cxn modelId="{B961C303-691D-45A9-A25A-24B843E35AE4}" type="presParOf" srcId="{13817CF0-5468-4228-92AC-3FD7E87E28E0}" destId="{5463D300-0BB7-48B6-B5AB-17D13614D940}" srcOrd="0" destOrd="0" presId="urn:microsoft.com/office/officeart/2018/2/layout/IconVerticalSolidList"/>
    <dgm:cxn modelId="{EE0BD589-8927-44BF-BB0A-579B2FCABF3F}" type="presParOf" srcId="{13817CF0-5468-4228-92AC-3FD7E87E28E0}" destId="{0D8735AB-4C6F-4C73-8AC1-3666CB424DDB}" srcOrd="1" destOrd="0" presId="urn:microsoft.com/office/officeart/2018/2/layout/IconVerticalSolidList"/>
    <dgm:cxn modelId="{D9F9D409-E9A6-41C1-BC3F-37DF0753C694}" type="presParOf" srcId="{13817CF0-5468-4228-92AC-3FD7E87E28E0}" destId="{509D9C6E-16B0-49A1-8C60-2A0133FD0CC8}" srcOrd="2" destOrd="0" presId="urn:microsoft.com/office/officeart/2018/2/layout/IconVerticalSolidList"/>
    <dgm:cxn modelId="{5334CD98-C1A4-4CD0-A448-74236B33AABB}" type="presParOf" srcId="{13817CF0-5468-4228-92AC-3FD7E87E28E0}" destId="{1D657A5C-D349-42CE-8A75-C82574333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9F272-C321-4A07-A02D-2EE5834C70F9}">
      <dsp:nvSpPr>
        <dsp:cNvPr id="0" name=""/>
        <dsp:cNvSpPr/>
      </dsp:nvSpPr>
      <dsp:spPr>
        <a:xfrm>
          <a:off x="0" y="469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230C0-AF87-4892-BA1A-AE560728E65E}">
      <dsp:nvSpPr>
        <dsp:cNvPr id="0" name=""/>
        <dsp:cNvSpPr/>
      </dsp:nvSpPr>
      <dsp:spPr>
        <a:xfrm>
          <a:off x="195669" y="146009"/>
          <a:ext cx="355763" cy="35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BA1EA-3C2C-44C7-B222-FA94B4CC9395}">
      <dsp:nvSpPr>
        <dsp:cNvPr id="0" name=""/>
        <dsp:cNvSpPr/>
      </dsp:nvSpPr>
      <dsp:spPr>
        <a:xfrm>
          <a:off x="747102" y="469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 complex queries implemented:</a:t>
          </a:r>
        </a:p>
      </dsp:txBody>
      <dsp:txXfrm>
        <a:off x="747102" y="469"/>
        <a:ext cx="5424845" cy="646842"/>
      </dsp:txXfrm>
    </dsp:sp>
    <dsp:sp modelId="{F0CF668D-6DCC-4F89-B11B-849BB7442A73}">
      <dsp:nvSpPr>
        <dsp:cNvPr id="0" name=""/>
        <dsp:cNvSpPr/>
      </dsp:nvSpPr>
      <dsp:spPr>
        <a:xfrm>
          <a:off x="0" y="809022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6D1D4-DB00-4DE1-956B-A670E882B5E9}">
      <dsp:nvSpPr>
        <dsp:cNvPr id="0" name=""/>
        <dsp:cNvSpPr/>
      </dsp:nvSpPr>
      <dsp:spPr>
        <a:xfrm>
          <a:off x="195669" y="954562"/>
          <a:ext cx="355763" cy="35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2B79-F150-4438-AFFD-FAE196835135}">
      <dsp:nvSpPr>
        <dsp:cNvPr id="0" name=""/>
        <dsp:cNvSpPr/>
      </dsp:nvSpPr>
      <dsp:spPr>
        <a:xfrm>
          <a:off x="747102" y="809022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Join: Show all cards in an order with customer name</a:t>
          </a:r>
        </a:p>
      </dsp:txBody>
      <dsp:txXfrm>
        <a:off x="747102" y="809022"/>
        <a:ext cx="5424845" cy="646842"/>
      </dsp:txXfrm>
    </dsp:sp>
    <dsp:sp modelId="{00AD23E4-77F7-4B28-8D3E-9070200A2E2E}">
      <dsp:nvSpPr>
        <dsp:cNvPr id="0" name=""/>
        <dsp:cNvSpPr/>
      </dsp:nvSpPr>
      <dsp:spPr>
        <a:xfrm>
          <a:off x="0" y="1617575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3942B-2B70-4D82-AC21-F33222BFCC93}">
      <dsp:nvSpPr>
        <dsp:cNvPr id="0" name=""/>
        <dsp:cNvSpPr/>
      </dsp:nvSpPr>
      <dsp:spPr>
        <a:xfrm>
          <a:off x="195669" y="1763115"/>
          <a:ext cx="355763" cy="355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CAA5-10CA-4948-AD0A-FA1045CF74FB}">
      <dsp:nvSpPr>
        <dsp:cNvPr id="0" name=""/>
        <dsp:cNvSpPr/>
      </dsp:nvSpPr>
      <dsp:spPr>
        <a:xfrm>
          <a:off x="747102" y="1617575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Subquery: Find top 3 customers by spending</a:t>
          </a:r>
        </a:p>
      </dsp:txBody>
      <dsp:txXfrm>
        <a:off x="747102" y="1617575"/>
        <a:ext cx="5424845" cy="646842"/>
      </dsp:txXfrm>
    </dsp:sp>
    <dsp:sp modelId="{82B7DFF1-5E15-4FEB-B448-9B26CD691325}">
      <dsp:nvSpPr>
        <dsp:cNvPr id="0" name=""/>
        <dsp:cNvSpPr/>
      </dsp:nvSpPr>
      <dsp:spPr>
        <a:xfrm>
          <a:off x="0" y="2426128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EB55-A2C7-497F-B8B7-42118053875E}">
      <dsp:nvSpPr>
        <dsp:cNvPr id="0" name=""/>
        <dsp:cNvSpPr/>
      </dsp:nvSpPr>
      <dsp:spPr>
        <a:xfrm>
          <a:off x="195669" y="2571668"/>
          <a:ext cx="355763" cy="355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A91A4-7E69-44B2-AEB8-2E6DB69A79EF}">
      <dsp:nvSpPr>
        <dsp:cNvPr id="0" name=""/>
        <dsp:cNvSpPr/>
      </dsp:nvSpPr>
      <dsp:spPr>
        <a:xfrm>
          <a:off x="747102" y="2426128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 Function: Rank customers by order volume</a:t>
          </a:r>
        </a:p>
      </dsp:txBody>
      <dsp:txXfrm>
        <a:off x="747102" y="2426128"/>
        <a:ext cx="5424845" cy="646842"/>
      </dsp:txXfrm>
    </dsp:sp>
    <dsp:sp modelId="{5D6853F4-1FD8-4B89-A362-2505A42A63E3}">
      <dsp:nvSpPr>
        <dsp:cNvPr id="0" name=""/>
        <dsp:cNvSpPr/>
      </dsp:nvSpPr>
      <dsp:spPr>
        <a:xfrm>
          <a:off x="0" y="3234681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8AD43-651D-45FC-AF75-63A7B67C2DBF}">
      <dsp:nvSpPr>
        <dsp:cNvPr id="0" name=""/>
        <dsp:cNvSpPr/>
      </dsp:nvSpPr>
      <dsp:spPr>
        <a:xfrm>
          <a:off x="195669" y="3380221"/>
          <a:ext cx="355763" cy="355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C974E-3C10-4EB0-8BDF-0E5E90963A28}">
      <dsp:nvSpPr>
        <dsp:cNvPr id="0" name=""/>
        <dsp:cNvSpPr/>
      </dsp:nvSpPr>
      <dsp:spPr>
        <a:xfrm>
          <a:off x="747102" y="3234681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Transaction: Insert into order and order items</a:t>
          </a:r>
        </a:p>
      </dsp:txBody>
      <dsp:txXfrm>
        <a:off x="747102" y="3234681"/>
        <a:ext cx="5424845" cy="646842"/>
      </dsp:txXfrm>
    </dsp:sp>
    <dsp:sp modelId="{B7C9C4FE-6070-4FDB-B6FF-CE1501974C5E}">
      <dsp:nvSpPr>
        <dsp:cNvPr id="0" name=""/>
        <dsp:cNvSpPr/>
      </dsp:nvSpPr>
      <dsp:spPr>
        <a:xfrm>
          <a:off x="0" y="4043234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7A5D5-E1CD-4FDA-AD70-4A3A9EE7054C}">
      <dsp:nvSpPr>
        <dsp:cNvPr id="0" name=""/>
        <dsp:cNvSpPr/>
      </dsp:nvSpPr>
      <dsp:spPr>
        <a:xfrm>
          <a:off x="195669" y="4188774"/>
          <a:ext cx="355763" cy="3557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2A85-183E-42F4-81BE-2A7EC978445F}">
      <dsp:nvSpPr>
        <dsp:cNvPr id="0" name=""/>
        <dsp:cNvSpPr/>
      </dsp:nvSpPr>
      <dsp:spPr>
        <a:xfrm>
          <a:off x="747102" y="4043234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Update: Adjust inventory quantity after sale</a:t>
          </a:r>
        </a:p>
      </dsp:txBody>
      <dsp:txXfrm>
        <a:off x="747102" y="4043234"/>
        <a:ext cx="5424845" cy="646842"/>
      </dsp:txXfrm>
    </dsp:sp>
    <dsp:sp modelId="{9149DE9C-B57A-4EF4-9CDF-4B6C1EA6B2F8}">
      <dsp:nvSpPr>
        <dsp:cNvPr id="0" name=""/>
        <dsp:cNvSpPr/>
      </dsp:nvSpPr>
      <dsp:spPr>
        <a:xfrm>
          <a:off x="0" y="4851787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A45F1-80D8-42B9-9B19-44C5399EA54A}">
      <dsp:nvSpPr>
        <dsp:cNvPr id="0" name=""/>
        <dsp:cNvSpPr/>
      </dsp:nvSpPr>
      <dsp:spPr>
        <a:xfrm>
          <a:off x="195669" y="4997327"/>
          <a:ext cx="355763" cy="3557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4490-5541-4FBD-BD16-47EE14A1CD71}">
      <dsp:nvSpPr>
        <dsp:cNvPr id="0" name=""/>
        <dsp:cNvSpPr/>
      </dsp:nvSpPr>
      <dsp:spPr>
        <a:xfrm>
          <a:off x="747102" y="4851787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Delete: Remove order and its order items</a:t>
          </a:r>
        </a:p>
      </dsp:txBody>
      <dsp:txXfrm>
        <a:off x="747102" y="4851787"/>
        <a:ext cx="5424845" cy="646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E3968-98EB-47C8-B3ED-58FE6331A943}">
      <dsp:nvSpPr>
        <dsp:cNvPr id="0" name=""/>
        <dsp:cNvSpPr/>
      </dsp:nvSpPr>
      <dsp:spPr>
        <a:xfrm>
          <a:off x="0" y="893603"/>
          <a:ext cx="6171948" cy="1649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EB5C7-E802-4DEA-A92D-EF6015C7E2BA}">
      <dsp:nvSpPr>
        <dsp:cNvPr id="0" name=""/>
        <dsp:cNvSpPr/>
      </dsp:nvSpPr>
      <dsp:spPr>
        <a:xfrm>
          <a:off x="499043" y="1264793"/>
          <a:ext cx="907351" cy="907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D1EC2-6422-4DF8-B344-11EB1806E774}">
      <dsp:nvSpPr>
        <dsp:cNvPr id="0" name=""/>
        <dsp:cNvSpPr/>
      </dsp:nvSpPr>
      <dsp:spPr>
        <a:xfrm>
          <a:off x="1905438" y="893603"/>
          <a:ext cx="4266509" cy="164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96" tIns="174596" rIns="174596" bIns="174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database design is scalable for future growth (e.g. card types, promotions).</a:t>
          </a:r>
        </a:p>
      </dsp:txBody>
      <dsp:txXfrm>
        <a:off x="1905438" y="893603"/>
        <a:ext cx="4266509" cy="1649729"/>
      </dsp:txXfrm>
    </dsp:sp>
    <dsp:sp modelId="{5463D300-0BB7-48B6-B5AB-17D13614D940}">
      <dsp:nvSpPr>
        <dsp:cNvPr id="0" name=""/>
        <dsp:cNvSpPr/>
      </dsp:nvSpPr>
      <dsp:spPr>
        <a:xfrm>
          <a:off x="0" y="2955766"/>
          <a:ext cx="6171948" cy="1649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735AB-4C6F-4C73-8AC1-3666CB424DDB}">
      <dsp:nvSpPr>
        <dsp:cNvPr id="0" name=""/>
        <dsp:cNvSpPr/>
      </dsp:nvSpPr>
      <dsp:spPr>
        <a:xfrm>
          <a:off x="499043" y="3326955"/>
          <a:ext cx="907351" cy="907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7A5C-D349-42CE-8A75-C82574333A3D}">
      <dsp:nvSpPr>
        <dsp:cNvPr id="0" name=""/>
        <dsp:cNvSpPr/>
      </dsp:nvSpPr>
      <dsp:spPr>
        <a:xfrm>
          <a:off x="1905438" y="2955766"/>
          <a:ext cx="4266509" cy="164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96" tIns="174596" rIns="174596" bIns="174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Could be extended with features like:</a:t>
          </a:r>
          <a:br>
            <a:rPr lang="en-US" sz="1900" kern="1200"/>
          </a:br>
          <a:r>
            <a:rPr lang="en-US" sz="1900" kern="1200"/>
            <a:t>• Employee accounts</a:t>
          </a:r>
          <a:br>
            <a:rPr lang="en-US" sz="1900" kern="1200"/>
          </a:br>
          <a:r>
            <a:rPr lang="en-US" sz="1900" kern="1200"/>
            <a:t>• Card trading between customers</a:t>
          </a:r>
          <a:br>
            <a:rPr lang="en-US" sz="1900" kern="1200"/>
          </a:br>
          <a:r>
            <a:rPr lang="en-US" sz="1900" kern="1200"/>
            <a:t>• Discount tracking</a:t>
          </a:r>
        </a:p>
      </dsp:txBody>
      <dsp:txXfrm>
        <a:off x="1905438" y="2955766"/>
        <a:ext cx="4266509" cy="164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404DCA6-5D3B-8BFB-F33F-1D304CB5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21" b="6998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9848-1C5A-E57D-89E3-39404ACD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Trading Card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1C3E-0825-5F90-525E-3D863CB0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Robert Del Papa &amp; Reece Herron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07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7F0C-C8E8-61A4-707F-95D2AA75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Sample Queries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5878323-4860-C9CD-8D58-EDB48C40E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9229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90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930DA-13DD-C14C-7EA5-B0D05E1A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0" y="955742"/>
            <a:ext cx="8833339" cy="53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69141-BE0E-2C3F-DB3C-40F91F92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36" y="933840"/>
            <a:ext cx="6261048" cy="480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85D2E-1E10-7288-4413-33A26283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84" y="1862675"/>
            <a:ext cx="6132927" cy="14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A3270-B560-4788-E02A-230D69D2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Final notes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1652F-4CF3-3A0D-97AF-E263EBA28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53272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9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63E0-33A6-DF31-B24C-ACFCE137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43" y="2757334"/>
            <a:ext cx="5804426" cy="337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22" name="Graphic 6" descr="Smiling Face with No Fill">
            <a:extLst>
              <a:ext uri="{FF2B5EF4-FFF2-40B4-BE49-F238E27FC236}">
                <a16:creationId xmlns:a16="http://schemas.microsoft.com/office/drawing/2014/main" id="{09655165-EAC7-DE65-30ED-40E88CF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211E-C25C-3720-B3DD-0768834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dirty="0"/>
              <a:t>Trading Card Shop Database Overview</a:t>
            </a:r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34FF0F2F-DDB2-52C1-FA9A-D3CE060B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264143-8826-2B96-DEC2-4B11339C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r>
              <a:rPr lang="en-US" dirty="0"/>
              <a:t>Our project models the data requirements for a fictional trading card shop.</a:t>
            </a:r>
          </a:p>
          <a:p>
            <a:r>
              <a:rPr lang="en-US" dirty="0"/>
              <a:t>This includes managing:</a:t>
            </a:r>
            <a:br>
              <a:rPr lang="en-US" dirty="0"/>
            </a:br>
            <a:r>
              <a:rPr lang="en-US" dirty="0"/>
              <a:t>• Card suppliers</a:t>
            </a:r>
            <a:br>
              <a:rPr lang="en-US" dirty="0"/>
            </a:br>
            <a:r>
              <a:rPr lang="en-US" dirty="0"/>
              <a:t>• Inventory levels</a:t>
            </a:r>
            <a:br>
              <a:rPr lang="en-US" dirty="0"/>
            </a:br>
            <a:r>
              <a:rPr lang="en-US" dirty="0"/>
              <a:t>• Customers</a:t>
            </a:r>
            <a:br>
              <a:rPr lang="en-US" dirty="0"/>
            </a:br>
            <a:r>
              <a:rPr lang="en-US" dirty="0"/>
              <a:t>• Orders and order items</a:t>
            </a:r>
          </a:p>
          <a:p>
            <a:r>
              <a:rPr lang="en-US" dirty="0"/>
              <a:t>The system supports queries like:</a:t>
            </a:r>
            <a:br>
              <a:rPr lang="en-US" dirty="0"/>
            </a:br>
            <a:r>
              <a:rPr lang="en-US" dirty="0"/>
              <a:t>• Checking if a card is in stock</a:t>
            </a:r>
            <a:br>
              <a:rPr lang="en-US" dirty="0"/>
            </a:br>
            <a:r>
              <a:rPr lang="en-US" dirty="0"/>
              <a:t>• Daily revenue calculations</a:t>
            </a:r>
            <a:br>
              <a:rPr lang="en-US" dirty="0"/>
            </a:br>
            <a:r>
              <a:rPr lang="en-US" dirty="0"/>
              <a:t>• Identifying top-spending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FAE7-3D55-F5C8-A6A9-5E46D116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8AEBB88A-29AC-565E-541B-EEB9AE42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45" r="2796" b="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C5F-0534-E08D-974E-56462A46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US" dirty="0"/>
              <a:t>A trading card shop needs to manage cards, track stock levels, and handle customer purchases.</a:t>
            </a:r>
          </a:p>
          <a:p>
            <a:r>
              <a:rPr lang="en-US" dirty="0"/>
              <a:t>Business operations include:</a:t>
            </a:r>
            <a:br>
              <a:rPr lang="en-US" dirty="0"/>
            </a:br>
            <a:r>
              <a:rPr lang="en-US" dirty="0"/>
              <a:t>• Receiving card stock from suppliers</a:t>
            </a:r>
            <a:br>
              <a:rPr lang="en-US" dirty="0"/>
            </a:br>
            <a:r>
              <a:rPr lang="en-US" dirty="0"/>
              <a:t>• Storing inventory data</a:t>
            </a:r>
            <a:br>
              <a:rPr lang="en-US" dirty="0"/>
            </a:br>
            <a:r>
              <a:rPr lang="en-US" dirty="0"/>
              <a:t>• Processing customer orders and purchases</a:t>
            </a:r>
          </a:p>
          <a:p>
            <a:r>
              <a:rPr lang="en-US" dirty="0"/>
              <a:t>Common questions the database helps answer:</a:t>
            </a:r>
            <a:br>
              <a:rPr lang="en-US" dirty="0"/>
            </a:br>
            <a:r>
              <a:rPr lang="en-US" dirty="0"/>
              <a:t>• "Do we have this card in stock?"</a:t>
            </a:r>
            <a:br>
              <a:rPr lang="en-US" dirty="0"/>
            </a:br>
            <a:r>
              <a:rPr lang="en-US" dirty="0"/>
              <a:t>• "How much money did we make today?"</a:t>
            </a:r>
            <a:br>
              <a:rPr lang="en-US" dirty="0"/>
            </a:br>
            <a:r>
              <a:rPr lang="en-US" dirty="0"/>
              <a:t>• "Who are our best customers?"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4F599-572E-38E1-2D74-F0FAEA19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ER TCG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15F3F-8B15-5D97-7AED-A382B777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4" y="1124474"/>
            <a:ext cx="7836395" cy="440797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574A-826D-2107-6D1A-C26AE75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Key Entity Descriptions</a:t>
            </a:r>
            <a:endParaRPr lang="en-US" dirty="0"/>
          </a:p>
        </p:txBody>
      </p:sp>
      <p:pic>
        <p:nvPicPr>
          <p:cNvPr id="26" name="Graphic 6" descr="Employee Badge">
            <a:extLst>
              <a:ext uri="{FF2B5EF4-FFF2-40B4-BE49-F238E27FC236}">
                <a16:creationId xmlns:a16="http://schemas.microsoft.com/office/drawing/2014/main" id="{5E308503-7F01-CE13-BFB8-EA1F0ACB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B0C6F4E-4793-6054-CF0A-B2734AD5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SUPPLIER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Tracks supplier ID, name, and contact email</a:t>
            </a:r>
            <a:br>
              <a:rPr lang="en-US" b="0" i="0" u="none" strike="noStrike" dirty="0">
                <a:effectLst/>
              </a:rPr>
            </a:b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CARD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Stores card ID, name, rarity, and price</a:t>
            </a:r>
            <a:br>
              <a:rPr lang="en-US" b="0" i="0" u="none" strike="noStrike" dirty="0">
                <a:effectLst/>
              </a:rPr>
            </a:b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INVENTORY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Links suppliers to cards and quantity in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48F21-7C6A-3FDA-C999-3E5894C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1" y="1276315"/>
            <a:ext cx="7595382" cy="430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852D5-A253-8F41-B214-CE2061C7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54" y="1083212"/>
            <a:ext cx="7898288" cy="16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6268-7D25-4962-144C-B23C0689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Order and Customer Flow</a:t>
            </a:r>
            <a:endParaRPr lang="en-US" dirty="0"/>
          </a:p>
        </p:txBody>
      </p:sp>
      <p:pic>
        <p:nvPicPr>
          <p:cNvPr id="15" name="Graphic 6" descr="Telemarketer">
            <a:extLst>
              <a:ext uri="{FF2B5EF4-FFF2-40B4-BE49-F238E27FC236}">
                <a16:creationId xmlns:a16="http://schemas.microsoft.com/office/drawing/2014/main" id="{C224D98B-8D0A-6521-F053-DA53ABF9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95AB-0A4B-2AB0-78FB-AEEEE00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CUSTOMER</a:t>
            </a:r>
          </a:p>
          <a:p>
            <a:r>
              <a:rPr lang="en-US" dirty="0"/>
              <a:t>Stores customer ID, contact info, and name</a:t>
            </a:r>
          </a:p>
          <a:p>
            <a:pPr marL="0" indent="0">
              <a:buNone/>
            </a:pPr>
            <a:r>
              <a:rPr lang="en-US" b="1" dirty="0"/>
              <a:t>ORDER</a:t>
            </a:r>
          </a:p>
          <a:p>
            <a:r>
              <a:rPr lang="en-US" dirty="0"/>
              <a:t>Tracks order date, status, and customer ID</a:t>
            </a:r>
          </a:p>
          <a:p>
            <a:pPr marL="0" indent="0">
              <a:buNone/>
            </a:pPr>
            <a:r>
              <a:rPr lang="en-US" b="1" dirty="0"/>
              <a:t>ORDER_ITEM</a:t>
            </a:r>
          </a:p>
          <a:p>
            <a:r>
              <a:rPr lang="en-US" dirty="0"/>
              <a:t>Line items for each card in an order with quantity and unit price</a:t>
            </a:r>
          </a:p>
        </p:txBody>
      </p:sp>
    </p:spTree>
    <p:extLst>
      <p:ext uri="{BB962C8B-B14F-4D97-AF65-F5344CB8AC3E}">
        <p14:creationId xmlns:p14="http://schemas.microsoft.com/office/powerpoint/2010/main" val="276483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1ACA3-61FD-3799-4666-2E515C22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08" y="285907"/>
            <a:ext cx="8848579" cy="347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FE4D3E-168F-E9F6-EC28-3EEB2633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08" y="3829223"/>
            <a:ext cx="7205003" cy="29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8832-DB01-6B41-2EE4-5AE7492B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Implementation Details</a:t>
            </a:r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E775-D068-58D7-9909-1EC9C0B3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Database is in </a:t>
            </a:r>
            <a:r>
              <a:rPr lang="en-US" b="1" i="0" u="none" strike="noStrike" dirty="0">
                <a:effectLst/>
              </a:rPr>
              <a:t>Boyce-Codd Normal Form (BCNF)</a:t>
            </a: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Foreign keys connect: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CARD to INVENTORY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ORDER_ITEM to CARD and ORDER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ORDER to CUSTOMER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Constraints: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Price and quantity must be ≥ 0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Indexes improve performance on key search fields</a:t>
            </a:r>
          </a:p>
          <a:p>
            <a:endParaRPr lang="en-US" dirty="0"/>
          </a:p>
        </p:txBody>
      </p:sp>
      <p:pic>
        <p:nvPicPr>
          <p:cNvPr id="16" name="Graphic 6" descr="Books">
            <a:extLst>
              <a:ext uri="{FF2B5EF4-FFF2-40B4-BE49-F238E27FC236}">
                <a16:creationId xmlns:a16="http://schemas.microsoft.com/office/drawing/2014/main" id="{B021B157-FDEC-F3B4-2DB1-DE6393A3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87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384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Arial</vt:lpstr>
      <vt:lpstr>Calisto MT</vt:lpstr>
      <vt:lpstr>Univers Condensed</vt:lpstr>
      <vt:lpstr>ChronicleVTI</vt:lpstr>
      <vt:lpstr>Trading Card shop</vt:lpstr>
      <vt:lpstr>Trading Card Shop Database Overview</vt:lpstr>
      <vt:lpstr>Use case</vt:lpstr>
      <vt:lpstr>ER TCG Diagram</vt:lpstr>
      <vt:lpstr>Key Entity Descriptions</vt:lpstr>
      <vt:lpstr>PowerPoint Presentation</vt:lpstr>
      <vt:lpstr>Order and Customer Flow</vt:lpstr>
      <vt:lpstr>PowerPoint Presentation</vt:lpstr>
      <vt:lpstr>Implementation Details</vt:lpstr>
      <vt:lpstr>Sample Queries</vt:lpstr>
      <vt:lpstr>PowerPoint Presentation</vt:lpstr>
      <vt:lpstr>PowerPoint Presentation</vt:lpstr>
      <vt:lpstr>Final notes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Card shop</dc:title>
  <dc:creator>Robert Del Papa</dc:creator>
  <cp:lastModifiedBy>Robert Del Papa</cp:lastModifiedBy>
  <cp:revision>2</cp:revision>
  <dcterms:created xsi:type="dcterms:W3CDTF">2025-04-21T04:12:30Z</dcterms:created>
  <dcterms:modified xsi:type="dcterms:W3CDTF">2025-04-28T19:15:15Z</dcterms:modified>
</cp:coreProperties>
</file>