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9144000" cy="5143500"/>
  <p:notesSz cx="6858000" cy="9144000"/>
  <p:defaultTextStyle>
    <a:lvl1pPr defTabSz="457200">
      <a:defRPr>
        <a:solidFill>
          <a:srgbClr val="474746"/>
        </a:solidFill>
        <a:latin typeface="Arial"/>
        <a:ea typeface="Arial"/>
        <a:cs typeface="Arial"/>
        <a:sym typeface="Arial"/>
      </a:defRPr>
    </a:lvl1pPr>
    <a:lvl2pPr indent="457200" defTabSz="457200">
      <a:defRPr>
        <a:solidFill>
          <a:srgbClr val="474746"/>
        </a:solidFill>
        <a:latin typeface="Arial"/>
        <a:ea typeface="Arial"/>
        <a:cs typeface="Arial"/>
        <a:sym typeface="Arial"/>
      </a:defRPr>
    </a:lvl2pPr>
    <a:lvl3pPr indent="914400" defTabSz="457200">
      <a:defRPr>
        <a:solidFill>
          <a:srgbClr val="474746"/>
        </a:solidFill>
        <a:latin typeface="Arial"/>
        <a:ea typeface="Arial"/>
        <a:cs typeface="Arial"/>
        <a:sym typeface="Arial"/>
      </a:defRPr>
    </a:lvl3pPr>
    <a:lvl4pPr indent="1371600" defTabSz="457200">
      <a:defRPr>
        <a:solidFill>
          <a:srgbClr val="474746"/>
        </a:solidFill>
        <a:latin typeface="Arial"/>
        <a:ea typeface="Arial"/>
        <a:cs typeface="Arial"/>
        <a:sym typeface="Arial"/>
      </a:defRPr>
    </a:lvl4pPr>
    <a:lvl5pPr indent="1828800" defTabSz="457200">
      <a:defRPr>
        <a:solidFill>
          <a:srgbClr val="474746"/>
        </a:solidFill>
        <a:latin typeface="Arial"/>
        <a:ea typeface="Arial"/>
        <a:cs typeface="Arial"/>
        <a:sym typeface="Arial"/>
      </a:defRPr>
    </a:lvl5pPr>
    <a:lvl6pPr indent="2286000" defTabSz="457200">
      <a:defRPr>
        <a:solidFill>
          <a:srgbClr val="474746"/>
        </a:solidFill>
        <a:latin typeface="Arial"/>
        <a:ea typeface="Arial"/>
        <a:cs typeface="Arial"/>
        <a:sym typeface="Arial"/>
      </a:defRPr>
    </a:lvl6pPr>
    <a:lvl7pPr indent="2743200" defTabSz="457200">
      <a:defRPr>
        <a:solidFill>
          <a:srgbClr val="474746"/>
        </a:solidFill>
        <a:latin typeface="Arial"/>
        <a:ea typeface="Arial"/>
        <a:cs typeface="Arial"/>
        <a:sym typeface="Arial"/>
      </a:defRPr>
    </a:lvl7pPr>
    <a:lvl8pPr indent="3200400" defTabSz="457200">
      <a:defRPr>
        <a:solidFill>
          <a:srgbClr val="474746"/>
        </a:solidFill>
        <a:latin typeface="Arial"/>
        <a:ea typeface="Arial"/>
        <a:cs typeface="Arial"/>
        <a:sym typeface="Arial"/>
      </a:defRPr>
    </a:lvl8pPr>
    <a:lvl9pPr indent="3657600" defTabSz="457200">
      <a:defRPr>
        <a:solidFill>
          <a:srgbClr val="474746"/>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47474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EE5CE"/>
          </a:solidFill>
        </a:fill>
      </a:tcStyle>
    </a:wholeTbl>
    <a:band2H>
      <a:tcTxStyle b="def" i="def"/>
      <a:tcStyle>
        <a:tcBdr/>
        <a:fill>
          <a:solidFill>
            <a:srgbClr val="FEF2E8"/>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B64C"/>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B64C"/>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B64C"/>
          </a:solidFill>
        </a:fill>
      </a:tcStyle>
    </a:firstRow>
  </a:tblStyle>
  <a:tblStyle styleId="{C7B018BB-80A7-4F77-B60F-C8B233D01FF8}" styleName="">
    <a:tblBg/>
    <a:wholeTbl>
      <a:tcTxStyle b="on" i="on">
        <a:font>
          <a:latin typeface="Arial"/>
          <a:ea typeface="Arial"/>
          <a:cs typeface="Arial"/>
        </a:font>
        <a:srgbClr val="47474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3"/>
          </a:solidFill>
        </a:fill>
      </a:tcStyle>
    </a:wholeTbl>
    <a:band2H>
      <a:tcTxStyle b="def" i="def"/>
      <a:tcStyle>
        <a:tcBdr/>
        <a:fill>
          <a:solidFill>
            <a:srgbClr val="E6EAF1"/>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C67AE"/>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C67AE"/>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C67AE"/>
          </a:solidFill>
        </a:fill>
      </a:tcStyle>
    </a:firstRow>
  </a:tblStyle>
  <a:tblStyle styleId="{EEE7283C-3CF3-47DC-8721-378D4A62B228}" styleName="">
    <a:tblBg/>
    <a:wholeTbl>
      <a:tcTxStyle b="on" i="on">
        <a:font>
          <a:latin typeface="Arial"/>
          <a:ea typeface="Arial"/>
          <a:cs typeface="Arial"/>
        </a:font>
        <a:srgbClr val="47474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DDDDD"/>
          </a:solidFill>
        </a:fill>
      </a:tcStyle>
    </a:wholeTbl>
    <a:band2H>
      <a:tcTxStyle b="def" i="def"/>
      <a:tcStyle>
        <a:tcBdr/>
        <a:fill>
          <a:solidFill>
            <a:srgbClr val="EFEFE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99A98"/>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99A98"/>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99A98"/>
          </a:solidFill>
        </a:fill>
      </a:tcStyle>
    </a:firstRow>
  </a:tblStyle>
  <a:tblStyle styleId="{CF821DB8-F4EB-4A41-A1BA-3FCAFE7338EE}" styleName="">
    <a:tblBg/>
    <a:wholeTbl>
      <a:tcTxStyle b="on" i="on">
        <a:font>
          <a:latin typeface="Arial"/>
          <a:ea typeface="Arial"/>
          <a:cs typeface="Arial"/>
        </a:font>
        <a:srgbClr val="47474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CB64C"/>
          </a:solidFill>
        </a:fill>
      </a:tcStyle>
    </a:firstCol>
    <a:lastRow>
      <a:tcTxStyle b="on" i="on">
        <a:font>
          <a:latin typeface="Arial"/>
          <a:ea typeface="Arial"/>
          <a:cs typeface="Arial"/>
        </a:font>
        <a:srgbClr val="474746"/>
      </a:tcTxStyle>
      <a:tcStyle>
        <a:tcBdr>
          <a:left>
            <a:ln w="12700" cap="flat">
              <a:noFill/>
              <a:miter lim="400000"/>
            </a:ln>
          </a:left>
          <a:right>
            <a:ln w="12700" cap="flat">
              <a:noFill/>
              <a:miter lim="400000"/>
            </a:ln>
          </a:right>
          <a:top>
            <a:ln w="50800" cap="flat">
              <a:solidFill>
                <a:srgbClr val="474746"/>
              </a:solidFill>
              <a:prstDash val="solid"/>
              <a:bevel/>
            </a:ln>
          </a:top>
          <a:bottom>
            <a:ln w="25400" cap="flat">
              <a:solidFill>
                <a:srgbClr val="474746"/>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474746"/>
              </a:solidFill>
              <a:prstDash val="solid"/>
              <a:bevel/>
            </a:ln>
          </a:top>
          <a:bottom>
            <a:ln w="25400" cap="flat">
              <a:solidFill>
                <a:srgbClr val="474746"/>
              </a:solidFill>
              <a:prstDash val="solid"/>
              <a:bevel/>
            </a:ln>
          </a:bottom>
          <a:insideH>
            <a:ln w="12700" cap="flat">
              <a:noFill/>
              <a:miter lim="400000"/>
            </a:ln>
          </a:insideH>
          <a:insideV>
            <a:ln w="12700" cap="flat">
              <a:noFill/>
              <a:miter lim="400000"/>
            </a:ln>
          </a:insideV>
        </a:tcBdr>
        <a:fill>
          <a:solidFill>
            <a:srgbClr val="FCB64C"/>
          </a:solidFill>
        </a:fill>
      </a:tcStyle>
    </a:firstRow>
  </a:tblStyle>
  <a:tblStyle styleId="{33BA23B1-9221-436E-865A-0063620EA4FD}" styleName="">
    <a:tblBg/>
    <a:wholeTbl>
      <a:tcTxStyle b="on" i="on">
        <a:font>
          <a:latin typeface="Arial"/>
          <a:ea typeface="Arial"/>
          <a:cs typeface="Arial"/>
        </a:font>
        <a:srgbClr val="47474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ECECE"/>
          </a:solidFill>
        </a:fill>
      </a:tcStyle>
    </a:wholeTbl>
    <a:band2H>
      <a:tcTxStyle b="def" i="def"/>
      <a:tcStyle>
        <a:tcBdr/>
        <a:fill>
          <a:solidFill>
            <a:srgbClr val="E8E8E8"/>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74746"/>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74746"/>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74746"/>
          </a:solidFill>
        </a:fill>
      </a:tcStyle>
    </a:firstRow>
  </a:tblStyle>
  <a:tblStyle styleId="{2708684C-4D16-4618-839F-0558EEFCDFE6}" styleName="">
    <a:tblBg/>
    <a:wholeTbl>
      <a:tcTxStyle b="on" i="on">
        <a:font>
          <a:latin typeface="Arial"/>
          <a:ea typeface="Arial"/>
          <a:cs typeface="Arial"/>
        </a:font>
        <a:srgbClr val="474746"/>
      </a:tcTxStyle>
      <a:tcStyle>
        <a:tcBdr>
          <a:left>
            <a:ln w="12700" cap="flat">
              <a:solidFill>
                <a:srgbClr val="474746"/>
              </a:solidFill>
              <a:prstDash val="solid"/>
              <a:bevel/>
            </a:ln>
          </a:left>
          <a:right>
            <a:ln w="12700" cap="flat">
              <a:solidFill>
                <a:srgbClr val="474746"/>
              </a:solidFill>
              <a:prstDash val="solid"/>
              <a:bevel/>
            </a:ln>
          </a:right>
          <a:top>
            <a:ln w="12700" cap="flat">
              <a:solidFill>
                <a:srgbClr val="474746"/>
              </a:solidFill>
              <a:prstDash val="solid"/>
              <a:bevel/>
            </a:ln>
          </a:top>
          <a:bottom>
            <a:ln w="12700" cap="flat">
              <a:solidFill>
                <a:srgbClr val="474746"/>
              </a:solidFill>
              <a:prstDash val="solid"/>
              <a:bevel/>
            </a:ln>
          </a:bottom>
          <a:insideH>
            <a:ln w="12700" cap="flat">
              <a:solidFill>
                <a:srgbClr val="474746"/>
              </a:solidFill>
              <a:prstDash val="solid"/>
              <a:bevel/>
            </a:ln>
          </a:insideH>
          <a:insideV>
            <a:ln w="12700" cap="flat">
              <a:solidFill>
                <a:srgbClr val="474746"/>
              </a:solidFill>
              <a:prstDash val="solid"/>
              <a:bevel/>
            </a:ln>
          </a:insideV>
        </a:tcBdr>
        <a:fill>
          <a:solidFill>
            <a:srgbClr val="474746">
              <a:alpha val="20000"/>
            </a:srgbClr>
          </a:solidFill>
        </a:fill>
      </a:tcStyle>
    </a:wholeTbl>
    <a:band2H>
      <a:tcTxStyle b="def" i="def"/>
      <a:tcStyle>
        <a:tcBdr/>
        <a:fill>
          <a:solidFill>
            <a:srgbClr val="FFFFFF"/>
          </a:solidFill>
        </a:fill>
      </a:tcStyle>
    </a:band2H>
    <a:firstCol>
      <a:tcTxStyle b="on" i="on">
        <a:font>
          <a:latin typeface="Arial"/>
          <a:ea typeface="Arial"/>
          <a:cs typeface="Arial"/>
        </a:font>
        <a:srgbClr val="474746"/>
      </a:tcTxStyle>
      <a:tcStyle>
        <a:tcBdr>
          <a:left>
            <a:ln w="12700" cap="flat">
              <a:solidFill>
                <a:srgbClr val="474746"/>
              </a:solidFill>
              <a:prstDash val="solid"/>
              <a:bevel/>
            </a:ln>
          </a:left>
          <a:right>
            <a:ln w="12700" cap="flat">
              <a:solidFill>
                <a:srgbClr val="474746"/>
              </a:solidFill>
              <a:prstDash val="solid"/>
              <a:bevel/>
            </a:ln>
          </a:right>
          <a:top>
            <a:ln w="12700" cap="flat">
              <a:solidFill>
                <a:srgbClr val="474746"/>
              </a:solidFill>
              <a:prstDash val="solid"/>
              <a:bevel/>
            </a:ln>
          </a:top>
          <a:bottom>
            <a:ln w="12700" cap="flat">
              <a:solidFill>
                <a:srgbClr val="474746"/>
              </a:solidFill>
              <a:prstDash val="solid"/>
              <a:bevel/>
            </a:ln>
          </a:bottom>
          <a:insideH>
            <a:ln w="12700" cap="flat">
              <a:solidFill>
                <a:srgbClr val="474746"/>
              </a:solidFill>
              <a:prstDash val="solid"/>
              <a:bevel/>
            </a:ln>
          </a:insideH>
          <a:insideV>
            <a:ln w="12700" cap="flat">
              <a:solidFill>
                <a:srgbClr val="474746"/>
              </a:solidFill>
              <a:prstDash val="solid"/>
              <a:bevel/>
            </a:ln>
          </a:insideV>
        </a:tcBdr>
        <a:fill>
          <a:solidFill>
            <a:srgbClr val="474746">
              <a:alpha val="20000"/>
            </a:srgbClr>
          </a:solidFill>
        </a:fill>
      </a:tcStyle>
    </a:firstCol>
    <a:lastRow>
      <a:tcTxStyle b="on" i="on">
        <a:font>
          <a:latin typeface="Arial"/>
          <a:ea typeface="Arial"/>
          <a:cs typeface="Arial"/>
        </a:font>
        <a:srgbClr val="474746"/>
      </a:tcTxStyle>
      <a:tcStyle>
        <a:tcBdr>
          <a:left>
            <a:ln w="12700" cap="flat">
              <a:solidFill>
                <a:srgbClr val="474746"/>
              </a:solidFill>
              <a:prstDash val="solid"/>
              <a:bevel/>
            </a:ln>
          </a:left>
          <a:right>
            <a:ln w="12700" cap="flat">
              <a:solidFill>
                <a:srgbClr val="474746"/>
              </a:solidFill>
              <a:prstDash val="solid"/>
              <a:bevel/>
            </a:ln>
          </a:right>
          <a:top>
            <a:ln w="50800" cap="flat">
              <a:solidFill>
                <a:srgbClr val="474746"/>
              </a:solidFill>
              <a:prstDash val="solid"/>
              <a:bevel/>
            </a:ln>
          </a:top>
          <a:bottom>
            <a:ln w="12700" cap="flat">
              <a:solidFill>
                <a:srgbClr val="474746"/>
              </a:solidFill>
              <a:prstDash val="solid"/>
              <a:bevel/>
            </a:ln>
          </a:bottom>
          <a:insideH>
            <a:ln w="12700" cap="flat">
              <a:solidFill>
                <a:srgbClr val="474746"/>
              </a:solidFill>
              <a:prstDash val="solid"/>
              <a:bevel/>
            </a:ln>
          </a:insideH>
          <a:insideV>
            <a:ln w="12700" cap="flat">
              <a:solidFill>
                <a:srgbClr val="474746"/>
              </a:solidFill>
              <a:prstDash val="solid"/>
              <a:bevel/>
            </a:ln>
          </a:insideV>
        </a:tcBdr>
        <a:fill>
          <a:noFill/>
        </a:fill>
      </a:tcStyle>
    </a:lastRow>
    <a:firstRow>
      <a:tcTxStyle b="on" i="on">
        <a:font>
          <a:latin typeface="Arial"/>
          <a:ea typeface="Arial"/>
          <a:cs typeface="Arial"/>
        </a:font>
        <a:srgbClr val="474746"/>
      </a:tcTxStyle>
      <a:tcStyle>
        <a:tcBdr>
          <a:left>
            <a:ln w="12700" cap="flat">
              <a:solidFill>
                <a:srgbClr val="474746"/>
              </a:solidFill>
              <a:prstDash val="solid"/>
              <a:bevel/>
            </a:ln>
          </a:left>
          <a:right>
            <a:ln w="12700" cap="flat">
              <a:solidFill>
                <a:srgbClr val="474746"/>
              </a:solidFill>
              <a:prstDash val="solid"/>
              <a:bevel/>
            </a:ln>
          </a:right>
          <a:top>
            <a:ln w="12700" cap="flat">
              <a:solidFill>
                <a:srgbClr val="474746"/>
              </a:solidFill>
              <a:prstDash val="solid"/>
              <a:bevel/>
            </a:ln>
          </a:top>
          <a:bottom>
            <a:ln w="25400" cap="flat">
              <a:solidFill>
                <a:srgbClr val="474746"/>
              </a:solidFill>
              <a:prstDash val="solid"/>
              <a:bevel/>
            </a:ln>
          </a:bottom>
          <a:insideH>
            <a:ln w="12700" cap="flat">
              <a:solidFill>
                <a:srgbClr val="474746"/>
              </a:solidFill>
              <a:prstDash val="solid"/>
              <a:bevel/>
            </a:ln>
          </a:insideH>
          <a:insideV>
            <a:ln w="12700" cap="flat">
              <a:solidFill>
                <a:srgbClr val="474746"/>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p:nvPr>
            <p:ph type="sldImg"/>
          </p:nvPr>
        </p:nvSpPr>
        <p:spPr>
          <a:xfrm>
            <a:off x="1143000" y="685800"/>
            <a:ext cx="4572000" cy="3429000"/>
          </a:xfrm>
          <a:prstGeom prst="rect">
            <a:avLst/>
          </a:prstGeom>
        </p:spPr>
        <p:txBody>
          <a:bodyPr/>
          <a:lstStyle/>
          <a:p>
            <a:pPr lvl="0"/>
          </a:p>
        </p:txBody>
      </p:sp>
      <p:sp>
        <p:nvSpPr>
          <p:cNvPr id="42" name="Shape 42"/>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 name="Shape 6"/>
          <p:cNvSpPr/>
          <p:nvPr>
            <p:ph type="body" idx="1"/>
          </p:nvPr>
        </p:nvSpPr>
        <p:spPr>
          <a:xfrm>
            <a:off x="487898" y="3482769"/>
            <a:ext cx="3683001" cy="1660731"/>
          </a:xfrm>
          <a:prstGeom prst="rect">
            <a:avLst/>
          </a:prstGeom>
        </p:spPr>
        <p:txBody>
          <a:bodyPr>
            <a:normAutofit fontScale="100000" lnSpcReduction="0"/>
          </a:bodyPr>
          <a:lstStyle>
            <a:lvl1pPr>
              <a:spcBef>
                <a:spcPts val="300"/>
              </a:spcBef>
              <a:defRPr sz="1600"/>
            </a:lvl1pPr>
            <a:lvl2pPr marL="685800" indent="-228600">
              <a:spcBef>
                <a:spcPts val="300"/>
              </a:spcBef>
              <a:defRPr sz="1600"/>
            </a:lvl2pPr>
            <a:lvl3pPr marL="1117600" indent="-203200">
              <a:spcBef>
                <a:spcPts val="300"/>
              </a:spcBef>
              <a:defRPr sz="1600"/>
            </a:lvl3pPr>
            <a:lvl4pPr marL="1600200" indent="-228600">
              <a:spcBef>
                <a:spcPts val="300"/>
              </a:spcBef>
              <a:defRPr sz="1600"/>
            </a:lvl4pPr>
            <a:lvl5pPr marL="2057400" indent="-228600">
              <a:spcBef>
                <a:spcPts val="300"/>
              </a:spcBef>
              <a:defRPr sz="1600"/>
            </a:lvl5pPr>
          </a:lstStyle>
          <a:p>
            <a:pPr lvl="0">
              <a:defRPr sz="1800">
                <a:solidFill>
                  <a:srgbClr val="000000"/>
                </a:solidFill>
              </a:defRPr>
            </a:pPr>
            <a:r>
              <a:rPr sz="1600">
                <a:solidFill>
                  <a:srgbClr val="4D4D4C"/>
                </a:solidFill>
              </a:rPr>
              <a:t>Body Level One</a:t>
            </a:r>
            <a:endParaRPr sz="1600">
              <a:solidFill>
                <a:srgbClr val="4D4D4C"/>
              </a:solidFill>
            </a:endParaRPr>
          </a:p>
          <a:p>
            <a:pPr lvl="1">
              <a:defRPr sz="1800">
                <a:solidFill>
                  <a:srgbClr val="000000"/>
                </a:solidFill>
              </a:defRPr>
            </a:pPr>
            <a:r>
              <a:rPr sz="1600">
                <a:solidFill>
                  <a:srgbClr val="4D4D4C"/>
                </a:solidFill>
              </a:rPr>
              <a:t>Body Level Two</a:t>
            </a:r>
            <a:endParaRPr sz="1600">
              <a:solidFill>
                <a:srgbClr val="4D4D4C"/>
              </a:solidFill>
            </a:endParaRPr>
          </a:p>
          <a:p>
            <a:pPr lvl="2">
              <a:defRPr sz="1800">
                <a:solidFill>
                  <a:srgbClr val="000000"/>
                </a:solidFill>
              </a:defRPr>
            </a:pPr>
            <a:r>
              <a:rPr sz="1600">
                <a:solidFill>
                  <a:srgbClr val="4D4D4C"/>
                </a:solidFill>
              </a:rPr>
              <a:t>Body Level Three</a:t>
            </a:r>
            <a:endParaRPr sz="1600">
              <a:solidFill>
                <a:srgbClr val="4D4D4C"/>
              </a:solidFill>
            </a:endParaRPr>
          </a:p>
          <a:p>
            <a:pPr lvl="3">
              <a:defRPr sz="1800">
                <a:solidFill>
                  <a:srgbClr val="000000"/>
                </a:solidFill>
              </a:defRPr>
            </a:pPr>
            <a:r>
              <a:rPr sz="1600">
                <a:solidFill>
                  <a:srgbClr val="4D4D4C"/>
                </a:solidFill>
              </a:rPr>
              <a:t>Body Level Four</a:t>
            </a:r>
            <a:endParaRPr sz="1600">
              <a:solidFill>
                <a:srgbClr val="4D4D4C"/>
              </a:solidFill>
            </a:endParaRPr>
          </a:p>
          <a:p>
            <a:pPr lvl="4">
              <a:defRPr sz="1800">
                <a:solidFill>
                  <a:srgbClr val="000000"/>
                </a:solidFill>
              </a:defRPr>
            </a:pPr>
            <a:r>
              <a:rPr sz="1600">
                <a:solidFill>
                  <a:srgbClr val="4D4D4C"/>
                </a:solidFill>
              </a:rPr>
              <a:t>Body Level Five</a:t>
            </a:r>
          </a:p>
        </p:txBody>
      </p:sp>
      <p:sp>
        <p:nvSpPr>
          <p:cNvPr id="7" name="Shape 7"/>
          <p:cNvSpPr/>
          <p:nvPr/>
        </p:nvSpPr>
        <p:spPr>
          <a:xfrm>
            <a:off x="489149" y="4891340"/>
            <a:ext cx="3027776"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700">
                <a:solidFill>
                  <a:srgbClr val="C2C2C1"/>
                </a:solidFill>
              </a:defRPr>
            </a:lvl1pPr>
          </a:lstStyle>
          <a:p>
            <a:pPr lvl="0">
              <a:defRPr sz="1800">
                <a:solidFill>
                  <a:srgbClr val="000000"/>
                </a:solidFill>
              </a:defRPr>
            </a:pPr>
            <a:r>
              <a:rPr sz="700">
                <a:solidFill>
                  <a:srgbClr val="C2C2C1"/>
                </a:solidFill>
              </a:rPr>
              <a:t>© 2015, Amazon Web Services, Inc. or its Affiliates. All rights reserved.</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32" name="Shape 32"/>
          <p:cNvSpPr/>
          <p:nvPr>
            <p:ph type="title"/>
          </p:nvPr>
        </p:nvSpPr>
        <p:spPr>
          <a:xfrm>
            <a:off x="336789" y="114935"/>
            <a:ext cx="8205304" cy="1085215"/>
          </a:xfrm>
          <a:prstGeom prst="rect">
            <a:avLst/>
          </a:prstGeom>
        </p:spPr>
        <p:txBody>
          <a:bodyPr/>
          <a:lstStyle/>
          <a:p>
            <a:pPr lvl="0">
              <a:defRPr b="0" sz="1800">
                <a:solidFill>
                  <a:srgbClr val="000000"/>
                </a:solidFill>
              </a:defRPr>
            </a:pPr>
            <a:r>
              <a:rPr b="1" sz="2800">
                <a:solidFill>
                  <a:srgbClr val="4D4D4C"/>
                </a:solidFill>
              </a:rPr>
              <a:t>Title Text</a:t>
            </a:r>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 No Logo">
    <p:spTree>
      <p:nvGrpSpPr>
        <p:cNvPr id="1" name=""/>
        <p:cNvGrpSpPr/>
        <p:nvPr/>
      </p:nvGrpSpPr>
      <p:grpSpPr>
        <a:xfrm>
          <a:off x="0" y="0"/>
          <a:ext cx="0" cy="0"/>
          <a:chOff x="0" y="0"/>
          <a:chExt cx="0" cy="0"/>
        </a:xfrm>
      </p:grpSpPr>
      <p:sp>
        <p:nvSpPr>
          <p:cNvPr id="35" name="Shape 35"/>
          <p:cNvSpPr/>
          <p:nvPr/>
        </p:nvSpPr>
        <p:spPr>
          <a:xfrm>
            <a:off x="7201648" y="4397385"/>
            <a:ext cx="1870837" cy="682461"/>
          </a:xfrm>
          <a:prstGeom prst="rect">
            <a:avLst/>
          </a:prstGeom>
          <a:solidFill>
            <a:srgbClr val="FFFFFF"/>
          </a:solidFill>
          <a:ln w="12700">
            <a:miter lim="400000"/>
          </a:ln>
        </p:spPr>
        <p:txBody>
          <a:bodyPr lIns="0" tIns="0" rIns="0" bIns="0" anchor="ctr"/>
          <a:lstStyle/>
          <a:p>
            <a:pPr lvl="0" algn="ctr">
              <a:defRPr>
                <a:solidFill>
                  <a:srgbClr val="FFFFFF"/>
                </a:solidFill>
              </a:defRPr>
            </a:pPr>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2">
    <p:spTree>
      <p:nvGrpSpPr>
        <p:cNvPr id="1" name=""/>
        <p:cNvGrpSpPr/>
        <p:nvPr/>
      </p:nvGrpSpPr>
      <p:grpSpPr>
        <a:xfrm>
          <a:off x="0" y="0"/>
          <a:ext cx="0" cy="0"/>
          <a:chOff x="0" y="0"/>
          <a:chExt cx="0" cy="0"/>
        </a:xfrm>
      </p:grpSpPr>
      <p:sp>
        <p:nvSpPr>
          <p:cNvPr id="37" name="Shape 37"/>
          <p:cNvSpPr/>
          <p:nvPr>
            <p:ph type="title"/>
          </p:nvPr>
        </p:nvSpPr>
        <p:spPr>
          <a:xfrm>
            <a:off x="3074459" y="1674428"/>
            <a:ext cx="6069542" cy="1250669"/>
          </a:xfrm>
          <a:prstGeom prst="rect">
            <a:avLst/>
          </a:prstGeom>
        </p:spPr>
        <p:txBody>
          <a:bodyPr anchor="ctr"/>
          <a:lstStyle>
            <a:lvl1pPr>
              <a:defRPr sz="3000"/>
            </a:lvl1pPr>
          </a:lstStyle>
          <a:p>
            <a:pPr lvl="0">
              <a:defRPr b="0" sz="1800">
                <a:solidFill>
                  <a:srgbClr val="000000"/>
                </a:solidFill>
              </a:defRPr>
            </a:pPr>
            <a:r>
              <a:rPr b="1" sz="3000">
                <a:solidFill>
                  <a:srgbClr val="4D4D4C"/>
                </a:solidFill>
              </a:rPr>
              <a:t>Title Text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hank You">
    <p:spTree>
      <p:nvGrpSpPr>
        <p:cNvPr id="1" name=""/>
        <p:cNvGrpSpPr/>
        <p:nvPr/>
      </p:nvGrpSpPr>
      <p:grpSpPr>
        <a:xfrm>
          <a:off x="0" y="0"/>
          <a:ext cx="0" cy="0"/>
          <a:chOff x="0" y="0"/>
          <a:chExt cx="0" cy="0"/>
        </a:xfrm>
      </p:grpSpPr>
      <p:sp>
        <p:nvSpPr>
          <p:cNvPr id="39" name="Shape 39"/>
          <p:cNvSpPr/>
          <p:nvPr>
            <p:ph type="title"/>
          </p:nvPr>
        </p:nvSpPr>
        <p:spPr>
          <a:xfrm>
            <a:off x="490701" y="907893"/>
            <a:ext cx="7772401" cy="2307432"/>
          </a:xfrm>
          <a:prstGeom prst="rect">
            <a:avLst/>
          </a:prstGeom>
        </p:spPr>
        <p:txBody>
          <a:bodyPr anchor="ctr"/>
          <a:lstStyle>
            <a:lvl1pPr>
              <a:defRPr sz="4000"/>
            </a:lvl1pPr>
          </a:lstStyle>
          <a:p>
            <a:pPr lvl="0">
              <a:defRPr b="0" sz="1800">
                <a:solidFill>
                  <a:srgbClr val="000000"/>
                </a:solidFill>
              </a:defRPr>
            </a:pPr>
            <a:r>
              <a:rPr b="1" sz="4000">
                <a:solidFill>
                  <a:srgbClr val="4D4D4C"/>
                </a:solidFill>
              </a:rPr>
              <a:t>Title Text</a:t>
            </a:r>
          </a:p>
        </p:txBody>
      </p:sp>
      <p:sp>
        <p:nvSpPr>
          <p:cNvPr id="40" name="Shape 40"/>
          <p:cNvSpPr/>
          <p:nvPr>
            <p:ph type="body" idx="1"/>
          </p:nvPr>
        </p:nvSpPr>
        <p:spPr>
          <a:xfrm>
            <a:off x="487898" y="3482769"/>
            <a:ext cx="3683001" cy="1660731"/>
          </a:xfrm>
          <a:prstGeom prst="rect">
            <a:avLst/>
          </a:prstGeom>
        </p:spPr>
        <p:txBody>
          <a:bodyPr>
            <a:normAutofit fontScale="100000" lnSpcReduction="0"/>
          </a:bodyPr>
          <a:lstStyle>
            <a:lvl1pPr>
              <a:spcBef>
                <a:spcPts val="300"/>
              </a:spcBef>
              <a:defRPr sz="1600"/>
            </a:lvl1pPr>
            <a:lvl2pPr marL="685800" indent="-228600">
              <a:spcBef>
                <a:spcPts val="300"/>
              </a:spcBef>
              <a:defRPr sz="1600"/>
            </a:lvl2pPr>
            <a:lvl3pPr marL="1117600" indent="-203200">
              <a:spcBef>
                <a:spcPts val="300"/>
              </a:spcBef>
              <a:defRPr sz="1600"/>
            </a:lvl3pPr>
            <a:lvl4pPr marL="1600200" indent="-228600">
              <a:spcBef>
                <a:spcPts val="300"/>
              </a:spcBef>
              <a:defRPr sz="1600"/>
            </a:lvl4pPr>
            <a:lvl5pPr marL="2057400" indent="-228600">
              <a:spcBef>
                <a:spcPts val="300"/>
              </a:spcBef>
              <a:defRPr sz="1600"/>
            </a:lvl5pPr>
          </a:lstStyle>
          <a:p>
            <a:pPr lvl="0">
              <a:defRPr sz="1800">
                <a:solidFill>
                  <a:srgbClr val="000000"/>
                </a:solidFill>
              </a:defRPr>
            </a:pPr>
            <a:r>
              <a:rPr sz="1600">
                <a:solidFill>
                  <a:srgbClr val="4D4D4C"/>
                </a:solidFill>
              </a:rPr>
              <a:t>Body Level One</a:t>
            </a:r>
            <a:endParaRPr sz="1600">
              <a:solidFill>
                <a:srgbClr val="4D4D4C"/>
              </a:solidFill>
            </a:endParaRPr>
          </a:p>
          <a:p>
            <a:pPr lvl="1">
              <a:defRPr sz="1800">
                <a:solidFill>
                  <a:srgbClr val="000000"/>
                </a:solidFill>
              </a:defRPr>
            </a:pPr>
            <a:r>
              <a:rPr sz="1600">
                <a:solidFill>
                  <a:srgbClr val="4D4D4C"/>
                </a:solidFill>
              </a:rPr>
              <a:t>Body Level Two</a:t>
            </a:r>
            <a:endParaRPr sz="1600">
              <a:solidFill>
                <a:srgbClr val="4D4D4C"/>
              </a:solidFill>
            </a:endParaRPr>
          </a:p>
          <a:p>
            <a:pPr lvl="2">
              <a:defRPr sz="1800">
                <a:solidFill>
                  <a:srgbClr val="000000"/>
                </a:solidFill>
              </a:defRPr>
            </a:pPr>
            <a:r>
              <a:rPr sz="1600">
                <a:solidFill>
                  <a:srgbClr val="4D4D4C"/>
                </a:solidFill>
              </a:rPr>
              <a:t>Body Level Three</a:t>
            </a:r>
            <a:endParaRPr sz="1600">
              <a:solidFill>
                <a:srgbClr val="4D4D4C"/>
              </a:solidFill>
            </a:endParaRPr>
          </a:p>
          <a:p>
            <a:pPr lvl="3">
              <a:defRPr sz="1800">
                <a:solidFill>
                  <a:srgbClr val="000000"/>
                </a:solidFill>
              </a:defRPr>
            </a:pPr>
            <a:r>
              <a:rPr sz="1600">
                <a:solidFill>
                  <a:srgbClr val="4D4D4C"/>
                </a:solidFill>
              </a:rPr>
              <a:t>Body Level Four</a:t>
            </a:r>
            <a:endParaRPr sz="1600">
              <a:solidFill>
                <a:srgbClr val="4D4D4C"/>
              </a:solidFill>
            </a:endParaRPr>
          </a:p>
          <a:p>
            <a:pPr lvl="4">
              <a:defRPr sz="1800">
                <a:solidFill>
                  <a:srgbClr val="000000"/>
                </a:solidFill>
              </a:defRPr>
            </a:pPr>
            <a:r>
              <a:rPr sz="1600">
                <a:solidFill>
                  <a:srgbClr val="4D4D4C"/>
                </a:solidFill>
              </a:rPr>
              <a:t>Body Level Five</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9" name="Shape 9"/>
          <p:cNvSpPr/>
          <p:nvPr>
            <p:ph type="title"/>
          </p:nvPr>
        </p:nvSpPr>
        <p:spPr>
          <a:prstGeom prst="rect">
            <a:avLst/>
          </a:prstGeom>
        </p:spPr>
        <p:txBody>
          <a:bodyPr/>
          <a:lstStyle/>
          <a:p>
            <a:pPr lvl="0">
              <a:defRPr b="0" sz="1800">
                <a:solidFill>
                  <a:srgbClr val="000000"/>
                </a:solidFill>
              </a:defRPr>
            </a:pPr>
            <a:r>
              <a:rPr b="1" sz="2800">
                <a:solidFill>
                  <a:srgbClr val="4D4D4C"/>
                </a:solidFill>
              </a:rPr>
              <a:t>Title Text</a:t>
            </a:r>
          </a:p>
        </p:txBody>
      </p:sp>
      <p:sp>
        <p:nvSpPr>
          <p:cNvPr id="10" name="Shape 10"/>
          <p:cNvSpPr/>
          <p:nvPr>
            <p:ph type="body" idx="1"/>
          </p:nvPr>
        </p:nvSpPr>
        <p:spPr>
          <a:prstGeom prst="rect">
            <a:avLst/>
          </a:prstGeom>
        </p:spPr>
        <p:txBody>
          <a:bodyPr/>
          <a:lstStyle/>
          <a:p>
            <a:pPr lvl="0">
              <a:defRPr sz="1800">
                <a:solidFill>
                  <a:srgbClr val="000000"/>
                </a:solidFill>
              </a:defRPr>
            </a:pPr>
            <a:r>
              <a:rPr sz="2400">
                <a:solidFill>
                  <a:srgbClr val="4D4D4C"/>
                </a:solidFill>
              </a:rPr>
              <a:t>Body Level One</a:t>
            </a:r>
            <a:endParaRPr sz="2400">
              <a:solidFill>
                <a:srgbClr val="4D4D4C"/>
              </a:solidFill>
            </a:endParaRPr>
          </a:p>
          <a:p>
            <a:pPr lvl="1">
              <a:defRPr sz="1800">
                <a:solidFill>
                  <a:srgbClr val="000000"/>
                </a:solidFill>
              </a:defRPr>
            </a:pPr>
            <a:r>
              <a:rPr sz="2400">
                <a:solidFill>
                  <a:srgbClr val="4D4D4C"/>
                </a:solidFill>
              </a:rPr>
              <a:t>Body Level Two</a:t>
            </a:r>
            <a:endParaRPr sz="2400">
              <a:solidFill>
                <a:srgbClr val="4D4D4C"/>
              </a:solidFill>
            </a:endParaRPr>
          </a:p>
          <a:p>
            <a:pPr lvl="2">
              <a:defRPr sz="1800">
                <a:solidFill>
                  <a:srgbClr val="000000"/>
                </a:solidFill>
              </a:defRPr>
            </a:pPr>
            <a:r>
              <a:rPr sz="2400">
                <a:solidFill>
                  <a:srgbClr val="4D4D4C"/>
                </a:solidFill>
              </a:rPr>
              <a:t>Body Level Three</a:t>
            </a:r>
            <a:endParaRPr sz="2400">
              <a:solidFill>
                <a:srgbClr val="4D4D4C"/>
              </a:solidFill>
            </a:endParaRPr>
          </a:p>
          <a:p>
            <a:pPr lvl="3">
              <a:defRPr sz="1800">
                <a:solidFill>
                  <a:srgbClr val="000000"/>
                </a:solidFill>
              </a:defRPr>
            </a:pPr>
            <a:r>
              <a:rPr sz="2400">
                <a:solidFill>
                  <a:srgbClr val="4D4D4C"/>
                </a:solidFill>
              </a:rPr>
              <a:t>Body Level Four</a:t>
            </a:r>
            <a:endParaRPr sz="2400">
              <a:solidFill>
                <a:srgbClr val="4D4D4C"/>
              </a:solidFill>
            </a:endParaRPr>
          </a:p>
          <a:p>
            <a:pPr lvl="4">
              <a:defRPr sz="1800">
                <a:solidFill>
                  <a:srgbClr val="000000"/>
                </a:solidFill>
              </a:defRPr>
            </a:pPr>
            <a:r>
              <a:rPr sz="2400">
                <a:solidFill>
                  <a:srgbClr val="4D4D4C"/>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Code Snippet">
    <p:spTree>
      <p:nvGrpSpPr>
        <p:cNvPr id="1" name=""/>
        <p:cNvGrpSpPr/>
        <p:nvPr/>
      </p:nvGrpSpPr>
      <p:grpSpPr>
        <a:xfrm>
          <a:off x="0" y="0"/>
          <a:ext cx="0" cy="0"/>
          <a:chOff x="0" y="0"/>
          <a:chExt cx="0" cy="0"/>
        </a:xfrm>
      </p:grpSpPr>
      <p:sp>
        <p:nvSpPr>
          <p:cNvPr id="12" name="Shape 12"/>
          <p:cNvSpPr/>
          <p:nvPr>
            <p:ph type="title"/>
          </p:nvPr>
        </p:nvSpPr>
        <p:spPr>
          <a:xfrm>
            <a:off x="336789" y="114935"/>
            <a:ext cx="8205304" cy="895473"/>
          </a:xfrm>
          <a:prstGeom prst="rect">
            <a:avLst/>
          </a:prstGeom>
        </p:spPr>
        <p:txBody>
          <a:bodyPr/>
          <a:lstStyle/>
          <a:p>
            <a:pPr lvl="0">
              <a:defRPr b="0" sz="1800">
                <a:solidFill>
                  <a:srgbClr val="000000"/>
                </a:solidFill>
              </a:defRPr>
            </a:pPr>
            <a:r>
              <a:rPr b="1" sz="2800">
                <a:solidFill>
                  <a:srgbClr val="4D4D4C"/>
                </a:solidFill>
              </a:rPr>
              <a:t>Title Text</a:t>
            </a:r>
          </a:p>
        </p:txBody>
      </p:sp>
      <p:sp>
        <p:nvSpPr>
          <p:cNvPr id="13" name="Shape 13"/>
          <p:cNvSpPr/>
          <p:nvPr>
            <p:ph type="body" idx="1"/>
          </p:nvPr>
        </p:nvSpPr>
        <p:spPr>
          <a:xfrm>
            <a:off x="336613" y="1010407"/>
            <a:ext cx="8207742" cy="4133093"/>
          </a:xfrm>
          <a:prstGeom prst="rect">
            <a:avLst/>
          </a:prstGeom>
        </p:spPr>
        <p:txBody>
          <a:bodyPr/>
          <a:lstStyle>
            <a:lvl1pPr>
              <a:spcBef>
                <a:spcPts val="200"/>
              </a:spcBef>
              <a:defRPr sz="1100">
                <a:solidFill>
                  <a:srgbClr val="3366FF"/>
                </a:solidFill>
                <a:latin typeface="Lucida Console"/>
                <a:ea typeface="Lucida Console"/>
                <a:cs typeface="Lucida Console"/>
                <a:sym typeface="Lucida Console"/>
              </a:defRPr>
            </a:lvl1pPr>
            <a:lvl2pPr marL="0" indent="457200">
              <a:spcBef>
                <a:spcPts val="200"/>
              </a:spcBef>
              <a:buSzTx/>
              <a:buNone/>
              <a:defRPr sz="1100">
                <a:solidFill>
                  <a:srgbClr val="3366FF"/>
                </a:solidFill>
                <a:latin typeface="Lucida Console"/>
                <a:ea typeface="Lucida Console"/>
                <a:cs typeface="Lucida Console"/>
                <a:sym typeface="Lucida Console"/>
              </a:defRPr>
            </a:lvl2pPr>
            <a:lvl3pPr marL="0" indent="914400">
              <a:spcBef>
                <a:spcPts val="200"/>
              </a:spcBef>
              <a:buSzTx/>
              <a:buNone/>
              <a:defRPr sz="1100">
                <a:solidFill>
                  <a:srgbClr val="3366FF"/>
                </a:solidFill>
                <a:latin typeface="Lucida Console"/>
                <a:ea typeface="Lucida Console"/>
                <a:cs typeface="Lucida Console"/>
                <a:sym typeface="Lucida Console"/>
              </a:defRPr>
            </a:lvl3pPr>
            <a:lvl4pPr marL="0" indent="1371600">
              <a:spcBef>
                <a:spcPts val="200"/>
              </a:spcBef>
              <a:buSzTx/>
              <a:buNone/>
              <a:defRPr sz="1100">
                <a:solidFill>
                  <a:srgbClr val="3366FF"/>
                </a:solidFill>
                <a:latin typeface="Lucida Console"/>
                <a:ea typeface="Lucida Console"/>
                <a:cs typeface="Lucida Console"/>
                <a:sym typeface="Lucida Console"/>
              </a:defRPr>
            </a:lvl4pPr>
            <a:lvl5pPr marL="0" indent="1828800">
              <a:spcBef>
                <a:spcPts val="200"/>
              </a:spcBef>
              <a:buSzTx/>
              <a:buNone/>
              <a:defRPr sz="1100">
                <a:solidFill>
                  <a:srgbClr val="3366FF"/>
                </a:solidFill>
                <a:latin typeface="Lucida Console"/>
                <a:ea typeface="Lucida Console"/>
                <a:cs typeface="Lucida Console"/>
                <a:sym typeface="Lucida Console"/>
              </a:defRPr>
            </a:lvl5pPr>
          </a:lstStyle>
          <a:p>
            <a:pPr lvl="0">
              <a:defRPr sz="1800">
                <a:solidFill>
                  <a:srgbClr val="000000"/>
                </a:solidFill>
              </a:defRPr>
            </a:pPr>
            <a:r>
              <a:rPr sz="1100">
                <a:solidFill>
                  <a:srgbClr val="3366FF"/>
                </a:solidFill>
              </a:rPr>
              <a:t>Body Level One</a:t>
            </a:r>
            <a:endParaRPr sz="1100">
              <a:solidFill>
                <a:srgbClr val="3366FF"/>
              </a:solidFill>
            </a:endParaRPr>
          </a:p>
          <a:p>
            <a:pPr lvl="1">
              <a:defRPr sz="1800">
                <a:solidFill>
                  <a:srgbClr val="000000"/>
                </a:solidFill>
              </a:defRPr>
            </a:pPr>
            <a:r>
              <a:rPr sz="1100">
                <a:solidFill>
                  <a:srgbClr val="3366FF"/>
                </a:solidFill>
              </a:rPr>
              <a:t>Body Level Two</a:t>
            </a:r>
            <a:endParaRPr sz="1100">
              <a:solidFill>
                <a:srgbClr val="3366FF"/>
              </a:solidFill>
            </a:endParaRPr>
          </a:p>
          <a:p>
            <a:pPr lvl="2">
              <a:defRPr sz="1800">
                <a:solidFill>
                  <a:srgbClr val="000000"/>
                </a:solidFill>
              </a:defRPr>
            </a:pPr>
            <a:r>
              <a:rPr sz="1100">
                <a:solidFill>
                  <a:srgbClr val="3366FF"/>
                </a:solidFill>
              </a:rPr>
              <a:t>Body Level Three</a:t>
            </a:r>
            <a:endParaRPr sz="1100">
              <a:solidFill>
                <a:srgbClr val="3366FF"/>
              </a:solidFill>
            </a:endParaRPr>
          </a:p>
          <a:p>
            <a:pPr lvl="3">
              <a:defRPr sz="1800">
                <a:solidFill>
                  <a:srgbClr val="000000"/>
                </a:solidFill>
              </a:defRPr>
            </a:pPr>
            <a:r>
              <a:rPr sz="1100">
                <a:solidFill>
                  <a:srgbClr val="3366FF"/>
                </a:solidFill>
              </a:rPr>
              <a:t>Body Level Four</a:t>
            </a:r>
            <a:endParaRPr sz="1100">
              <a:solidFill>
                <a:srgbClr val="3366FF"/>
              </a:solidFill>
            </a:endParaRPr>
          </a:p>
          <a:p>
            <a:pPr lvl="4">
              <a:defRPr sz="1800">
                <a:solidFill>
                  <a:srgbClr val="000000"/>
                </a:solidFill>
              </a:defRPr>
            </a:pPr>
            <a:r>
              <a:rPr sz="1100">
                <a:solidFill>
                  <a:srgbClr val="3366FF"/>
                </a:solidFill>
              </a:rPr>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1">
    <p:spTree>
      <p:nvGrpSpPr>
        <p:cNvPr id="1" name=""/>
        <p:cNvGrpSpPr/>
        <p:nvPr/>
      </p:nvGrpSpPr>
      <p:grpSpPr>
        <a:xfrm>
          <a:off x="0" y="0"/>
          <a:ext cx="0" cy="0"/>
          <a:chOff x="0" y="0"/>
          <a:chExt cx="0" cy="0"/>
        </a:xfrm>
      </p:grpSpPr>
      <p:sp>
        <p:nvSpPr>
          <p:cNvPr id="15" name="Shape 15"/>
          <p:cNvSpPr/>
          <p:nvPr>
            <p:ph type="title"/>
          </p:nvPr>
        </p:nvSpPr>
        <p:spPr>
          <a:xfrm>
            <a:off x="396393" y="1969202"/>
            <a:ext cx="7772401" cy="930106"/>
          </a:xfrm>
          <a:prstGeom prst="rect">
            <a:avLst/>
          </a:prstGeom>
        </p:spPr>
        <p:txBody>
          <a:bodyPr anchor="ctr"/>
          <a:lstStyle>
            <a:lvl1pPr>
              <a:defRPr sz="4000"/>
            </a:lvl1pPr>
          </a:lstStyle>
          <a:p>
            <a:pPr lvl="0">
              <a:defRPr b="0" sz="1800">
                <a:solidFill>
                  <a:srgbClr val="000000"/>
                </a:solidFill>
              </a:defRPr>
            </a:pPr>
            <a:r>
              <a:rPr b="1" sz="4000">
                <a:solidFill>
                  <a:srgbClr val="4D4D4C"/>
                </a:solidFill>
              </a:rPr>
              <a:t>Title Text</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7" name="Shape 17"/>
          <p:cNvSpPr/>
          <p:nvPr>
            <p:ph type="title"/>
          </p:nvPr>
        </p:nvSpPr>
        <p:spPr>
          <a:xfrm>
            <a:off x="336789" y="114935"/>
            <a:ext cx="8205304" cy="897572"/>
          </a:xfrm>
          <a:prstGeom prst="rect">
            <a:avLst/>
          </a:prstGeom>
        </p:spPr>
        <p:txBody>
          <a:bodyPr>
            <a:normAutofit fontScale="100000" lnSpcReduction="0"/>
          </a:bodyPr>
          <a:lstStyle/>
          <a:p>
            <a:pPr lvl="0">
              <a:defRPr b="0" sz="1800">
                <a:solidFill>
                  <a:srgbClr val="000000"/>
                </a:solidFill>
              </a:defRPr>
            </a:pPr>
            <a:r>
              <a:rPr b="1" sz="2800">
                <a:solidFill>
                  <a:srgbClr val="4D4D4C"/>
                </a:solidFill>
              </a:rPr>
              <a:t>Title Text</a:t>
            </a:r>
          </a:p>
        </p:txBody>
      </p:sp>
      <p:sp>
        <p:nvSpPr>
          <p:cNvPr id="18" name="Shape 18"/>
          <p:cNvSpPr/>
          <p:nvPr>
            <p:ph type="body" idx="1"/>
          </p:nvPr>
        </p:nvSpPr>
        <p:spPr>
          <a:xfrm>
            <a:off x="333575" y="1012506"/>
            <a:ext cx="4038601" cy="4130995"/>
          </a:xfrm>
          <a:prstGeom prst="rect">
            <a:avLst/>
          </a:prstGeom>
        </p:spPr>
        <p:txBody>
          <a:bodyPr/>
          <a:lstStyle>
            <a:lvl1pPr>
              <a:defRPr sz="2200"/>
            </a:lvl1pPr>
            <a:lvl2pPr marL="771525" indent="-314325">
              <a:defRPr sz="2200"/>
            </a:lvl2pPr>
            <a:lvl3pPr marL="1228725" indent="-314325">
              <a:defRPr sz="2200"/>
            </a:lvl3pPr>
            <a:lvl4pPr marL="1685925" indent="-314325">
              <a:defRPr sz="2200"/>
            </a:lvl4pPr>
            <a:lvl5pPr marL="2143125" indent="-314325">
              <a:defRPr sz="2200"/>
            </a:lvl5pPr>
          </a:lstStyle>
          <a:p>
            <a:pPr lvl="0">
              <a:defRPr sz="1800">
                <a:solidFill>
                  <a:srgbClr val="000000"/>
                </a:solidFill>
              </a:defRPr>
            </a:pPr>
            <a:r>
              <a:rPr sz="2200">
                <a:solidFill>
                  <a:srgbClr val="4D4D4C"/>
                </a:solidFill>
              </a:rPr>
              <a:t>Body Level One</a:t>
            </a:r>
            <a:endParaRPr sz="2200">
              <a:solidFill>
                <a:srgbClr val="4D4D4C"/>
              </a:solidFill>
            </a:endParaRPr>
          </a:p>
          <a:p>
            <a:pPr lvl="1">
              <a:defRPr sz="1800">
                <a:solidFill>
                  <a:srgbClr val="000000"/>
                </a:solidFill>
              </a:defRPr>
            </a:pPr>
            <a:r>
              <a:rPr sz="2200">
                <a:solidFill>
                  <a:srgbClr val="4D4D4C"/>
                </a:solidFill>
              </a:rPr>
              <a:t>Body Level Two</a:t>
            </a:r>
            <a:endParaRPr sz="2200">
              <a:solidFill>
                <a:srgbClr val="4D4D4C"/>
              </a:solidFill>
            </a:endParaRPr>
          </a:p>
          <a:p>
            <a:pPr lvl="2">
              <a:defRPr sz="1800">
                <a:solidFill>
                  <a:srgbClr val="000000"/>
                </a:solidFill>
              </a:defRPr>
            </a:pPr>
            <a:r>
              <a:rPr sz="2200">
                <a:solidFill>
                  <a:srgbClr val="4D4D4C"/>
                </a:solidFill>
              </a:rPr>
              <a:t>Body Level Three</a:t>
            </a:r>
            <a:endParaRPr sz="2200">
              <a:solidFill>
                <a:srgbClr val="4D4D4C"/>
              </a:solidFill>
            </a:endParaRPr>
          </a:p>
          <a:p>
            <a:pPr lvl="3">
              <a:defRPr sz="1800">
                <a:solidFill>
                  <a:srgbClr val="000000"/>
                </a:solidFill>
              </a:defRPr>
            </a:pPr>
            <a:r>
              <a:rPr sz="2200">
                <a:solidFill>
                  <a:srgbClr val="4D4D4C"/>
                </a:solidFill>
              </a:rPr>
              <a:t>Body Level Four</a:t>
            </a:r>
            <a:endParaRPr sz="2200">
              <a:solidFill>
                <a:srgbClr val="4D4D4C"/>
              </a:solidFill>
            </a:endParaRPr>
          </a:p>
          <a:p>
            <a:pPr lvl="4">
              <a:defRPr sz="1800">
                <a:solidFill>
                  <a:srgbClr val="000000"/>
                </a:solidFill>
              </a:defRPr>
            </a:pPr>
            <a:r>
              <a:rPr sz="2200">
                <a:solidFill>
                  <a:srgbClr val="4D4D4C"/>
                </a:solidFill>
              </a:rPr>
              <a:t>Body Level Five</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0" name="Shape 20"/>
          <p:cNvSpPr/>
          <p:nvPr>
            <p:ph type="body" idx="1"/>
          </p:nvPr>
        </p:nvSpPr>
        <p:spPr>
          <a:xfrm>
            <a:off x="337742" y="855400"/>
            <a:ext cx="4040189" cy="632476"/>
          </a:xfrm>
          <a:prstGeom prst="rect">
            <a:avLst/>
          </a:prstGeom>
        </p:spPr>
        <p:txBody>
          <a:bodyPr anchor="b"/>
          <a:lstStyle>
            <a:lvl1pPr>
              <a:spcBef>
                <a:spcPts val="400"/>
              </a:spcBef>
              <a:defRPr b="1" sz="2000"/>
            </a:lvl1pPr>
            <a:lvl2pPr marL="0" indent="457200">
              <a:spcBef>
                <a:spcPts val="400"/>
              </a:spcBef>
              <a:buSzTx/>
              <a:buNone/>
              <a:defRPr b="1" sz="2000"/>
            </a:lvl2pPr>
            <a:lvl3pPr marL="0" indent="914400">
              <a:spcBef>
                <a:spcPts val="400"/>
              </a:spcBef>
              <a:buSzTx/>
              <a:buNone/>
              <a:defRPr b="1" sz="2000"/>
            </a:lvl3pPr>
            <a:lvl4pPr marL="0" indent="1371600">
              <a:spcBef>
                <a:spcPts val="400"/>
              </a:spcBef>
              <a:buSzTx/>
              <a:buNone/>
              <a:defRPr b="1" sz="2000"/>
            </a:lvl4pPr>
            <a:lvl5pPr marL="0" indent="1828800">
              <a:spcBef>
                <a:spcPts val="400"/>
              </a:spcBef>
              <a:buSzTx/>
              <a:buNone/>
              <a:defRPr b="1" sz="2000"/>
            </a:lvl5pPr>
          </a:lstStyle>
          <a:p>
            <a:pPr lvl="0">
              <a:defRPr b="0" sz="1800">
                <a:solidFill>
                  <a:srgbClr val="000000"/>
                </a:solidFill>
              </a:defRPr>
            </a:pPr>
            <a:r>
              <a:rPr b="1" sz="2000">
                <a:solidFill>
                  <a:srgbClr val="4D4D4C"/>
                </a:solidFill>
              </a:rPr>
              <a:t>Body Level One</a:t>
            </a:r>
            <a:endParaRPr b="1" sz="2000">
              <a:solidFill>
                <a:srgbClr val="4D4D4C"/>
              </a:solidFill>
            </a:endParaRPr>
          </a:p>
          <a:p>
            <a:pPr lvl="1">
              <a:defRPr b="0" sz="1800">
                <a:solidFill>
                  <a:srgbClr val="000000"/>
                </a:solidFill>
              </a:defRPr>
            </a:pPr>
            <a:r>
              <a:rPr b="1" sz="2000">
                <a:solidFill>
                  <a:srgbClr val="4D4D4C"/>
                </a:solidFill>
              </a:rPr>
              <a:t>Body Level Two</a:t>
            </a:r>
            <a:endParaRPr b="1" sz="2000">
              <a:solidFill>
                <a:srgbClr val="4D4D4C"/>
              </a:solidFill>
            </a:endParaRPr>
          </a:p>
          <a:p>
            <a:pPr lvl="2">
              <a:defRPr b="0" sz="1800">
                <a:solidFill>
                  <a:srgbClr val="000000"/>
                </a:solidFill>
              </a:defRPr>
            </a:pPr>
            <a:r>
              <a:rPr b="1" sz="2000">
                <a:solidFill>
                  <a:srgbClr val="4D4D4C"/>
                </a:solidFill>
              </a:rPr>
              <a:t>Body Level Three</a:t>
            </a:r>
            <a:endParaRPr b="1" sz="2000">
              <a:solidFill>
                <a:srgbClr val="4D4D4C"/>
              </a:solidFill>
            </a:endParaRPr>
          </a:p>
          <a:p>
            <a:pPr lvl="3">
              <a:defRPr b="0" sz="1800">
                <a:solidFill>
                  <a:srgbClr val="000000"/>
                </a:solidFill>
              </a:defRPr>
            </a:pPr>
            <a:r>
              <a:rPr b="1" sz="2000">
                <a:solidFill>
                  <a:srgbClr val="4D4D4C"/>
                </a:solidFill>
              </a:rPr>
              <a:t>Body Level Four</a:t>
            </a:r>
            <a:endParaRPr b="1" sz="2000">
              <a:solidFill>
                <a:srgbClr val="4D4D4C"/>
              </a:solidFill>
            </a:endParaRPr>
          </a:p>
          <a:p>
            <a:pPr lvl="4">
              <a:defRPr b="0" sz="1800">
                <a:solidFill>
                  <a:srgbClr val="000000"/>
                </a:solidFill>
              </a:defRPr>
            </a:pPr>
            <a:r>
              <a:rPr b="1" sz="2000">
                <a:solidFill>
                  <a:srgbClr val="4D4D4C"/>
                </a:solidFill>
              </a:rPr>
              <a:t>Body Level Five</a:t>
            </a:r>
          </a:p>
        </p:txBody>
      </p:sp>
      <p:sp>
        <p:nvSpPr>
          <p:cNvPr id="21" name="Shape 21"/>
          <p:cNvSpPr/>
          <p:nvPr>
            <p:ph type="title"/>
          </p:nvPr>
        </p:nvSpPr>
        <p:spPr>
          <a:xfrm>
            <a:off x="336789" y="114935"/>
            <a:ext cx="8205304" cy="740466"/>
          </a:xfrm>
          <a:prstGeom prst="rect">
            <a:avLst/>
          </a:prstGeom>
        </p:spPr>
        <p:txBody>
          <a:bodyPr>
            <a:normAutofit fontScale="100000" lnSpcReduction="0"/>
          </a:bodyPr>
          <a:lstStyle/>
          <a:p>
            <a:pPr lvl="0">
              <a:defRPr b="0" sz="1800">
                <a:solidFill>
                  <a:srgbClr val="000000"/>
                </a:solidFill>
              </a:defRPr>
            </a:pPr>
            <a:r>
              <a:rPr b="1" sz="2800">
                <a:solidFill>
                  <a:srgbClr val="4D4D4C"/>
                </a:solidFill>
              </a:rPr>
              <a:t>Title Text</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hree Content">
    <p:spTree>
      <p:nvGrpSpPr>
        <p:cNvPr id="1" name=""/>
        <p:cNvGrpSpPr/>
        <p:nvPr/>
      </p:nvGrpSpPr>
      <p:grpSpPr>
        <a:xfrm>
          <a:off x="0" y="0"/>
          <a:ext cx="0" cy="0"/>
          <a:chOff x="0" y="0"/>
          <a:chExt cx="0" cy="0"/>
        </a:xfrm>
      </p:grpSpPr>
      <p:sp>
        <p:nvSpPr>
          <p:cNvPr id="23" name="Shape 23"/>
          <p:cNvSpPr/>
          <p:nvPr>
            <p:ph type="title"/>
          </p:nvPr>
        </p:nvSpPr>
        <p:spPr>
          <a:xfrm>
            <a:off x="336789" y="114935"/>
            <a:ext cx="8205304" cy="896608"/>
          </a:xfrm>
          <a:prstGeom prst="rect">
            <a:avLst/>
          </a:prstGeom>
        </p:spPr>
        <p:txBody>
          <a:bodyPr/>
          <a:lstStyle/>
          <a:p>
            <a:pPr lvl="0">
              <a:defRPr b="0" sz="1800">
                <a:solidFill>
                  <a:srgbClr val="000000"/>
                </a:solidFill>
              </a:defRPr>
            </a:pPr>
            <a:r>
              <a:rPr b="1" sz="2800">
                <a:solidFill>
                  <a:srgbClr val="4D4D4C"/>
                </a:solidFill>
              </a:rPr>
              <a:t>Title Text</a:t>
            </a:r>
          </a:p>
        </p:txBody>
      </p:sp>
      <p:sp>
        <p:nvSpPr>
          <p:cNvPr id="24" name="Shape 24"/>
          <p:cNvSpPr/>
          <p:nvPr>
            <p:ph type="body" idx="1"/>
          </p:nvPr>
        </p:nvSpPr>
        <p:spPr>
          <a:xfrm>
            <a:off x="337517" y="1011542"/>
            <a:ext cx="2442635" cy="4131958"/>
          </a:xfrm>
          <a:prstGeom prst="rect">
            <a:avLst/>
          </a:prstGeom>
        </p:spPr>
        <p:txBody>
          <a:bodyPr>
            <a:normAutofit fontScale="100000" lnSpcReduction="0"/>
          </a:bodyPr>
          <a:lstStyle>
            <a:lvl1pPr>
              <a:spcBef>
                <a:spcPts val="400"/>
              </a:spcBef>
              <a:defRPr sz="2000"/>
            </a:lvl1pPr>
            <a:lvl2pPr marL="774700" indent="-317500">
              <a:spcBef>
                <a:spcPts val="400"/>
              </a:spcBef>
              <a:defRPr sz="2000"/>
            </a:lvl2pPr>
            <a:lvl3pPr marL="1200150" indent="-285750">
              <a:spcBef>
                <a:spcPts val="400"/>
              </a:spcBef>
              <a:defRPr sz="2000"/>
            </a:lvl3pPr>
            <a:lvl4pPr marL="0" indent="1371600">
              <a:spcBef>
                <a:spcPts val="400"/>
              </a:spcBef>
              <a:buSzTx/>
              <a:buNone/>
              <a:defRPr sz="2000"/>
            </a:lvl4pPr>
            <a:lvl5pPr marL="2114550" indent="-285750">
              <a:spcBef>
                <a:spcPts val="400"/>
              </a:spcBef>
              <a:defRPr sz="2000"/>
            </a:lvl5pPr>
          </a:lstStyle>
          <a:p>
            <a:pPr lvl="0">
              <a:defRPr sz="1800">
                <a:solidFill>
                  <a:srgbClr val="000000"/>
                </a:solidFill>
              </a:defRPr>
            </a:pPr>
            <a:r>
              <a:rPr sz="2000">
                <a:solidFill>
                  <a:srgbClr val="4D4D4C"/>
                </a:solidFill>
              </a:rPr>
              <a:t>Body Level One</a:t>
            </a:r>
            <a:endParaRPr sz="2000">
              <a:solidFill>
                <a:srgbClr val="4D4D4C"/>
              </a:solidFill>
            </a:endParaRPr>
          </a:p>
          <a:p>
            <a:pPr lvl="1">
              <a:defRPr sz="1800">
                <a:solidFill>
                  <a:srgbClr val="000000"/>
                </a:solidFill>
              </a:defRPr>
            </a:pPr>
            <a:r>
              <a:rPr sz="2000">
                <a:solidFill>
                  <a:srgbClr val="4D4D4C"/>
                </a:solidFill>
              </a:rPr>
              <a:t>Body Level Two</a:t>
            </a:r>
            <a:endParaRPr sz="2000">
              <a:solidFill>
                <a:srgbClr val="4D4D4C"/>
              </a:solidFill>
            </a:endParaRPr>
          </a:p>
          <a:p>
            <a:pPr lvl="2">
              <a:defRPr sz="1800">
                <a:solidFill>
                  <a:srgbClr val="000000"/>
                </a:solidFill>
              </a:defRPr>
            </a:pPr>
            <a:r>
              <a:rPr sz="2000">
                <a:solidFill>
                  <a:srgbClr val="4D4D4C"/>
                </a:solidFill>
              </a:rPr>
              <a:t>Body Level Three</a:t>
            </a:r>
            <a:endParaRPr sz="2000">
              <a:solidFill>
                <a:srgbClr val="4D4D4C"/>
              </a:solidFill>
            </a:endParaRPr>
          </a:p>
          <a:p>
            <a:pPr lvl="3">
              <a:defRPr sz="1800">
                <a:solidFill>
                  <a:srgbClr val="000000"/>
                </a:solidFill>
              </a:defRPr>
            </a:pPr>
            <a:r>
              <a:rPr sz="2000">
                <a:solidFill>
                  <a:srgbClr val="4D4D4C"/>
                </a:solidFill>
              </a:rPr>
              <a:t>Body Level Four</a:t>
            </a:r>
            <a:endParaRPr sz="2000">
              <a:solidFill>
                <a:srgbClr val="4D4D4C"/>
              </a:solidFill>
            </a:endParaRPr>
          </a:p>
          <a:p>
            <a:pPr lvl="4">
              <a:defRPr sz="1800">
                <a:solidFill>
                  <a:srgbClr val="000000"/>
                </a:solidFill>
              </a:defRPr>
            </a:pPr>
            <a:r>
              <a:rPr sz="2000">
                <a:solidFill>
                  <a:srgbClr val="4D4D4C"/>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Four Content - Graphics">
    <p:spTree>
      <p:nvGrpSpPr>
        <p:cNvPr id="1" name=""/>
        <p:cNvGrpSpPr/>
        <p:nvPr/>
      </p:nvGrpSpPr>
      <p:grpSpPr>
        <a:xfrm>
          <a:off x="0" y="0"/>
          <a:ext cx="0" cy="0"/>
          <a:chOff x="0" y="0"/>
          <a:chExt cx="0" cy="0"/>
        </a:xfrm>
      </p:grpSpPr>
      <p:sp>
        <p:nvSpPr>
          <p:cNvPr id="26" name="Shape 26"/>
          <p:cNvSpPr/>
          <p:nvPr>
            <p:ph type="title"/>
          </p:nvPr>
        </p:nvSpPr>
        <p:spPr>
          <a:xfrm>
            <a:off x="336789" y="114935"/>
            <a:ext cx="8205304" cy="1831068"/>
          </a:xfrm>
          <a:prstGeom prst="rect">
            <a:avLst/>
          </a:prstGeom>
        </p:spPr>
        <p:txBody>
          <a:bodyPr/>
          <a:lstStyle/>
          <a:p>
            <a:pPr lvl="0">
              <a:defRPr b="0" sz="1800">
                <a:solidFill>
                  <a:srgbClr val="000000"/>
                </a:solidFill>
              </a:defRPr>
            </a:pPr>
            <a:r>
              <a:rPr b="1" sz="2800">
                <a:solidFill>
                  <a:srgbClr val="4D4D4C"/>
                </a:solidFill>
              </a:rPr>
              <a:t>Title Text</a:t>
            </a:r>
          </a:p>
        </p:txBody>
      </p:sp>
      <p:sp>
        <p:nvSpPr>
          <p:cNvPr id="27" name="Shape 27"/>
          <p:cNvSpPr/>
          <p:nvPr>
            <p:ph type="body" idx="1"/>
          </p:nvPr>
        </p:nvSpPr>
        <p:spPr>
          <a:xfrm>
            <a:off x="337742" y="3127083"/>
            <a:ext cx="1797051" cy="1626816"/>
          </a:xfrm>
          <a:prstGeom prst="rect">
            <a:avLst/>
          </a:prstGeom>
        </p:spPr>
        <p:txBody>
          <a:bodyPr/>
          <a:lstStyle>
            <a:lvl1pPr algn="ctr">
              <a:spcBef>
                <a:spcPts val="300"/>
              </a:spcBef>
              <a:defRPr sz="1400"/>
            </a:lvl1pPr>
            <a:lvl2pPr marL="0" indent="457200" algn="ctr">
              <a:spcBef>
                <a:spcPts val="300"/>
              </a:spcBef>
              <a:buSzTx/>
              <a:buNone/>
              <a:defRPr sz="1400"/>
            </a:lvl2pPr>
            <a:lvl3pPr marL="0" indent="914400" algn="ctr">
              <a:spcBef>
                <a:spcPts val="300"/>
              </a:spcBef>
              <a:buSzTx/>
              <a:buNone/>
              <a:defRPr sz="1400"/>
            </a:lvl3pPr>
            <a:lvl4pPr marL="0" indent="1371600" algn="ctr">
              <a:spcBef>
                <a:spcPts val="300"/>
              </a:spcBef>
              <a:buSzTx/>
              <a:buNone/>
              <a:defRPr sz="1400"/>
            </a:lvl4pPr>
            <a:lvl5pPr marL="0" indent="1828800" algn="ctr">
              <a:spcBef>
                <a:spcPts val="300"/>
              </a:spcBef>
              <a:buSzTx/>
              <a:buNone/>
              <a:defRPr sz="1400"/>
            </a:lvl5pPr>
          </a:lstStyle>
          <a:p>
            <a:pPr lvl="0">
              <a:defRPr sz="1800">
                <a:solidFill>
                  <a:srgbClr val="000000"/>
                </a:solidFill>
              </a:defRPr>
            </a:pPr>
            <a:r>
              <a:rPr sz="1400">
                <a:solidFill>
                  <a:srgbClr val="4D4D4C"/>
                </a:solidFill>
              </a:rPr>
              <a:t>Body Level One</a:t>
            </a:r>
            <a:endParaRPr sz="1400">
              <a:solidFill>
                <a:srgbClr val="4D4D4C"/>
              </a:solidFill>
            </a:endParaRPr>
          </a:p>
          <a:p>
            <a:pPr lvl="1">
              <a:defRPr sz="1800">
                <a:solidFill>
                  <a:srgbClr val="000000"/>
                </a:solidFill>
              </a:defRPr>
            </a:pPr>
            <a:r>
              <a:rPr sz="1400">
                <a:solidFill>
                  <a:srgbClr val="4D4D4C"/>
                </a:solidFill>
              </a:rPr>
              <a:t>Body Level Two</a:t>
            </a:r>
            <a:endParaRPr sz="1400">
              <a:solidFill>
                <a:srgbClr val="4D4D4C"/>
              </a:solidFill>
            </a:endParaRPr>
          </a:p>
          <a:p>
            <a:pPr lvl="2">
              <a:defRPr sz="1800">
                <a:solidFill>
                  <a:srgbClr val="000000"/>
                </a:solidFill>
              </a:defRPr>
            </a:pPr>
            <a:r>
              <a:rPr sz="1400">
                <a:solidFill>
                  <a:srgbClr val="4D4D4C"/>
                </a:solidFill>
              </a:rPr>
              <a:t>Body Level Three</a:t>
            </a:r>
            <a:endParaRPr sz="1400">
              <a:solidFill>
                <a:srgbClr val="4D4D4C"/>
              </a:solidFill>
            </a:endParaRPr>
          </a:p>
          <a:p>
            <a:pPr lvl="3">
              <a:defRPr sz="1800">
                <a:solidFill>
                  <a:srgbClr val="000000"/>
                </a:solidFill>
              </a:defRPr>
            </a:pPr>
            <a:r>
              <a:rPr sz="1400">
                <a:solidFill>
                  <a:srgbClr val="4D4D4C"/>
                </a:solidFill>
              </a:rPr>
              <a:t>Body Level Four</a:t>
            </a:r>
            <a:endParaRPr sz="1400">
              <a:solidFill>
                <a:srgbClr val="4D4D4C"/>
              </a:solidFill>
            </a:endParaRPr>
          </a:p>
          <a:p>
            <a:pPr lvl="4">
              <a:defRPr sz="1800">
                <a:solidFill>
                  <a:srgbClr val="000000"/>
                </a:solidFill>
              </a:defRPr>
            </a:pPr>
            <a:r>
              <a:rPr sz="1400">
                <a:solidFill>
                  <a:srgbClr val="4D4D4C"/>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Six Content - Graphics">
    <p:spTree>
      <p:nvGrpSpPr>
        <p:cNvPr id="1" name=""/>
        <p:cNvGrpSpPr/>
        <p:nvPr/>
      </p:nvGrpSpPr>
      <p:grpSpPr>
        <a:xfrm>
          <a:off x="0" y="0"/>
          <a:ext cx="0" cy="0"/>
          <a:chOff x="0" y="0"/>
          <a:chExt cx="0" cy="0"/>
        </a:xfrm>
      </p:grpSpPr>
      <p:sp>
        <p:nvSpPr>
          <p:cNvPr id="29" name="Shape 29"/>
          <p:cNvSpPr/>
          <p:nvPr>
            <p:ph type="title"/>
          </p:nvPr>
        </p:nvSpPr>
        <p:spPr>
          <a:xfrm>
            <a:off x="336789" y="114935"/>
            <a:ext cx="8205304" cy="1831068"/>
          </a:xfrm>
          <a:prstGeom prst="rect">
            <a:avLst/>
          </a:prstGeom>
        </p:spPr>
        <p:txBody>
          <a:bodyPr/>
          <a:lstStyle/>
          <a:p>
            <a:pPr lvl="0">
              <a:defRPr b="0" sz="1800">
                <a:solidFill>
                  <a:srgbClr val="000000"/>
                </a:solidFill>
              </a:defRPr>
            </a:pPr>
            <a:r>
              <a:rPr b="1" sz="2800">
                <a:solidFill>
                  <a:srgbClr val="4D4D4C"/>
                </a:solidFill>
              </a:rPr>
              <a:t>Title Text</a:t>
            </a:r>
          </a:p>
        </p:txBody>
      </p:sp>
      <p:sp>
        <p:nvSpPr>
          <p:cNvPr id="30" name="Shape 30"/>
          <p:cNvSpPr/>
          <p:nvPr>
            <p:ph type="body" idx="1"/>
          </p:nvPr>
        </p:nvSpPr>
        <p:spPr>
          <a:xfrm>
            <a:off x="339933" y="2151896"/>
            <a:ext cx="1924051" cy="1626816"/>
          </a:xfrm>
          <a:prstGeom prst="rect">
            <a:avLst/>
          </a:prstGeom>
        </p:spPr>
        <p:txBody>
          <a:bodyPr/>
          <a:lstStyle>
            <a:lvl1pPr algn="ctr">
              <a:spcBef>
                <a:spcPts val="300"/>
              </a:spcBef>
              <a:defRPr sz="1400"/>
            </a:lvl1pPr>
            <a:lvl2pPr marL="0" indent="457200" algn="ctr">
              <a:spcBef>
                <a:spcPts val="300"/>
              </a:spcBef>
              <a:buSzTx/>
              <a:buNone/>
              <a:defRPr sz="1400"/>
            </a:lvl2pPr>
            <a:lvl3pPr marL="0" indent="914400" algn="ctr">
              <a:spcBef>
                <a:spcPts val="300"/>
              </a:spcBef>
              <a:buSzTx/>
              <a:buNone/>
              <a:defRPr sz="1400"/>
            </a:lvl3pPr>
            <a:lvl4pPr marL="0" indent="1371600" algn="ctr">
              <a:spcBef>
                <a:spcPts val="300"/>
              </a:spcBef>
              <a:buSzTx/>
              <a:buNone/>
              <a:defRPr sz="1400"/>
            </a:lvl4pPr>
            <a:lvl5pPr marL="0" indent="1828800" algn="ctr">
              <a:spcBef>
                <a:spcPts val="300"/>
              </a:spcBef>
              <a:buSzTx/>
              <a:buNone/>
              <a:defRPr sz="1400"/>
            </a:lvl5pPr>
          </a:lstStyle>
          <a:p>
            <a:pPr lvl="0">
              <a:defRPr sz="1800">
                <a:solidFill>
                  <a:srgbClr val="000000"/>
                </a:solidFill>
              </a:defRPr>
            </a:pPr>
            <a:r>
              <a:rPr sz="1400">
                <a:solidFill>
                  <a:srgbClr val="4D4D4C"/>
                </a:solidFill>
              </a:rPr>
              <a:t>Body Level One</a:t>
            </a:r>
            <a:endParaRPr sz="1400">
              <a:solidFill>
                <a:srgbClr val="4D4D4C"/>
              </a:solidFill>
            </a:endParaRPr>
          </a:p>
          <a:p>
            <a:pPr lvl="1">
              <a:defRPr sz="1800">
                <a:solidFill>
                  <a:srgbClr val="000000"/>
                </a:solidFill>
              </a:defRPr>
            </a:pPr>
            <a:r>
              <a:rPr sz="1400">
                <a:solidFill>
                  <a:srgbClr val="4D4D4C"/>
                </a:solidFill>
              </a:rPr>
              <a:t>Body Level Two</a:t>
            </a:r>
            <a:endParaRPr sz="1400">
              <a:solidFill>
                <a:srgbClr val="4D4D4C"/>
              </a:solidFill>
            </a:endParaRPr>
          </a:p>
          <a:p>
            <a:pPr lvl="2">
              <a:defRPr sz="1800">
                <a:solidFill>
                  <a:srgbClr val="000000"/>
                </a:solidFill>
              </a:defRPr>
            </a:pPr>
            <a:r>
              <a:rPr sz="1400">
                <a:solidFill>
                  <a:srgbClr val="4D4D4C"/>
                </a:solidFill>
              </a:rPr>
              <a:t>Body Level Three</a:t>
            </a:r>
            <a:endParaRPr sz="1400">
              <a:solidFill>
                <a:srgbClr val="4D4D4C"/>
              </a:solidFill>
            </a:endParaRPr>
          </a:p>
          <a:p>
            <a:pPr lvl="3">
              <a:defRPr sz="1800">
                <a:solidFill>
                  <a:srgbClr val="000000"/>
                </a:solidFill>
              </a:defRPr>
            </a:pPr>
            <a:r>
              <a:rPr sz="1400">
                <a:solidFill>
                  <a:srgbClr val="4D4D4C"/>
                </a:solidFill>
              </a:rPr>
              <a:t>Body Level Four</a:t>
            </a:r>
            <a:endParaRPr sz="1400">
              <a:solidFill>
                <a:srgbClr val="4D4D4C"/>
              </a:solidFill>
            </a:endParaRPr>
          </a:p>
          <a:p>
            <a:pPr lvl="4">
              <a:defRPr sz="1800">
                <a:solidFill>
                  <a:srgbClr val="000000"/>
                </a:solidFill>
              </a:defRPr>
            </a:pPr>
            <a:r>
              <a:rPr sz="1400">
                <a:solidFill>
                  <a:srgbClr val="4D4D4C"/>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png"/>
          <p:cNvPicPr/>
          <p:nvPr/>
        </p:nvPicPr>
        <p:blipFill>
          <a:blip r:embed="rId2">
            <a:extLst/>
          </a:blip>
          <a:stretch>
            <a:fillRect/>
          </a:stretch>
        </p:blipFill>
        <p:spPr>
          <a:xfrm>
            <a:off x="8456792" y="4802113"/>
            <a:ext cx="599319" cy="287985"/>
          </a:xfrm>
          <a:prstGeom prst="rect">
            <a:avLst/>
          </a:prstGeom>
          <a:ln w="12700">
            <a:miter lim="400000"/>
          </a:ln>
        </p:spPr>
      </p:pic>
      <p:sp>
        <p:nvSpPr>
          <p:cNvPr id="3" name="Shape 3"/>
          <p:cNvSpPr/>
          <p:nvPr>
            <p:ph type="title"/>
          </p:nvPr>
        </p:nvSpPr>
        <p:spPr>
          <a:xfrm>
            <a:off x="336789" y="114935"/>
            <a:ext cx="8205304" cy="894397"/>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lvl="0">
              <a:defRPr b="0" sz="1800">
                <a:solidFill>
                  <a:srgbClr val="000000"/>
                </a:solidFill>
              </a:defRPr>
            </a:pPr>
            <a:r>
              <a:rPr b="1" sz="2800">
                <a:solidFill>
                  <a:srgbClr val="4D4D4C"/>
                </a:solidFill>
              </a:rPr>
              <a:t>Title Text</a:t>
            </a:r>
          </a:p>
        </p:txBody>
      </p:sp>
      <p:sp>
        <p:nvSpPr>
          <p:cNvPr id="4" name="Shape 4"/>
          <p:cNvSpPr/>
          <p:nvPr>
            <p:ph type="body" idx="1"/>
          </p:nvPr>
        </p:nvSpPr>
        <p:spPr>
          <a:xfrm>
            <a:off x="340592" y="1009331"/>
            <a:ext cx="8205304" cy="413417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lvl="0">
              <a:defRPr sz="1800">
                <a:solidFill>
                  <a:srgbClr val="000000"/>
                </a:solidFill>
              </a:defRPr>
            </a:pPr>
            <a:r>
              <a:rPr sz="2400">
                <a:solidFill>
                  <a:srgbClr val="4D4D4C"/>
                </a:solidFill>
              </a:rPr>
              <a:t>Body Level One</a:t>
            </a:r>
            <a:endParaRPr sz="2400">
              <a:solidFill>
                <a:srgbClr val="4D4D4C"/>
              </a:solidFill>
            </a:endParaRPr>
          </a:p>
          <a:p>
            <a:pPr lvl="1">
              <a:defRPr sz="1800">
                <a:solidFill>
                  <a:srgbClr val="000000"/>
                </a:solidFill>
              </a:defRPr>
            </a:pPr>
            <a:r>
              <a:rPr sz="2400">
                <a:solidFill>
                  <a:srgbClr val="4D4D4C"/>
                </a:solidFill>
              </a:rPr>
              <a:t>Body Level Two</a:t>
            </a:r>
            <a:endParaRPr sz="2400">
              <a:solidFill>
                <a:srgbClr val="4D4D4C"/>
              </a:solidFill>
            </a:endParaRPr>
          </a:p>
          <a:p>
            <a:pPr lvl="2">
              <a:defRPr sz="1800">
                <a:solidFill>
                  <a:srgbClr val="000000"/>
                </a:solidFill>
              </a:defRPr>
            </a:pPr>
            <a:r>
              <a:rPr sz="2400">
                <a:solidFill>
                  <a:srgbClr val="4D4D4C"/>
                </a:solidFill>
              </a:rPr>
              <a:t>Body Level Three</a:t>
            </a:r>
            <a:endParaRPr sz="2400">
              <a:solidFill>
                <a:srgbClr val="4D4D4C"/>
              </a:solidFill>
            </a:endParaRPr>
          </a:p>
          <a:p>
            <a:pPr lvl="3">
              <a:defRPr sz="1800">
                <a:solidFill>
                  <a:srgbClr val="000000"/>
                </a:solidFill>
              </a:defRPr>
            </a:pPr>
            <a:r>
              <a:rPr sz="2400">
                <a:solidFill>
                  <a:srgbClr val="4D4D4C"/>
                </a:solidFill>
              </a:rPr>
              <a:t>Body Level Four</a:t>
            </a:r>
            <a:endParaRPr sz="2400">
              <a:solidFill>
                <a:srgbClr val="4D4D4C"/>
              </a:solidFill>
            </a:endParaRPr>
          </a:p>
          <a:p>
            <a:pPr lvl="4">
              <a:defRPr sz="1800">
                <a:solidFill>
                  <a:srgbClr val="000000"/>
                </a:solidFill>
              </a:defRPr>
            </a:pPr>
            <a:r>
              <a:rPr sz="2400">
                <a:solidFill>
                  <a:srgbClr val="4D4D4C"/>
                </a:solidFill>
              </a:rP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spd="med" advClick="1"/>
  <p:txStyles>
    <p:titleStyle>
      <a:lvl1pPr defTabSz="457200">
        <a:defRPr b="1" sz="2800">
          <a:solidFill>
            <a:srgbClr val="4D4D4C"/>
          </a:solidFill>
          <a:latin typeface="Arial"/>
          <a:ea typeface="Arial"/>
          <a:cs typeface="Arial"/>
          <a:sym typeface="Arial"/>
        </a:defRPr>
      </a:lvl1pPr>
      <a:lvl2pPr defTabSz="457200">
        <a:defRPr b="1" sz="2800">
          <a:solidFill>
            <a:srgbClr val="4D4D4C"/>
          </a:solidFill>
          <a:latin typeface="Arial"/>
          <a:ea typeface="Arial"/>
          <a:cs typeface="Arial"/>
          <a:sym typeface="Arial"/>
        </a:defRPr>
      </a:lvl2pPr>
      <a:lvl3pPr defTabSz="457200">
        <a:defRPr b="1" sz="2800">
          <a:solidFill>
            <a:srgbClr val="4D4D4C"/>
          </a:solidFill>
          <a:latin typeface="Arial"/>
          <a:ea typeface="Arial"/>
          <a:cs typeface="Arial"/>
          <a:sym typeface="Arial"/>
        </a:defRPr>
      </a:lvl3pPr>
      <a:lvl4pPr defTabSz="457200">
        <a:defRPr b="1" sz="2800">
          <a:solidFill>
            <a:srgbClr val="4D4D4C"/>
          </a:solidFill>
          <a:latin typeface="Arial"/>
          <a:ea typeface="Arial"/>
          <a:cs typeface="Arial"/>
          <a:sym typeface="Arial"/>
        </a:defRPr>
      </a:lvl4pPr>
      <a:lvl5pPr defTabSz="457200">
        <a:defRPr b="1" sz="2800">
          <a:solidFill>
            <a:srgbClr val="4D4D4C"/>
          </a:solidFill>
          <a:latin typeface="Arial"/>
          <a:ea typeface="Arial"/>
          <a:cs typeface="Arial"/>
          <a:sym typeface="Arial"/>
        </a:defRPr>
      </a:lvl5pPr>
      <a:lvl6pPr defTabSz="457200">
        <a:defRPr b="1" sz="2800">
          <a:solidFill>
            <a:srgbClr val="4D4D4C"/>
          </a:solidFill>
          <a:latin typeface="Arial"/>
          <a:ea typeface="Arial"/>
          <a:cs typeface="Arial"/>
          <a:sym typeface="Arial"/>
        </a:defRPr>
      </a:lvl6pPr>
      <a:lvl7pPr defTabSz="457200">
        <a:defRPr b="1" sz="2800">
          <a:solidFill>
            <a:srgbClr val="4D4D4C"/>
          </a:solidFill>
          <a:latin typeface="Arial"/>
          <a:ea typeface="Arial"/>
          <a:cs typeface="Arial"/>
          <a:sym typeface="Arial"/>
        </a:defRPr>
      </a:lvl7pPr>
      <a:lvl8pPr defTabSz="457200">
        <a:defRPr b="1" sz="2800">
          <a:solidFill>
            <a:srgbClr val="4D4D4C"/>
          </a:solidFill>
          <a:latin typeface="Arial"/>
          <a:ea typeface="Arial"/>
          <a:cs typeface="Arial"/>
          <a:sym typeface="Arial"/>
        </a:defRPr>
      </a:lvl8pPr>
      <a:lvl9pPr defTabSz="457200">
        <a:defRPr b="1" sz="2800">
          <a:solidFill>
            <a:srgbClr val="4D4D4C"/>
          </a:solidFill>
          <a:latin typeface="Arial"/>
          <a:ea typeface="Arial"/>
          <a:cs typeface="Arial"/>
          <a:sym typeface="Arial"/>
        </a:defRPr>
      </a:lvl9pPr>
    </p:titleStyle>
    <p:bodyStyle>
      <a:lvl1pPr defTabSz="457200">
        <a:spcBef>
          <a:spcPts val="500"/>
        </a:spcBef>
        <a:defRPr sz="2400">
          <a:solidFill>
            <a:srgbClr val="4D4D4C"/>
          </a:solidFill>
          <a:latin typeface="Arial"/>
          <a:ea typeface="Arial"/>
          <a:cs typeface="Arial"/>
          <a:sym typeface="Arial"/>
        </a:defRPr>
      </a:lvl1pPr>
      <a:lvl2pPr marL="800100" indent="-342900" defTabSz="457200">
        <a:spcBef>
          <a:spcPts val="500"/>
        </a:spcBef>
        <a:buSzPct val="100000"/>
        <a:buChar char="•"/>
        <a:defRPr sz="2400">
          <a:solidFill>
            <a:srgbClr val="4D4D4C"/>
          </a:solidFill>
          <a:latin typeface="Arial"/>
          <a:ea typeface="Arial"/>
          <a:cs typeface="Arial"/>
          <a:sym typeface="Arial"/>
        </a:defRPr>
      </a:lvl2pPr>
      <a:lvl3pPr marL="1219200" indent="-304800" defTabSz="457200">
        <a:spcBef>
          <a:spcPts val="500"/>
        </a:spcBef>
        <a:buSzPct val="100000"/>
        <a:buChar char="•"/>
        <a:defRPr sz="2400">
          <a:solidFill>
            <a:srgbClr val="4D4D4C"/>
          </a:solidFill>
          <a:latin typeface="Arial"/>
          <a:ea typeface="Arial"/>
          <a:cs typeface="Arial"/>
          <a:sym typeface="Arial"/>
        </a:defRPr>
      </a:lvl3pPr>
      <a:lvl4pPr marL="1714500" indent="-342900" defTabSz="457200">
        <a:spcBef>
          <a:spcPts val="500"/>
        </a:spcBef>
        <a:buSzPct val="100000"/>
        <a:buChar char="–"/>
        <a:defRPr sz="2400">
          <a:solidFill>
            <a:srgbClr val="4D4D4C"/>
          </a:solidFill>
          <a:latin typeface="Arial"/>
          <a:ea typeface="Arial"/>
          <a:cs typeface="Arial"/>
          <a:sym typeface="Arial"/>
        </a:defRPr>
      </a:lvl4pPr>
      <a:lvl5pPr marL="2171700" indent="-342900" defTabSz="457200">
        <a:spcBef>
          <a:spcPts val="500"/>
        </a:spcBef>
        <a:buSzPct val="100000"/>
        <a:buChar char="»"/>
        <a:defRPr sz="2400">
          <a:solidFill>
            <a:srgbClr val="4D4D4C"/>
          </a:solidFill>
          <a:latin typeface="Arial"/>
          <a:ea typeface="Arial"/>
          <a:cs typeface="Arial"/>
          <a:sym typeface="Arial"/>
        </a:defRPr>
      </a:lvl5pPr>
      <a:lvl6pPr marL="2560320" indent="-274320" defTabSz="457200">
        <a:spcBef>
          <a:spcPts val="500"/>
        </a:spcBef>
        <a:buSzPct val="100000"/>
        <a:buChar char="•"/>
        <a:defRPr sz="2400">
          <a:solidFill>
            <a:srgbClr val="4D4D4C"/>
          </a:solidFill>
          <a:latin typeface="Arial"/>
          <a:ea typeface="Arial"/>
          <a:cs typeface="Arial"/>
          <a:sym typeface="Arial"/>
        </a:defRPr>
      </a:lvl6pPr>
      <a:lvl7pPr marL="3017520" indent="-274320" defTabSz="457200">
        <a:spcBef>
          <a:spcPts val="500"/>
        </a:spcBef>
        <a:buSzPct val="100000"/>
        <a:buChar char="•"/>
        <a:defRPr sz="2400">
          <a:solidFill>
            <a:srgbClr val="4D4D4C"/>
          </a:solidFill>
          <a:latin typeface="Arial"/>
          <a:ea typeface="Arial"/>
          <a:cs typeface="Arial"/>
          <a:sym typeface="Arial"/>
        </a:defRPr>
      </a:lvl7pPr>
      <a:lvl8pPr marL="3474720" indent="-274320" defTabSz="457200">
        <a:spcBef>
          <a:spcPts val="500"/>
        </a:spcBef>
        <a:buSzPct val="100000"/>
        <a:buChar char="•"/>
        <a:defRPr sz="2400">
          <a:solidFill>
            <a:srgbClr val="4D4D4C"/>
          </a:solidFill>
          <a:latin typeface="Arial"/>
          <a:ea typeface="Arial"/>
          <a:cs typeface="Arial"/>
          <a:sym typeface="Arial"/>
        </a:defRPr>
      </a:lvl8pPr>
      <a:lvl9pPr marL="3931920" indent="-274320" defTabSz="457200">
        <a:spcBef>
          <a:spcPts val="500"/>
        </a:spcBef>
        <a:buSzPct val="100000"/>
        <a:buChar char="•"/>
        <a:defRPr sz="2400">
          <a:solidFill>
            <a:srgbClr val="4D4D4C"/>
          </a:solidFill>
          <a:latin typeface="Arial"/>
          <a:ea typeface="Arial"/>
          <a:cs typeface="Arial"/>
          <a:sym typeface="Arial"/>
        </a:defRPr>
      </a:lvl9pPr>
    </p:bodyStyle>
    <p:otherStyle>
      <a:lvl1pPr algn="r" defTabSz="457200">
        <a:defRPr sz="1200">
          <a:solidFill>
            <a:schemeClr val="tx1"/>
          </a:solidFill>
          <a:latin typeface="+mn-lt"/>
          <a:ea typeface="+mn-ea"/>
          <a:cs typeface="+mn-cs"/>
          <a:sym typeface="Arial"/>
        </a:defRPr>
      </a:lvl1pPr>
      <a:lvl2pPr indent="457200" algn="r" defTabSz="457200">
        <a:defRPr sz="1200">
          <a:solidFill>
            <a:schemeClr val="tx1"/>
          </a:solidFill>
          <a:latin typeface="+mn-lt"/>
          <a:ea typeface="+mn-ea"/>
          <a:cs typeface="+mn-cs"/>
          <a:sym typeface="Arial"/>
        </a:defRPr>
      </a:lvl2pPr>
      <a:lvl3pPr indent="914400" algn="r" defTabSz="457200">
        <a:defRPr sz="1200">
          <a:solidFill>
            <a:schemeClr val="tx1"/>
          </a:solidFill>
          <a:latin typeface="+mn-lt"/>
          <a:ea typeface="+mn-ea"/>
          <a:cs typeface="+mn-cs"/>
          <a:sym typeface="Arial"/>
        </a:defRPr>
      </a:lvl3pPr>
      <a:lvl4pPr indent="1371600" algn="r" defTabSz="457200">
        <a:defRPr sz="1200">
          <a:solidFill>
            <a:schemeClr val="tx1"/>
          </a:solidFill>
          <a:latin typeface="+mn-lt"/>
          <a:ea typeface="+mn-ea"/>
          <a:cs typeface="+mn-cs"/>
          <a:sym typeface="Arial"/>
        </a:defRPr>
      </a:lvl4pPr>
      <a:lvl5pPr indent="1828800" algn="r" defTabSz="457200">
        <a:defRPr sz="1200">
          <a:solidFill>
            <a:schemeClr val="tx1"/>
          </a:solidFill>
          <a:latin typeface="+mn-lt"/>
          <a:ea typeface="+mn-ea"/>
          <a:cs typeface="+mn-cs"/>
          <a:sym typeface="Arial"/>
        </a:defRPr>
      </a:lvl5pPr>
      <a:lvl6pPr indent="2286000" algn="r" defTabSz="457200">
        <a:defRPr sz="1200">
          <a:solidFill>
            <a:schemeClr val="tx1"/>
          </a:solidFill>
          <a:latin typeface="+mn-lt"/>
          <a:ea typeface="+mn-ea"/>
          <a:cs typeface="+mn-cs"/>
          <a:sym typeface="Arial"/>
        </a:defRPr>
      </a:lvl6pPr>
      <a:lvl7pPr indent="2743200" algn="r" defTabSz="457200">
        <a:defRPr sz="1200">
          <a:solidFill>
            <a:schemeClr val="tx1"/>
          </a:solidFill>
          <a:latin typeface="+mn-lt"/>
          <a:ea typeface="+mn-ea"/>
          <a:cs typeface="+mn-cs"/>
          <a:sym typeface="Arial"/>
        </a:defRPr>
      </a:lvl7pPr>
      <a:lvl8pPr indent="3200400" algn="r" defTabSz="457200">
        <a:defRPr sz="1200">
          <a:solidFill>
            <a:schemeClr val="tx1"/>
          </a:solidFill>
          <a:latin typeface="+mn-lt"/>
          <a:ea typeface="+mn-ea"/>
          <a:cs typeface="+mn-cs"/>
          <a:sym typeface="Arial"/>
        </a:defRPr>
      </a:lvl8pPr>
      <a:lvl9pPr indent="3657600" algn="r" defTabSz="457200">
        <a:defRPr sz="12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tif"/><Relationship Id="rId18" Type="http://schemas.openxmlformats.org/officeDocument/2006/relationships/image" Target="../media/image17.png"/><Relationship Id="rId19" Type="http://schemas.openxmlformats.org/officeDocument/2006/relationships/image" Target="../media/image1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1.png"/><Relationship Id="rId3" Type="http://schemas.openxmlformats.org/officeDocument/2006/relationships/image" Target="../media/image110.png"/><Relationship Id="rId4" Type="http://schemas.openxmlformats.org/officeDocument/2006/relationships/image" Target="../media/image111.png"/><Relationship Id="rId5" Type="http://schemas.openxmlformats.org/officeDocument/2006/relationships/image" Target="../media/image112.png"/><Relationship Id="rId6" Type="http://schemas.openxmlformats.org/officeDocument/2006/relationships/image" Target="../media/image113.png"/><Relationship Id="rId7" Type="http://schemas.openxmlformats.org/officeDocument/2006/relationships/image" Target="../media/image114.png"/><Relationship Id="rId8" Type="http://schemas.openxmlformats.org/officeDocument/2006/relationships/image" Target="../media/image115.png"/><Relationship Id="rId9" Type="http://schemas.openxmlformats.org/officeDocument/2006/relationships/image" Target="../media/image116.png"/><Relationship Id="rId10" Type="http://schemas.openxmlformats.org/officeDocument/2006/relationships/image" Target="../media/image117.png"/><Relationship Id="rId11" Type="http://schemas.openxmlformats.org/officeDocument/2006/relationships/image" Target="../media/image118.png"/><Relationship Id="rId12" Type="http://schemas.openxmlformats.org/officeDocument/2006/relationships/image" Target="../media/image119.png"/><Relationship Id="rId13" Type="http://schemas.openxmlformats.org/officeDocument/2006/relationships/image" Target="../media/image120.png"/><Relationship Id="rId14" Type="http://schemas.openxmlformats.org/officeDocument/2006/relationships/image" Target="../media/image121.png"/><Relationship Id="rId15" Type="http://schemas.openxmlformats.org/officeDocument/2006/relationships/image" Target="../media/image12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23.png"/><Relationship Id="rId3" Type="http://schemas.openxmlformats.org/officeDocument/2006/relationships/image" Target="../media/image124.png"/><Relationship Id="rId4" Type="http://schemas.openxmlformats.org/officeDocument/2006/relationships/image" Target="../media/image125.png"/><Relationship Id="rId5" Type="http://schemas.openxmlformats.org/officeDocument/2006/relationships/image" Target="../media/image126.png"/><Relationship Id="rId6" Type="http://schemas.openxmlformats.org/officeDocument/2006/relationships/image" Target="../media/image127.png"/><Relationship Id="rId7" Type="http://schemas.openxmlformats.org/officeDocument/2006/relationships/image" Target="../media/image128.png"/><Relationship Id="rId8" Type="http://schemas.openxmlformats.org/officeDocument/2006/relationships/image" Target="../media/image129.png"/><Relationship Id="rId9" Type="http://schemas.openxmlformats.org/officeDocument/2006/relationships/image" Target="../media/image130.png"/><Relationship Id="rId10" Type="http://schemas.openxmlformats.org/officeDocument/2006/relationships/image" Target="../media/image131.png"/><Relationship Id="rId11" Type="http://schemas.openxmlformats.org/officeDocument/2006/relationships/image" Target="../media/image132.png"/><Relationship Id="rId12" Type="http://schemas.openxmlformats.org/officeDocument/2006/relationships/image" Target="../media/image133.png"/><Relationship Id="rId13" Type="http://schemas.openxmlformats.org/officeDocument/2006/relationships/image" Target="../media/image134.png"/><Relationship Id="rId14" Type="http://schemas.openxmlformats.org/officeDocument/2006/relationships/image" Target="../media/image135.png"/><Relationship Id="rId15" Type="http://schemas.openxmlformats.org/officeDocument/2006/relationships/image" Target="../media/image13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37.png"/><Relationship Id="rId3" Type="http://schemas.openxmlformats.org/officeDocument/2006/relationships/image" Target="../media/image138.png"/><Relationship Id="rId4" Type="http://schemas.openxmlformats.org/officeDocument/2006/relationships/image" Target="../media/image139.png"/><Relationship Id="rId5" Type="http://schemas.openxmlformats.org/officeDocument/2006/relationships/image" Target="../media/image140.png"/><Relationship Id="rId6" Type="http://schemas.openxmlformats.org/officeDocument/2006/relationships/image" Target="../media/image141.png"/><Relationship Id="rId7" Type="http://schemas.openxmlformats.org/officeDocument/2006/relationships/image" Target="../media/image142.png"/><Relationship Id="rId8" Type="http://schemas.openxmlformats.org/officeDocument/2006/relationships/image" Target="../media/image143.png"/><Relationship Id="rId9" Type="http://schemas.openxmlformats.org/officeDocument/2006/relationships/image" Target="../media/image144.png"/><Relationship Id="rId10" Type="http://schemas.openxmlformats.org/officeDocument/2006/relationships/image" Target="../media/image145.png"/><Relationship Id="rId11" Type="http://schemas.openxmlformats.org/officeDocument/2006/relationships/image" Target="../media/image14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47.png"/><Relationship Id="rId3" Type="http://schemas.openxmlformats.org/officeDocument/2006/relationships/image" Target="../media/image148.png"/><Relationship Id="rId4" Type="http://schemas.openxmlformats.org/officeDocument/2006/relationships/image" Target="../media/image149.png"/><Relationship Id="rId5" Type="http://schemas.openxmlformats.org/officeDocument/2006/relationships/image" Target="../media/image150.png"/><Relationship Id="rId6" Type="http://schemas.openxmlformats.org/officeDocument/2006/relationships/image" Target="../media/image151.png"/><Relationship Id="rId7" Type="http://schemas.openxmlformats.org/officeDocument/2006/relationships/image" Target="../media/image152.png"/><Relationship Id="rId8" Type="http://schemas.openxmlformats.org/officeDocument/2006/relationships/image" Target="../media/image153.png"/><Relationship Id="rId9" Type="http://schemas.openxmlformats.org/officeDocument/2006/relationships/image" Target="../media/image154.png"/><Relationship Id="rId10" Type="http://schemas.openxmlformats.org/officeDocument/2006/relationships/image" Target="../media/image155.png"/><Relationship Id="rId11" Type="http://schemas.openxmlformats.org/officeDocument/2006/relationships/image" Target="../media/image15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57.png"/><Relationship Id="rId3" Type="http://schemas.openxmlformats.org/officeDocument/2006/relationships/image" Target="../media/image158.png"/><Relationship Id="rId4" Type="http://schemas.openxmlformats.org/officeDocument/2006/relationships/image" Target="../media/image159.png"/><Relationship Id="rId5" Type="http://schemas.openxmlformats.org/officeDocument/2006/relationships/image" Target="../media/image160.png"/><Relationship Id="rId6" Type="http://schemas.openxmlformats.org/officeDocument/2006/relationships/image" Target="../media/image161.png"/><Relationship Id="rId7" Type="http://schemas.openxmlformats.org/officeDocument/2006/relationships/image" Target="../media/image162.png"/><Relationship Id="rId8" Type="http://schemas.openxmlformats.org/officeDocument/2006/relationships/image" Target="../media/image163.png"/><Relationship Id="rId9" Type="http://schemas.openxmlformats.org/officeDocument/2006/relationships/image" Target="../media/image164.png"/><Relationship Id="rId10" Type="http://schemas.openxmlformats.org/officeDocument/2006/relationships/image" Target="../media/image16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66.png"/><Relationship Id="rId3" Type="http://schemas.openxmlformats.org/officeDocument/2006/relationships/image" Target="../media/image167.png"/><Relationship Id="rId4" Type="http://schemas.openxmlformats.org/officeDocument/2006/relationships/image" Target="../media/image168.png"/><Relationship Id="rId5" Type="http://schemas.openxmlformats.org/officeDocument/2006/relationships/image" Target="../media/image169.png"/><Relationship Id="rId6" Type="http://schemas.openxmlformats.org/officeDocument/2006/relationships/image" Target="../media/image170.png"/><Relationship Id="rId7" Type="http://schemas.openxmlformats.org/officeDocument/2006/relationships/image" Target="../media/image171.png"/><Relationship Id="rId8" Type="http://schemas.openxmlformats.org/officeDocument/2006/relationships/image" Target="../media/image172.png"/><Relationship Id="rId9" Type="http://schemas.openxmlformats.org/officeDocument/2006/relationships/image" Target="../media/image17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74.png"/><Relationship Id="rId3" Type="http://schemas.openxmlformats.org/officeDocument/2006/relationships/image" Target="../media/image175.png"/><Relationship Id="rId4" Type="http://schemas.openxmlformats.org/officeDocument/2006/relationships/image" Target="../media/image16.png"/><Relationship Id="rId5" Type="http://schemas.openxmlformats.org/officeDocument/2006/relationships/image" Target="../media/image176.png"/><Relationship Id="rId6" Type="http://schemas.openxmlformats.org/officeDocument/2006/relationships/image" Target="../media/image177.png"/><Relationship Id="rId7" Type="http://schemas.openxmlformats.org/officeDocument/2006/relationships/image" Target="../media/image178.png"/><Relationship Id="rId8" Type="http://schemas.openxmlformats.org/officeDocument/2006/relationships/image" Target="../media/image179.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80.png"/><Relationship Id="rId3" Type="http://schemas.openxmlformats.org/officeDocument/2006/relationships/image" Target="../media/image181.png"/><Relationship Id="rId4" Type="http://schemas.openxmlformats.org/officeDocument/2006/relationships/image" Target="../media/image182.png"/><Relationship Id="rId5" Type="http://schemas.openxmlformats.org/officeDocument/2006/relationships/image" Target="../media/image183.png"/><Relationship Id="rId6" Type="http://schemas.openxmlformats.org/officeDocument/2006/relationships/image" Target="../media/image184.png"/><Relationship Id="rId7" Type="http://schemas.openxmlformats.org/officeDocument/2006/relationships/image" Target="../media/image185.png"/><Relationship Id="rId8" Type="http://schemas.openxmlformats.org/officeDocument/2006/relationships/image" Target="../media/image186.png"/><Relationship Id="rId9" Type="http://schemas.openxmlformats.org/officeDocument/2006/relationships/image" Target="../media/image187.png"/><Relationship Id="rId10" Type="http://schemas.openxmlformats.org/officeDocument/2006/relationships/image" Target="../media/image188.png"/><Relationship Id="rId11" Type="http://schemas.openxmlformats.org/officeDocument/2006/relationships/image" Target="../media/image189.png"/><Relationship Id="rId12" Type="http://schemas.openxmlformats.org/officeDocument/2006/relationships/image" Target="../media/image190.png"/><Relationship Id="rId13" Type="http://schemas.openxmlformats.org/officeDocument/2006/relationships/image" Target="../media/image8.png"/><Relationship Id="rId14" Type="http://schemas.openxmlformats.org/officeDocument/2006/relationships/image" Target="../media/image191.png"/><Relationship Id="rId15" Type="http://schemas.openxmlformats.org/officeDocument/2006/relationships/image" Target="../media/image192.png"/><Relationship Id="rId16" Type="http://schemas.openxmlformats.org/officeDocument/2006/relationships/image" Target="../media/image193.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94.png"/><Relationship Id="rId3" Type="http://schemas.openxmlformats.org/officeDocument/2006/relationships/image" Target="../media/image195.png"/><Relationship Id="rId4" Type="http://schemas.openxmlformats.org/officeDocument/2006/relationships/image" Target="../media/image196.png"/><Relationship Id="rId5" Type="http://schemas.openxmlformats.org/officeDocument/2006/relationships/image" Target="../media/image197.png"/><Relationship Id="rId6" Type="http://schemas.openxmlformats.org/officeDocument/2006/relationships/image" Target="../media/image198.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99.png"/><Relationship Id="rId3" Type="http://schemas.openxmlformats.org/officeDocument/2006/relationships/image" Target="../media/image200.png"/><Relationship Id="rId4" Type="http://schemas.openxmlformats.org/officeDocument/2006/relationships/image" Target="../media/image201.png"/><Relationship Id="rId5" Type="http://schemas.openxmlformats.org/officeDocument/2006/relationships/image" Target="../media/image202.png"/><Relationship Id="rId6" Type="http://schemas.openxmlformats.org/officeDocument/2006/relationships/image" Target="../media/image203.png"/><Relationship Id="rId7" Type="http://schemas.openxmlformats.org/officeDocument/2006/relationships/image" Target="../media/image204.png"/><Relationship Id="rId8" Type="http://schemas.openxmlformats.org/officeDocument/2006/relationships/image" Target="../media/image205.png"/><Relationship Id="rId9" Type="http://schemas.openxmlformats.org/officeDocument/2006/relationships/image" Target="../media/image206.png"/><Relationship Id="rId10" Type="http://schemas.openxmlformats.org/officeDocument/2006/relationships/image" Target="../media/image207.png"/><Relationship Id="rId11" Type="http://schemas.openxmlformats.org/officeDocument/2006/relationships/image" Target="../media/image208.png"/><Relationship Id="rId12" Type="http://schemas.openxmlformats.org/officeDocument/2006/relationships/image" Target="../media/image209.png"/><Relationship Id="rId13" Type="http://schemas.openxmlformats.org/officeDocument/2006/relationships/image" Target="../media/image210.png"/><Relationship Id="rId14" Type="http://schemas.openxmlformats.org/officeDocument/2006/relationships/image" Target="../media/image21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 Id="rId11" Type="http://schemas.openxmlformats.org/officeDocument/2006/relationships/image" Target="../media/image31.png"/><Relationship Id="rId12" Type="http://schemas.openxmlformats.org/officeDocument/2006/relationships/image" Target="../media/image32.png"/><Relationship Id="rId13" Type="http://schemas.openxmlformats.org/officeDocument/2006/relationships/image" Target="../media/image33.png"/><Relationship Id="rId14" Type="http://schemas.openxmlformats.org/officeDocument/2006/relationships/image" Target="../media/image34.png"/><Relationship Id="rId15" Type="http://schemas.openxmlformats.org/officeDocument/2006/relationships/image" Target="../media/image35.png"/><Relationship Id="rId16" Type="http://schemas.openxmlformats.org/officeDocument/2006/relationships/image" Target="../media/image36.png"/><Relationship Id="rId17" Type="http://schemas.openxmlformats.org/officeDocument/2006/relationships/image" Target="../media/image37.png"/><Relationship Id="rId18" Type="http://schemas.openxmlformats.org/officeDocument/2006/relationships/image" Target="../media/image38.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12.png"/><Relationship Id="rId3" Type="http://schemas.openxmlformats.org/officeDocument/2006/relationships/image" Target="../media/image137.png"/><Relationship Id="rId4" Type="http://schemas.openxmlformats.org/officeDocument/2006/relationships/image" Target="../media/image64.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92.png"/><Relationship Id="rId3" Type="http://schemas.openxmlformats.org/officeDocument/2006/relationships/image" Target="../media/image8.png"/><Relationship Id="rId4" Type="http://schemas.openxmlformats.org/officeDocument/2006/relationships/image" Target="../media/image186.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13.png"/><Relationship Id="rId3" Type="http://schemas.openxmlformats.org/officeDocument/2006/relationships/image" Target="../media/image214.png"/><Relationship Id="rId4" Type="http://schemas.openxmlformats.org/officeDocument/2006/relationships/image" Target="../media/image81.png"/><Relationship Id="rId5" Type="http://schemas.openxmlformats.org/officeDocument/2006/relationships/image" Target="../media/image105.png"/><Relationship Id="rId6" Type="http://schemas.openxmlformats.org/officeDocument/2006/relationships/image" Target="../media/image79.png"/><Relationship Id="rId7" Type="http://schemas.openxmlformats.org/officeDocument/2006/relationships/image" Target="../media/image94.png"/><Relationship Id="rId8" Type="http://schemas.openxmlformats.org/officeDocument/2006/relationships/image" Target="../media/image97.png"/><Relationship Id="rId9" Type="http://schemas.openxmlformats.org/officeDocument/2006/relationships/image" Target="../media/image98.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 Id="rId9" Type="http://schemas.openxmlformats.org/officeDocument/2006/relationships/image" Target="../media/image14.png"/><Relationship Id="rId10" Type="http://schemas.openxmlformats.org/officeDocument/2006/relationships/image" Target="../media/image12.png"/><Relationship Id="rId11" Type="http://schemas.openxmlformats.org/officeDocument/2006/relationships/image" Target="../media/image46.png"/><Relationship Id="rId12" Type="http://schemas.openxmlformats.org/officeDocument/2006/relationships/image" Target="../media/image47.png"/><Relationship Id="rId13" Type="http://schemas.openxmlformats.org/officeDocument/2006/relationships/image" Target="../media/image48.png"/><Relationship Id="rId14" Type="http://schemas.openxmlformats.org/officeDocument/2006/relationships/image" Target="../media/image49.png"/><Relationship Id="rId15" Type="http://schemas.openxmlformats.org/officeDocument/2006/relationships/image" Target="../media/image7.png"/><Relationship Id="rId16" Type="http://schemas.openxmlformats.org/officeDocument/2006/relationships/image" Target="../media/image50.png"/><Relationship Id="rId17" Type="http://schemas.openxmlformats.org/officeDocument/2006/relationships/image" Target="../media/image51.png"/><Relationship Id="rId18" Type="http://schemas.openxmlformats.org/officeDocument/2006/relationships/image" Target="../media/image15.png"/><Relationship Id="rId19" Type="http://schemas.openxmlformats.org/officeDocument/2006/relationships/image" Target="../media/image52.png"/><Relationship Id="rId20" Type="http://schemas.openxmlformats.org/officeDocument/2006/relationships/image" Target="../media/image53.png"/><Relationship Id="rId21" Type="http://schemas.openxmlformats.org/officeDocument/2006/relationships/image" Target="../media/image54.png"/><Relationship Id="rId22" Type="http://schemas.openxmlformats.org/officeDocument/2006/relationships/image" Target="../media/image55.png"/><Relationship Id="rId23" Type="http://schemas.openxmlformats.org/officeDocument/2006/relationships/image" Target="../media/image56.png"/><Relationship Id="rId24" Type="http://schemas.openxmlformats.org/officeDocument/2006/relationships/image" Target="../media/image13.png"/><Relationship Id="rId25" Type="http://schemas.openxmlformats.org/officeDocument/2006/relationships/image" Target="../media/image5.png"/><Relationship Id="rId26" Type="http://schemas.openxmlformats.org/officeDocument/2006/relationships/image" Target="../media/image57.png"/><Relationship Id="rId27" Type="http://schemas.openxmlformats.org/officeDocument/2006/relationships/image" Target="../media/image6.png"/><Relationship Id="rId28" Type="http://schemas.openxmlformats.org/officeDocument/2006/relationships/image" Target="../media/image58.png"/><Relationship Id="rId29" Type="http://schemas.openxmlformats.org/officeDocument/2006/relationships/image" Target="../media/image59.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0.png"/><Relationship Id="rId3" Type="http://schemas.openxmlformats.org/officeDocument/2006/relationships/image" Target="../media/image61.png"/><Relationship Id="rId4" Type="http://schemas.openxmlformats.org/officeDocument/2006/relationships/image" Target="../media/image62.png"/><Relationship Id="rId5" Type="http://schemas.openxmlformats.org/officeDocument/2006/relationships/image" Target="../media/image63.png"/><Relationship Id="rId6" Type="http://schemas.openxmlformats.org/officeDocument/2006/relationships/image" Target="../media/image64.png"/><Relationship Id="rId7" Type="http://schemas.openxmlformats.org/officeDocument/2006/relationships/image" Target="../media/image65.png"/><Relationship Id="rId8" Type="http://schemas.openxmlformats.org/officeDocument/2006/relationships/image" Target="../media/image66.png"/><Relationship Id="rId9" Type="http://schemas.openxmlformats.org/officeDocument/2006/relationships/image" Target="../media/image67.png"/><Relationship Id="rId10" Type="http://schemas.openxmlformats.org/officeDocument/2006/relationships/image" Target="../media/image68.png"/><Relationship Id="rId11" Type="http://schemas.openxmlformats.org/officeDocument/2006/relationships/image" Target="../media/image69.png"/><Relationship Id="rId12" Type="http://schemas.openxmlformats.org/officeDocument/2006/relationships/image" Target="../media/image70.png"/><Relationship Id="rId13" Type="http://schemas.openxmlformats.org/officeDocument/2006/relationships/image" Target="../media/image71.png"/><Relationship Id="rId14" Type="http://schemas.openxmlformats.org/officeDocument/2006/relationships/image" Target="../media/image72.png"/><Relationship Id="rId15" Type="http://schemas.openxmlformats.org/officeDocument/2006/relationships/image" Target="../media/image7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4.png"/><Relationship Id="rId3" Type="http://schemas.openxmlformats.org/officeDocument/2006/relationships/image" Target="../media/image75.png"/><Relationship Id="rId4" Type="http://schemas.openxmlformats.org/officeDocument/2006/relationships/image" Target="../media/image7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7.png"/><Relationship Id="rId3" Type="http://schemas.openxmlformats.org/officeDocument/2006/relationships/image" Target="../media/image78.png"/><Relationship Id="rId4" Type="http://schemas.openxmlformats.org/officeDocument/2006/relationships/image" Target="../media/image79.png"/><Relationship Id="rId5" Type="http://schemas.openxmlformats.org/officeDocument/2006/relationships/image" Target="../media/image80.png"/><Relationship Id="rId6" Type="http://schemas.openxmlformats.org/officeDocument/2006/relationships/image" Target="../media/image81.png"/><Relationship Id="rId7" Type="http://schemas.openxmlformats.org/officeDocument/2006/relationships/image" Target="../media/image82.png"/><Relationship Id="rId8" Type="http://schemas.openxmlformats.org/officeDocument/2006/relationships/image" Target="../media/image83.png"/><Relationship Id="rId9" Type="http://schemas.openxmlformats.org/officeDocument/2006/relationships/image" Target="../media/image84.png"/><Relationship Id="rId10" Type="http://schemas.openxmlformats.org/officeDocument/2006/relationships/image" Target="../media/image85.png"/><Relationship Id="rId11" Type="http://schemas.openxmlformats.org/officeDocument/2006/relationships/image" Target="../media/image86.png"/><Relationship Id="rId12" Type="http://schemas.openxmlformats.org/officeDocument/2006/relationships/image" Target="../media/image87.png"/><Relationship Id="rId13" Type="http://schemas.openxmlformats.org/officeDocument/2006/relationships/image" Target="../media/image88.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9.png"/><Relationship Id="rId3" Type="http://schemas.openxmlformats.org/officeDocument/2006/relationships/image" Target="../media/image9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1.png"/><Relationship Id="rId3" Type="http://schemas.openxmlformats.org/officeDocument/2006/relationships/image" Target="../media/image92.png"/><Relationship Id="rId4" Type="http://schemas.openxmlformats.org/officeDocument/2006/relationships/image" Target="../media/image93.png"/><Relationship Id="rId5" Type="http://schemas.openxmlformats.org/officeDocument/2006/relationships/image" Target="../media/image94.png"/><Relationship Id="rId6" Type="http://schemas.openxmlformats.org/officeDocument/2006/relationships/image" Target="../media/image95.png"/><Relationship Id="rId7" Type="http://schemas.openxmlformats.org/officeDocument/2006/relationships/image" Target="../media/image96.png"/><Relationship Id="rId8" Type="http://schemas.openxmlformats.org/officeDocument/2006/relationships/image" Target="../media/image97.png"/><Relationship Id="rId9" Type="http://schemas.openxmlformats.org/officeDocument/2006/relationships/image" Target="../media/image98.png"/><Relationship Id="rId10" Type="http://schemas.openxmlformats.org/officeDocument/2006/relationships/image" Target="../media/image99.png"/><Relationship Id="rId11" Type="http://schemas.openxmlformats.org/officeDocument/2006/relationships/image" Target="../media/image100.png"/><Relationship Id="rId12" Type="http://schemas.openxmlformats.org/officeDocument/2006/relationships/image" Target="../media/image101.png"/><Relationship Id="rId13" Type="http://schemas.openxmlformats.org/officeDocument/2006/relationships/image" Target="../media/image10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03.png"/><Relationship Id="rId3" Type="http://schemas.openxmlformats.org/officeDocument/2006/relationships/image" Target="../media/image104.png"/><Relationship Id="rId4" Type="http://schemas.openxmlformats.org/officeDocument/2006/relationships/image" Target="../media/image105.png"/><Relationship Id="rId5" Type="http://schemas.openxmlformats.org/officeDocument/2006/relationships/image" Target="../media/image106.png"/><Relationship Id="rId6" Type="http://schemas.openxmlformats.org/officeDocument/2006/relationships/image" Target="../media/image107.png"/><Relationship Id="rId7" Type="http://schemas.openxmlformats.org/officeDocument/2006/relationships/image" Target="../media/image108.png"/><Relationship Id="rId8" Type="http://schemas.openxmlformats.org/officeDocument/2006/relationships/image" Target="../media/image10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4" name="pasted-image.png"/>
          <p:cNvPicPr/>
          <p:nvPr/>
        </p:nvPicPr>
        <p:blipFill>
          <a:blip r:embed="rId2">
            <a:extLst/>
          </a:blip>
          <a:stretch>
            <a:fillRect/>
          </a:stretch>
        </p:blipFill>
        <p:spPr>
          <a:xfrm>
            <a:off x="1166898" y="2875292"/>
            <a:ext cx="257528" cy="257528"/>
          </a:xfrm>
          <a:prstGeom prst="rect">
            <a:avLst/>
          </a:prstGeom>
          <a:ln w="12700">
            <a:miter lim="400000"/>
          </a:ln>
        </p:spPr>
      </p:pic>
      <p:pic>
        <p:nvPicPr>
          <p:cNvPr id="45" name="pasted-image.png"/>
          <p:cNvPicPr/>
          <p:nvPr/>
        </p:nvPicPr>
        <p:blipFill>
          <a:blip r:embed="rId3">
            <a:extLst/>
          </a:blip>
          <a:stretch>
            <a:fillRect/>
          </a:stretch>
        </p:blipFill>
        <p:spPr>
          <a:xfrm>
            <a:off x="6532283" y="3157653"/>
            <a:ext cx="497499" cy="497499"/>
          </a:xfrm>
          <a:prstGeom prst="rect">
            <a:avLst/>
          </a:prstGeom>
          <a:ln w="12700">
            <a:miter lim="400000"/>
          </a:ln>
        </p:spPr>
      </p:pic>
      <p:sp>
        <p:nvSpPr>
          <p:cNvPr id="46" name="Shape 46"/>
          <p:cNvSpPr/>
          <p:nvPr/>
        </p:nvSpPr>
        <p:spPr>
          <a:xfrm flipV="1">
            <a:off x="1843984" y="1190215"/>
            <a:ext cx="1964055" cy="1"/>
          </a:xfrm>
          <a:prstGeom prst="line">
            <a:avLst/>
          </a:prstGeom>
          <a:ln w="25400">
            <a:solidFill>
              <a:srgbClr val="FCB64C">
                <a:alpha val="50488"/>
              </a:srgbClr>
            </a:solidFill>
            <a:tailEnd type="triangle"/>
          </a:ln>
        </p:spPr>
        <p:txBody>
          <a:bodyPr lIns="0" tIns="0" rIns="0" bIns="0"/>
          <a:lstStyle/>
          <a:p>
            <a:pPr lvl="0">
              <a:defRPr sz="1200">
                <a:solidFill>
                  <a:srgbClr val="000000"/>
                </a:solidFill>
                <a:latin typeface="+mn-lt"/>
                <a:ea typeface="+mn-ea"/>
                <a:cs typeface="+mn-cs"/>
                <a:sym typeface="Helvetica"/>
              </a:defRPr>
            </a:pPr>
          </a:p>
        </p:txBody>
      </p:sp>
      <p:grpSp>
        <p:nvGrpSpPr>
          <p:cNvPr id="49" name="Group 49"/>
          <p:cNvGrpSpPr/>
          <p:nvPr/>
        </p:nvGrpSpPr>
        <p:grpSpPr>
          <a:xfrm>
            <a:off x="1097737" y="2024197"/>
            <a:ext cx="377489" cy="355984"/>
            <a:chOff x="0" y="0"/>
            <a:chExt cx="377488" cy="355983"/>
          </a:xfrm>
        </p:grpSpPr>
        <p:sp>
          <p:nvSpPr>
            <p:cNvPr id="47" name="Shape 47"/>
            <p:cNvSpPr/>
            <p:nvPr/>
          </p:nvSpPr>
          <p:spPr>
            <a:xfrm>
              <a:off x="0" y="214989"/>
              <a:ext cx="377489" cy="140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300"/>
              </a:lvl1pPr>
            </a:lstStyle>
            <a:p>
              <a:pPr lvl="0">
                <a:defRPr sz="1800">
                  <a:solidFill>
                    <a:srgbClr val="000000"/>
                  </a:solidFill>
                </a:defRPr>
              </a:pPr>
              <a:r>
                <a:rPr sz="300">
                  <a:solidFill>
                    <a:srgbClr val="474746"/>
                  </a:solidFill>
                </a:rPr>
                <a:t>OBE</a:t>
              </a:r>
            </a:p>
          </p:txBody>
        </p:sp>
        <p:pic>
          <p:nvPicPr>
            <p:cNvPr id="48" name="image2.png" descr="Deck_Phone-Light-Apps.png"/>
            <p:cNvPicPr/>
            <p:nvPr/>
          </p:nvPicPr>
          <p:blipFill>
            <a:blip r:embed="rId4">
              <a:extLst/>
            </a:blip>
            <a:stretch>
              <a:fillRect/>
            </a:stretch>
          </p:blipFill>
          <p:spPr>
            <a:xfrm>
              <a:off x="27724" y="0"/>
              <a:ext cx="322040" cy="273830"/>
            </a:xfrm>
            <a:prstGeom prst="rect">
              <a:avLst/>
            </a:prstGeom>
            <a:ln w="12700" cap="flat">
              <a:noFill/>
              <a:miter lim="400000"/>
            </a:ln>
            <a:effectLst/>
          </p:spPr>
        </p:pic>
      </p:grpSp>
      <p:sp>
        <p:nvSpPr>
          <p:cNvPr id="50" name="Shape 50"/>
          <p:cNvSpPr/>
          <p:nvPr/>
        </p:nvSpPr>
        <p:spPr>
          <a:xfrm>
            <a:off x="1851187" y="1795392"/>
            <a:ext cx="4443566" cy="1962095"/>
          </a:xfrm>
          <a:prstGeom prst="roundRect">
            <a:avLst>
              <a:gd name="adj" fmla="val 2082"/>
            </a:avLst>
          </a:prstGeom>
          <a:ln w="6350">
            <a:solidFill>
              <a:srgbClr val="474746"/>
            </a:solidFill>
          </a:ln>
        </p:spPr>
        <p:txBody>
          <a:bodyPr lIns="0" tIns="0" rIns="0" bIns="0" anchor="ctr"/>
          <a:lstStyle/>
          <a:p>
            <a:pPr lvl="0" algn="ctr">
              <a:defRPr>
                <a:latin typeface="+mj-lt"/>
                <a:ea typeface="+mj-ea"/>
                <a:cs typeface="+mj-cs"/>
                <a:sym typeface="Helvetica Neue"/>
              </a:defRPr>
            </a:pPr>
          </a:p>
        </p:txBody>
      </p:sp>
      <p:pic>
        <p:nvPicPr>
          <p:cNvPr id="51" name="image16.png"/>
          <p:cNvPicPr/>
          <p:nvPr/>
        </p:nvPicPr>
        <p:blipFill>
          <a:blip r:embed="rId5">
            <a:extLst/>
          </a:blip>
          <a:stretch>
            <a:fillRect/>
          </a:stretch>
        </p:blipFill>
        <p:spPr>
          <a:xfrm>
            <a:off x="2833809" y="2746803"/>
            <a:ext cx="111538" cy="117513"/>
          </a:xfrm>
          <a:prstGeom prst="rect">
            <a:avLst/>
          </a:prstGeom>
          <a:ln w="12700">
            <a:miter lim="400000"/>
          </a:ln>
        </p:spPr>
      </p:pic>
      <p:pic>
        <p:nvPicPr>
          <p:cNvPr id="52" name="image17.png"/>
          <p:cNvPicPr/>
          <p:nvPr/>
        </p:nvPicPr>
        <p:blipFill>
          <a:blip r:embed="rId6">
            <a:extLst/>
          </a:blip>
          <a:stretch>
            <a:fillRect/>
          </a:stretch>
        </p:blipFill>
        <p:spPr>
          <a:xfrm>
            <a:off x="6089174" y="3144193"/>
            <a:ext cx="130951" cy="140651"/>
          </a:xfrm>
          <a:prstGeom prst="rect">
            <a:avLst/>
          </a:prstGeom>
          <a:ln w="12700">
            <a:miter lim="400000"/>
          </a:ln>
        </p:spPr>
      </p:pic>
      <p:grpSp>
        <p:nvGrpSpPr>
          <p:cNvPr id="55" name="Group 55"/>
          <p:cNvGrpSpPr/>
          <p:nvPr/>
        </p:nvGrpSpPr>
        <p:grpSpPr>
          <a:xfrm>
            <a:off x="1164019" y="1823791"/>
            <a:ext cx="613225" cy="674642"/>
            <a:chOff x="0" y="0"/>
            <a:chExt cx="613224" cy="674640"/>
          </a:xfrm>
        </p:grpSpPr>
        <p:sp>
          <p:nvSpPr>
            <p:cNvPr id="53" name="Shape 53"/>
            <p:cNvSpPr/>
            <p:nvPr/>
          </p:nvSpPr>
          <p:spPr>
            <a:xfrm>
              <a:off x="0" y="0"/>
              <a:ext cx="613225" cy="554450"/>
            </a:xfrm>
            <a:prstGeom prst="roundRect">
              <a:avLst>
                <a:gd name="adj" fmla="val 2082"/>
              </a:avLst>
            </a:prstGeom>
            <a:noFill/>
            <a:ln w="6350" cap="flat">
              <a:solidFill>
                <a:srgbClr val="474746"/>
              </a:solidFill>
              <a:prstDash val="solid"/>
              <a:bevel/>
            </a:ln>
            <a:effectLst/>
          </p:spPr>
          <p:txBody>
            <a:bodyPr wrap="square" lIns="0" tIns="0" rIns="0" bIns="0" numCol="1" anchor="ctr">
              <a:noAutofit/>
            </a:bodyPr>
            <a:lstStyle/>
            <a:p>
              <a:pPr lvl="0" algn="ctr">
                <a:defRPr>
                  <a:latin typeface="+mj-lt"/>
                  <a:ea typeface="+mj-ea"/>
                  <a:cs typeface="+mj-cs"/>
                  <a:sym typeface="Helvetica Neue"/>
                </a:defRPr>
              </a:pPr>
            </a:p>
          </p:txBody>
        </p:sp>
        <p:sp>
          <p:nvSpPr>
            <p:cNvPr id="54" name="Shape 54"/>
            <p:cNvSpPr/>
            <p:nvPr/>
          </p:nvSpPr>
          <p:spPr>
            <a:xfrm>
              <a:off x="32216" y="533467"/>
              <a:ext cx="544348" cy="1411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300">
                  <a:latin typeface="+mj-lt"/>
                  <a:ea typeface="+mj-ea"/>
                  <a:cs typeface="+mj-cs"/>
                  <a:sym typeface="Helvetica Neue"/>
                </a:defRPr>
              </a:lvl1pPr>
            </a:lstStyle>
            <a:p>
              <a:pPr lvl="0">
                <a:defRPr sz="1800">
                  <a:solidFill>
                    <a:srgbClr val="000000"/>
                  </a:solidFill>
                </a:defRPr>
              </a:pPr>
              <a:r>
                <a:rPr sz="300">
                  <a:solidFill>
                    <a:srgbClr val="474746"/>
                  </a:solidFill>
                </a:rPr>
                <a:t>Vehicle</a:t>
              </a:r>
            </a:p>
          </p:txBody>
        </p:sp>
      </p:grpSp>
      <p:grpSp>
        <p:nvGrpSpPr>
          <p:cNvPr id="58" name="Group 58"/>
          <p:cNvGrpSpPr/>
          <p:nvPr/>
        </p:nvGrpSpPr>
        <p:grpSpPr>
          <a:xfrm>
            <a:off x="1164019" y="2863861"/>
            <a:ext cx="613225" cy="674642"/>
            <a:chOff x="0" y="0"/>
            <a:chExt cx="613224" cy="674640"/>
          </a:xfrm>
        </p:grpSpPr>
        <p:sp>
          <p:nvSpPr>
            <p:cNvPr id="56" name="Shape 56"/>
            <p:cNvSpPr/>
            <p:nvPr/>
          </p:nvSpPr>
          <p:spPr>
            <a:xfrm>
              <a:off x="0" y="0"/>
              <a:ext cx="613225" cy="554450"/>
            </a:xfrm>
            <a:prstGeom prst="roundRect">
              <a:avLst>
                <a:gd name="adj" fmla="val 2082"/>
              </a:avLst>
            </a:prstGeom>
            <a:noFill/>
            <a:ln w="6350" cap="flat">
              <a:solidFill>
                <a:srgbClr val="474746"/>
              </a:solidFill>
              <a:prstDash val="solid"/>
              <a:bevel/>
            </a:ln>
            <a:effectLst/>
          </p:spPr>
          <p:txBody>
            <a:bodyPr wrap="square" lIns="0" tIns="0" rIns="0" bIns="0" numCol="1" anchor="ctr">
              <a:noAutofit/>
            </a:bodyPr>
            <a:lstStyle/>
            <a:p>
              <a:pPr lvl="0" algn="ctr">
                <a:defRPr>
                  <a:latin typeface="+mj-lt"/>
                  <a:ea typeface="+mj-ea"/>
                  <a:cs typeface="+mj-cs"/>
                  <a:sym typeface="Helvetica Neue"/>
                </a:defRPr>
              </a:pPr>
            </a:p>
          </p:txBody>
        </p:sp>
        <p:sp>
          <p:nvSpPr>
            <p:cNvPr id="57" name="Shape 57"/>
            <p:cNvSpPr/>
            <p:nvPr/>
          </p:nvSpPr>
          <p:spPr>
            <a:xfrm>
              <a:off x="32216" y="533467"/>
              <a:ext cx="544349" cy="1411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300">
                  <a:latin typeface="+mj-lt"/>
                  <a:ea typeface="+mj-ea"/>
                  <a:cs typeface="+mj-cs"/>
                  <a:sym typeface="Helvetica Neue"/>
                </a:defRPr>
              </a:lvl1pPr>
            </a:lstStyle>
            <a:p>
              <a:pPr lvl="0">
                <a:defRPr sz="1800">
                  <a:solidFill>
                    <a:srgbClr val="000000"/>
                  </a:solidFill>
                </a:defRPr>
              </a:pPr>
              <a:r>
                <a:rPr sz="300">
                  <a:solidFill>
                    <a:srgbClr val="474746"/>
                  </a:solidFill>
                </a:rPr>
                <a:t>RSE</a:t>
              </a:r>
            </a:p>
          </p:txBody>
        </p:sp>
      </p:grpSp>
      <p:pic>
        <p:nvPicPr>
          <p:cNvPr id="59" name="image20.png"/>
          <p:cNvPicPr/>
          <p:nvPr/>
        </p:nvPicPr>
        <p:blipFill>
          <a:blip r:embed="rId7">
            <a:extLst/>
          </a:blip>
          <a:stretch>
            <a:fillRect/>
          </a:stretch>
        </p:blipFill>
        <p:spPr>
          <a:xfrm>
            <a:off x="1629287" y="3211882"/>
            <a:ext cx="123997" cy="130761"/>
          </a:xfrm>
          <a:prstGeom prst="rect">
            <a:avLst/>
          </a:prstGeom>
          <a:ln w="12700">
            <a:miter lim="400000"/>
          </a:ln>
        </p:spPr>
      </p:pic>
      <p:pic>
        <p:nvPicPr>
          <p:cNvPr id="60" name="image17.png"/>
          <p:cNvPicPr/>
          <p:nvPr/>
        </p:nvPicPr>
        <p:blipFill>
          <a:blip r:embed="rId6">
            <a:extLst/>
          </a:blip>
          <a:stretch>
            <a:fillRect/>
          </a:stretch>
        </p:blipFill>
        <p:spPr>
          <a:xfrm>
            <a:off x="6068444" y="2229233"/>
            <a:ext cx="130951" cy="140651"/>
          </a:xfrm>
          <a:prstGeom prst="rect">
            <a:avLst/>
          </a:prstGeom>
          <a:ln w="12700">
            <a:miter lim="400000"/>
          </a:ln>
        </p:spPr>
      </p:pic>
      <p:pic>
        <p:nvPicPr>
          <p:cNvPr id="61" name="image21.png" descr="AWS-Cloud.png"/>
          <p:cNvPicPr/>
          <p:nvPr/>
        </p:nvPicPr>
        <p:blipFill>
          <a:blip r:embed="rId8">
            <a:extLst/>
          </a:blip>
          <a:stretch>
            <a:fillRect/>
          </a:stretch>
        </p:blipFill>
        <p:spPr>
          <a:xfrm>
            <a:off x="1873580" y="1665283"/>
            <a:ext cx="225590" cy="225590"/>
          </a:xfrm>
          <a:prstGeom prst="rect">
            <a:avLst/>
          </a:prstGeom>
          <a:ln w="12700">
            <a:miter lim="400000"/>
          </a:ln>
        </p:spPr>
      </p:pic>
      <p:pic>
        <p:nvPicPr>
          <p:cNvPr id="62" name="image22.pdf" descr="Kinesis.eps"/>
          <p:cNvPicPr/>
          <p:nvPr/>
        </p:nvPicPr>
        <p:blipFill>
          <a:blip r:embed="rId9">
            <a:extLst/>
          </a:blip>
          <a:stretch>
            <a:fillRect/>
          </a:stretch>
        </p:blipFill>
        <p:spPr>
          <a:xfrm>
            <a:off x="3316835" y="2697073"/>
            <a:ext cx="188879" cy="226654"/>
          </a:xfrm>
          <a:prstGeom prst="rect">
            <a:avLst/>
          </a:prstGeom>
          <a:ln w="12700">
            <a:miter lim="400000"/>
          </a:ln>
        </p:spPr>
      </p:pic>
      <p:pic>
        <p:nvPicPr>
          <p:cNvPr id="63" name="image5.png"/>
          <p:cNvPicPr/>
          <p:nvPr/>
        </p:nvPicPr>
        <p:blipFill>
          <a:blip r:embed="rId10">
            <a:extLst/>
          </a:blip>
          <a:stretch>
            <a:fillRect/>
          </a:stretch>
        </p:blipFill>
        <p:spPr>
          <a:xfrm>
            <a:off x="3967288" y="2625019"/>
            <a:ext cx="293856" cy="293857"/>
          </a:xfrm>
          <a:prstGeom prst="rect">
            <a:avLst/>
          </a:prstGeom>
          <a:ln w="12700">
            <a:miter lim="400000"/>
          </a:ln>
        </p:spPr>
      </p:pic>
      <p:sp>
        <p:nvSpPr>
          <p:cNvPr id="64" name="Shape 64"/>
          <p:cNvSpPr/>
          <p:nvPr/>
        </p:nvSpPr>
        <p:spPr>
          <a:xfrm>
            <a:off x="3903230" y="2895913"/>
            <a:ext cx="419641" cy="1917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00"/>
            </a:lvl1pPr>
          </a:lstStyle>
          <a:p>
            <a:pPr lvl="0">
              <a:defRPr sz="1800">
                <a:solidFill>
                  <a:srgbClr val="000000"/>
                </a:solidFill>
              </a:defRPr>
            </a:pPr>
            <a:r>
              <a:rPr sz="300">
                <a:solidFill>
                  <a:srgbClr val="474746"/>
                </a:solidFill>
              </a:rPr>
              <a:t>Notification Function</a:t>
            </a:r>
          </a:p>
        </p:txBody>
      </p:sp>
      <p:pic>
        <p:nvPicPr>
          <p:cNvPr id="65" name="image23.png" descr="DynamoDB.png"/>
          <p:cNvPicPr/>
          <p:nvPr/>
        </p:nvPicPr>
        <p:blipFill>
          <a:blip r:embed="rId11">
            <a:extLst/>
          </a:blip>
          <a:stretch>
            <a:fillRect/>
          </a:stretch>
        </p:blipFill>
        <p:spPr>
          <a:xfrm>
            <a:off x="4004796" y="3476092"/>
            <a:ext cx="191795" cy="191795"/>
          </a:xfrm>
          <a:prstGeom prst="rect">
            <a:avLst/>
          </a:prstGeom>
          <a:ln w="12700">
            <a:miter lim="400000"/>
          </a:ln>
        </p:spPr>
      </p:pic>
      <p:pic>
        <p:nvPicPr>
          <p:cNvPr id="66" name="image20.png"/>
          <p:cNvPicPr/>
          <p:nvPr/>
        </p:nvPicPr>
        <p:blipFill>
          <a:blip r:embed="rId7">
            <a:extLst/>
          </a:blip>
          <a:stretch>
            <a:fillRect/>
          </a:stretch>
        </p:blipFill>
        <p:spPr>
          <a:xfrm>
            <a:off x="1616587" y="2214307"/>
            <a:ext cx="123997" cy="130761"/>
          </a:xfrm>
          <a:prstGeom prst="rect">
            <a:avLst/>
          </a:prstGeom>
          <a:ln w="12700">
            <a:miter lim="400000"/>
          </a:ln>
        </p:spPr>
      </p:pic>
      <p:grpSp>
        <p:nvGrpSpPr>
          <p:cNvPr id="69" name="Group 69"/>
          <p:cNvGrpSpPr/>
          <p:nvPr/>
        </p:nvGrpSpPr>
        <p:grpSpPr>
          <a:xfrm>
            <a:off x="6363956" y="3042368"/>
            <a:ext cx="613225" cy="674641"/>
            <a:chOff x="0" y="0"/>
            <a:chExt cx="613224" cy="674640"/>
          </a:xfrm>
        </p:grpSpPr>
        <p:sp>
          <p:nvSpPr>
            <p:cNvPr id="67" name="Shape 67"/>
            <p:cNvSpPr/>
            <p:nvPr/>
          </p:nvSpPr>
          <p:spPr>
            <a:xfrm>
              <a:off x="0" y="0"/>
              <a:ext cx="613225" cy="554450"/>
            </a:xfrm>
            <a:prstGeom prst="roundRect">
              <a:avLst>
                <a:gd name="adj" fmla="val 2082"/>
              </a:avLst>
            </a:prstGeom>
            <a:noFill/>
            <a:ln w="6350" cap="flat">
              <a:solidFill>
                <a:srgbClr val="474746"/>
              </a:solidFill>
              <a:prstDash val="solid"/>
              <a:bevel/>
            </a:ln>
            <a:effectLst/>
          </p:spPr>
          <p:txBody>
            <a:bodyPr wrap="square" lIns="0" tIns="0" rIns="0" bIns="0" numCol="1" anchor="ctr">
              <a:noAutofit/>
            </a:bodyPr>
            <a:lstStyle/>
            <a:p>
              <a:pPr lvl="0" algn="ctr">
                <a:defRPr>
                  <a:latin typeface="+mj-lt"/>
                  <a:ea typeface="+mj-ea"/>
                  <a:cs typeface="+mj-cs"/>
                  <a:sym typeface="Helvetica Neue"/>
                </a:defRPr>
              </a:pPr>
            </a:p>
          </p:txBody>
        </p:sp>
        <p:sp>
          <p:nvSpPr>
            <p:cNvPr id="68" name="Shape 68"/>
            <p:cNvSpPr/>
            <p:nvPr/>
          </p:nvSpPr>
          <p:spPr>
            <a:xfrm>
              <a:off x="32216" y="533467"/>
              <a:ext cx="544349" cy="1411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300">
                  <a:latin typeface="+mj-lt"/>
                  <a:ea typeface="+mj-ea"/>
                  <a:cs typeface="+mj-cs"/>
                  <a:sym typeface="Helvetica Neue"/>
                </a:defRPr>
              </a:lvl1pPr>
            </a:lstStyle>
            <a:p>
              <a:pPr lvl="0">
                <a:defRPr sz="1800">
                  <a:solidFill>
                    <a:srgbClr val="000000"/>
                  </a:solidFill>
                </a:defRPr>
              </a:pPr>
              <a:r>
                <a:rPr sz="300">
                  <a:solidFill>
                    <a:srgbClr val="474746"/>
                  </a:solidFill>
                </a:rPr>
                <a:t>DMS</a:t>
              </a:r>
            </a:p>
          </p:txBody>
        </p:sp>
      </p:grpSp>
      <p:pic>
        <p:nvPicPr>
          <p:cNvPr id="70" name="image20.png"/>
          <p:cNvPicPr/>
          <p:nvPr/>
        </p:nvPicPr>
        <p:blipFill>
          <a:blip r:embed="rId7">
            <a:extLst/>
          </a:blip>
          <a:stretch>
            <a:fillRect/>
          </a:stretch>
        </p:blipFill>
        <p:spPr>
          <a:xfrm>
            <a:off x="6405802" y="3122982"/>
            <a:ext cx="123997" cy="130761"/>
          </a:xfrm>
          <a:prstGeom prst="rect">
            <a:avLst/>
          </a:prstGeom>
          <a:ln w="12700">
            <a:miter lim="400000"/>
          </a:ln>
        </p:spPr>
      </p:pic>
      <p:grpSp>
        <p:nvGrpSpPr>
          <p:cNvPr id="73" name="Group 73"/>
          <p:cNvGrpSpPr/>
          <p:nvPr/>
        </p:nvGrpSpPr>
        <p:grpSpPr>
          <a:xfrm>
            <a:off x="6363542" y="1846096"/>
            <a:ext cx="613225" cy="674641"/>
            <a:chOff x="0" y="0"/>
            <a:chExt cx="613224" cy="674640"/>
          </a:xfrm>
        </p:grpSpPr>
        <p:sp>
          <p:nvSpPr>
            <p:cNvPr id="71" name="Shape 71"/>
            <p:cNvSpPr/>
            <p:nvPr/>
          </p:nvSpPr>
          <p:spPr>
            <a:xfrm>
              <a:off x="0" y="0"/>
              <a:ext cx="613225" cy="554450"/>
            </a:xfrm>
            <a:prstGeom prst="roundRect">
              <a:avLst>
                <a:gd name="adj" fmla="val 2082"/>
              </a:avLst>
            </a:prstGeom>
            <a:noFill/>
            <a:ln w="6350" cap="flat">
              <a:solidFill>
                <a:srgbClr val="474746"/>
              </a:solidFill>
              <a:prstDash val="solid"/>
              <a:bevel/>
            </a:ln>
            <a:effectLst/>
          </p:spPr>
          <p:txBody>
            <a:bodyPr wrap="square" lIns="0" tIns="0" rIns="0" bIns="0" numCol="1" anchor="ctr">
              <a:noAutofit/>
            </a:bodyPr>
            <a:lstStyle/>
            <a:p>
              <a:pPr lvl="0" algn="ctr">
                <a:defRPr>
                  <a:latin typeface="+mj-lt"/>
                  <a:ea typeface="+mj-ea"/>
                  <a:cs typeface="+mj-cs"/>
                  <a:sym typeface="Helvetica Neue"/>
                </a:defRPr>
              </a:pPr>
            </a:p>
          </p:txBody>
        </p:sp>
        <p:sp>
          <p:nvSpPr>
            <p:cNvPr id="72" name="Shape 72"/>
            <p:cNvSpPr/>
            <p:nvPr/>
          </p:nvSpPr>
          <p:spPr>
            <a:xfrm>
              <a:off x="32216" y="533467"/>
              <a:ext cx="544348" cy="1411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300">
                  <a:latin typeface="+mj-lt"/>
                  <a:ea typeface="+mj-ea"/>
                  <a:cs typeface="+mj-cs"/>
                  <a:sym typeface="Helvetica Neue"/>
                </a:defRPr>
              </a:lvl1pPr>
            </a:lstStyle>
            <a:p>
              <a:pPr lvl="0">
                <a:defRPr sz="1800">
                  <a:solidFill>
                    <a:srgbClr val="000000"/>
                  </a:solidFill>
                </a:defRPr>
              </a:pPr>
              <a:r>
                <a:rPr sz="300">
                  <a:solidFill>
                    <a:srgbClr val="474746"/>
                  </a:solidFill>
                </a:rPr>
                <a:t>Vehicle</a:t>
              </a:r>
            </a:p>
          </p:txBody>
        </p:sp>
      </p:grpSp>
      <p:pic>
        <p:nvPicPr>
          <p:cNvPr id="74" name="image15.png"/>
          <p:cNvPicPr/>
          <p:nvPr/>
        </p:nvPicPr>
        <p:blipFill>
          <a:blip r:embed="rId12">
            <a:extLst/>
          </a:blip>
          <a:stretch>
            <a:fillRect/>
          </a:stretch>
        </p:blipFill>
        <p:spPr>
          <a:xfrm>
            <a:off x="4843019" y="2622733"/>
            <a:ext cx="133201" cy="263442"/>
          </a:xfrm>
          <a:prstGeom prst="rect">
            <a:avLst/>
          </a:prstGeom>
          <a:ln w="12700">
            <a:miter lim="400000"/>
          </a:ln>
        </p:spPr>
      </p:pic>
      <p:pic>
        <p:nvPicPr>
          <p:cNvPr id="75" name="image20.png"/>
          <p:cNvPicPr/>
          <p:nvPr/>
        </p:nvPicPr>
        <p:blipFill>
          <a:blip r:embed="rId7">
            <a:extLst/>
          </a:blip>
          <a:stretch>
            <a:fillRect/>
          </a:stretch>
        </p:blipFill>
        <p:spPr>
          <a:xfrm>
            <a:off x="1962477" y="2221478"/>
            <a:ext cx="123997" cy="130761"/>
          </a:xfrm>
          <a:prstGeom prst="rect">
            <a:avLst/>
          </a:prstGeom>
          <a:ln w="12700">
            <a:miter lim="400000"/>
          </a:ln>
        </p:spPr>
      </p:pic>
      <p:pic>
        <p:nvPicPr>
          <p:cNvPr id="76" name="image20.png"/>
          <p:cNvPicPr/>
          <p:nvPr/>
        </p:nvPicPr>
        <p:blipFill>
          <a:blip r:embed="rId7">
            <a:extLst/>
          </a:blip>
          <a:stretch>
            <a:fillRect/>
          </a:stretch>
        </p:blipFill>
        <p:spPr>
          <a:xfrm>
            <a:off x="1962477" y="3214136"/>
            <a:ext cx="123997" cy="130761"/>
          </a:xfrm>
          <a:prstGeom prst="rect">
            <a:avLst/>
          </a:prstGeom>
          <a:ln w="12700">
            <a:miter lim="400000"/>
          </a:ln>
        </p:spPr>
      </p:pic>
      <p:pic>
        <p:nvPicPr>
          <p:cNvPr id="77" name="image26.png"/>
          <p:cNvPicPr/>
          <p:nvPr/>
        </p:nvPicPr>
        <p:blipFill>
          <a:blip r:embed="rId13">
            <a:extLst/>
          </a:blip>
          <a:stretch>
            <a:fillRect/>
          </a:stretch>
        </p:blipFill>
        <p:spPr>
          <a:xfrm>
            <a:off x="1374035" y="1009113"/>
            <a:ext cx="230814" cy="270956"/>
          </a:xfrm>
          <a:prstGeom prst="rect">
            <a:avLst/>
          </a:prstGeom>
          <a:ln w="12700">
            <a:miter lim="400000"/>
          </a:ln>
        </p:spPr>
      </p:pic>
      <p:pic>
        <p:nvPicPr>
          <p:cNvPr id="78" name="image27.png"/>
          <p:cNvPicPr/>
          <p:nvPr/>
        </p:nvPicPr>
        <p:blipFill>
          <a:blip r:embed="rId14">
            <a:extLst/>
          </a:blip>
          <a:stretch>
            <a:fillRect/>
          </a:stretch>
        </p:blipFill>
        <p:spPr>
          <a:xfrm>
            <a:off x="3967806" y="1053575"/>
            <a:ext cx="255691" cy="270956"/>
          </a:xfrm>
          <a:prstGeom prst="rect">
            <a:avLst/>
          </a:prstGeom>
          <a:ln w="12700">
            <a:miter lim="400000"/>
          </a:ln>
        </p:spPr>
      </p:pic>
      <p:pic>
        <p:nvPicPr>
          <p:cNvPr id="79" name="image28.png"/>
          <p:cNvPicPr/>
          <p:nvPr/>
        </p:nvPicPr>
        <p:blipFill>
          <a:blip r:embed="rId15">
            <a:extLst/>
          </a:blip>
          <a:stretch>
            <a:fillRect/>
          </a:stretch>
        </p:blipFill>
        <p:spPr>
          <a:xfrm>
            <a:off x="6612075" y="1009113"/>
            <a:ext cx="230814" cy="270956"/>
          </a:xfrm>
          <a:prstGeom prst="rect">
            <a:avLst/>
          </a:prstGeom>
          <a:ln w="12700">
            <a:miter lim="400000"/>
          </a:ln>
        </p:spPr>
      </p:pic>
      <p:sp>
        <p:nvSpPr>
          <p:cNvPr id="80" name="Shape 80"/>
          <p:cNvSpPr/>
          <p:nvPr/>
        </p:nvSpPr>
        <p:spPr>
          <a:xfrm flipV="1">
            <a:off x="4445407" y="1189052"/>
            <a:ext cx="1796001" cy="1"/>
          </a:xfrm>
          <a:prstGeom prst="line">
            <a:avLst/>
          </a:prstGeom>
          <a:ln w="25400">
            <a:solidFill>
              <a:srgbClr val="FCB64C">
                <a:alpha val="50488"/>
              </a:srgbClr>
            </a:solidFill>
            <a:tailEnd type="triangle"/>
          </a:ln>
        </p:spPr>
        <p:txBody>
          <a:bodyPr lIns="0" tIns="0" rIns="0" bIns="0"/>
          <a:lstStyle/>
          <a:p>
            <a:pPr lvl="0">
              <a:defRPr sz="1200">
                <a:solidFill>
                  <a:srgbClr val="000000"/>
                </a:solidFill>
                <a:latin typeface="+mn-lt"/>
                <a:ea typeface="+mn-ea"/>
                <a:cs typeface="+mn-cs"/>
                <a:sym typeface="Helvetica"/>
              </a:defRPr>
            </a:pPr>
          </a:p>
        </p:txBody>
      </p:sp>
      <p:pic>
        <p:nvPicPr>
          <p:cNvPr id="81" name="image29.png" descr="SQS-Queque.png"/>
          <p:cNvPicPr/>
          <p:nvPr/>
        </p:nvPicPr>
        <p:blipFill>
          <a:blip r:embed="rId16">
            <a:extLst/>
          </a:blip>
          <a:stretch>
            <a:fillRect/>
          </a:stretch>
        </p:blipFill>
        <p:spPr>
          <a:xfrm>
            <a:off x="6026584" y="2698647"/>
            <a:ext cx="201814" cy="201814"/>
          </a:xfrm>
          <a:prstGeom prst="rect">
            <a:avLst/>
          </a:prstGeom>
          <a:ln w="12700">
            <a:miter lim="400000"/>
          </a:ln>
        </p:spPr>
      </p:pic>
      <p:pic>
        <p:nvPicPr>
          <p:cNvPr id="82" name="image30.tif"/>
          <p:cNvPicPr/>
          <p:nvPr/>
        </p:nvPicPr>
        <p:blipFill>
          <a:blip r:embed="rId17">
            <a:extLst/>
          </a:blip>
          <a:stretch>
            <a:fillRect/>
          </a:stretch>
        </p:blipFill>
        <p:spPr>
          <a:xfrm>
            <a:off x="4001779" y="1915702"/>
            <a:ext cx="222544" cy="222544"/>
          </a:xfrm>
          <a:prstGeom prst="rect">
            <a:avLst/>
          </a:prstGeom>
          <a:ln w="12700">
            <a:miter lim="400000"/>
          </a:ln>
        </p:spPr>
      </p:pic>
      <p:pic>
        <p:nvPicPr>
          <p:cNvPr id="83" name="image20.png"/>
          <p:cNvPicPr/>
          <p:nvPr/>
        </p:nvPicPr>
        <p:blipFill>
          <a:blip r:embed="rId7">
            <a:extLst/>
          </a:blip>
          <a:stretch>
            <a:fillRect/>
          </a:stretch>
        </p:blipFill>
        <p:spPr>
          <a:xfrm>
            <a:off x="6386262" y="2234178"/>
            <a:ext cx="123997" cy="130761"/>
          </a:xfrm>
          <a:prstGeom prst="rect">
            <a:avLst/>
          </a:prstGeom>
          <a:ln w="12700">
            <a:miter lim="400000"/>
          </a:ln>
        </p:spPr>
      </p:pic>
      <p:pic>
        <p:nvPicPr>
          <p:cNvPr id="84" name="image16.png"/>
          <p:cNvPicPr/>
          <p:nvPr/>
        </p:nvPicPr>
        <p:blipFill>
          <a:blip r:embed="rId5">
            <a:extLst/>
          </a:blip>
          <a:stretch>
            <a:fillRect/>
          </a:stretch>
        </p:blipFill>
        <p:spPr>
          <a:xfrm>
            <a:off x="5636069" y="2752847"/>
            <a:ext cx="111538" cy="117513"/>
          </a:xfrm>
          <a:prstGeom prst="rect">
            <a:avLst/>
          </a:prstGeom>
          <a:ln w="12700">
            <a:miter lim="400000"/>
          </a:ln>
        </p:spPr>
      </p:pic>
      <p:sp>
        <p:nvSpPr>
          <p:cNvPr id="85" name="Shape 85"/>
          <p:cNvSpPr/>
          <p:nvPr/>
        </p:nvSpPr>
        <p:spPr>
          <a:xfrm>
            <a:off x="7373137" y="2440342"/>
            <a:ext cx="600895" cy="516593"/>
          </a:xfrm>
          <a:prstGeom prst="roundRect">
            <a:avLst>
              <a:gd name="adj" fmla="val 3912"/>
            </a:avLst>
          </a:prstGeom>
          <a:ln w="6350">
            <a:solidFill>
              <a:srgbClr val="474746"/>
            </a:solidFill>
          </a:ln>
        </p:spPr>
        <p:txBody>
          <a:bodyPr lIns="0" tIns="0" rIns="0" bIns="0" anchor="ctr"/>
          <a:lstStyle/>
          <a:p>
            <a:pPr lvl="0" algn="ctr">
              <a:defRPr>
                <a:latin typeface="+mj-lt"/>
                <a:ea typeface="+mj-ea"/>
                <a:cs typeface="+mj-cs"/>
                <a:sym typeface="Helvetica Neue"/>
              </a:defRPr>
            </a:pPr>
          </a:p>
        </p:txBody>
      </p:sp>
      <p:pic>
        <p:nvPicPr>
          <p:cNvPr id="86" name="pasted-image.png"/>
          <p:cNvPicPr/>
          <p:nvPr/>
        </p:nvPicPr>
        <p:blipFill>
          <a:blip r:embed="rId18">
            <a:extLst/>
          </a:blip>
          <a:stretch>
            <a:fillRect/>
          </a:stretch>
        </p:blipFill>
        <p:spPr>
          <a:xfrm>
            <a:off x="7821429" y="2367748"/>
            <a:ext cx="255691" cy="164373"/>
          </a:xfrm>
          <a:prstGeom prst="rect">
            <a:avLst/>
          </a:prstGeom>
          <a:ln w="12700">
            <a:miter lim="400000"/>
          </a:ln>
        </p:spPr>
      </p:pic>
      <p:grpSp>
        <p:nvGrpSpPr>
          <p:cNvPr id="89" name="Group 89"/>
          <p:cNvGrpSpPr/>
          <p:nvPr/>
        </p:nvGrpSpPr>
        <p:grpSpPr>
          <a:xfrm>
            <a:off x="7320414" y="3236132"/>
            <a:ext cx="674641" cy="674642"/>
            <a:chOff x="0" y="0"/>
            <a:chExt cx="674640" cy="674640"/>
          </a:xfrm>
        </p:grpSpPr>
        <p:pic>
          <p:nvPicPr>
            <p:cNvPr id="87" name="image3.png" descr="Deck_Browser-Generic2.png"/>
            <p:cNvPicPr/>
            <p:nvPr/>
          </p:nvPicPr>
          <p:blipFill>
            <a:blip r:embed="rId19">
              <a:extLst/>
            </a:blip>
            <a:stretch>
              <a:fillRect/>
            </a:stretch>
          </p:blipFill>
          <p:spPr>
            <a:xfrm>
              <a:off x="0" y="0"/>
              <a:ext cx="674641" cy="674641"/>
            </a:xfrm>
            <a:prstGeom prst="rect">
              <a:avLst/>
            </a:prstGeom>
            <a:ln w="12700" cap="flat">
              <a:noFill/>
              <a:miter lim="400000"/>
            </a:ln>
            <a:effectLst/>
          </p:spPr>
        </p:pic>
        <p:pic>
          <p:nvPicPr>
            <p:cNvPr id="88" name="pasted-image.png"/>
            <p:cNvPicPr/>
            <p:nvPr/>
          </p:nvPicPr>
          <p:blipFill>
            <a:blip r:embed="rId20">
              <a:extLst/>
            </a:blip>
            <a:stretch>
              <a:fillRect/>
            </a:stretch>
          </p:blipFill>
          <p:spPr>
            <a:xfrm>
              <a:off x="42594" y="199743"/>
              <a:ext cx="582531" cy="327673"/>
            </a:xfrm>
            <a:prstGeom prst="rect">
              <a:avLst/>
            </a:prstGeom>
            <a:ln w="12700" cap="flat">
              <a:noFill/>
              <a:miter lim="400000"/>
            </a:ln>
            <a:effectLst/>
          </p:spPr>
        </p:pic>
      </p:grpSp>
      <p:pic>
        <p:nvPicPr>
          <p:cNvPr id="90" name="pasted-image.png"/>
          <p:cNvPicPr/>
          <p:nvPr/>
        </p:nvPicPr>
        <p:blipFill>
          <a:blip r:embed="rId21">
            <a:extLst/>
          </a:blip>
          <a:stretch>
            <a:fillRect/>
          </a:stretch>
        </p:blipFill>
        <p:spPr>
          <a:xfrm>
            <a:off x="1427922" y="1918495"/>
            <a:ext cx="311910" cy="117513"/>
          </a:xfrm>
          <a:prstGeom prst="rect">
            <a:avLst/>
          </a:prstGeom>
          <a:ln w="12700">
            <a:miter lim="400000"/>
          </a:ln>
        </p:spPr>
      </p:pic>
      <p:pic>
        <p:nvPicPr>
          <p:cNvPr id="91" name="pasted-image.png"/>
          <p:cNvPicPr/>
          <p:nvPr/>
        </p:nvPicPr>
        <p:blipFill>
          <a:blip r:embed="rId21">
            <a:extLst/>
          </a:blip>
          <a:stretch>
            <a:fillRect/>
          </a:stretch>
        </p:blipFill>
        <p:spPr>
          <a:xfrm>
            <a:off x="6571527" y="1931195"/>
            <a:ext cx="311910" cy="117513"/>
          </a:xfrm>
          <a:prstGeom prst="rect">
            <a:avLst/>
          </a:prstGeom>
          <a:ln w="12700">
            <a:miter lim="400000"/>
          </a:ln>
        </p:spPr>
      </p:pic>
      <p:pic>
        <p:nvPicPr>
          <p:cNvPr id="92" name="image15.png"/>
          <p:cNvPicPr/>
          <p:nvPr/>
        </p:nvPicPr>
        <p:blipFill>
          <a:blip r:embed="rId12">
            <a:extLst/>
          </a:blip>
          <a:stretch>
            <a:fillRect/>
          </a:stretch>
        </p:blipFill>
        <p:spPr>
          <a:xfrm>
            <a:off x="2402696" y="2641783"/>
            <a:ext cx="133201" cy="263442"/>
          </a:xfrm>
          <a:prstGeom prst="rect">
            <a:avLst/>
          </a:prstGeom>
          <a:ln w="12700">
            <a:miter lim="400000"/>
          </a:ln>
        </p:spPr>
      </p:pic>
      <p:sp>
        <p:nvSpPr>
          <p:cNvPr id="93" name="Shape 93"/>
          <p:cNvSpPr/>
          <p:nvPr/>
        </p:nvSpPr>
        <p:spPr>
          <a:xfrm>
            <a:off x="2116078" y="2455880"/>
            <a:ext cx="196617" cy="196617"/>
          </a:xfrm>
          <a:prstGeom prst="line">
            <a:avLst/>
          </a:prstGeom>
          <a:ln>
            <a:solidFill>
              <a:srgbClr val="FCB64C"/>
            </a:solidFill>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solidFill>
                  <a:srgbClr val="000000"/>
                </a:solidFill>
                <a:latin typeface="+mn-lt"/>
                <a:ea typeface="+mn-ea"/>
                <a:cs typeface="+mn-cs"/>
                <a:sym typeface="Helvetica"/>
              </a:defRPr>
            </a:pPr>
          </a:p>
        </p:txBody>
      </p:sp>
      <p:sp>
        <p:nvSpPr>
          <p:cNvPr id="94" name="Shape 94"/>
          <p:cNvSpPr/>
          <p:nvPr/>
        </p:nvSpPr>
        <p:spPr>
          <a:xfrm flipV="1">
            <a:off x="2116078" y="2984023"/>
            <a:ext cx="196617" cy="196616"/>
          </a:xfrm>
          <a:prstGeom prst="line">
            <a:avLst/>
          </a:prstGeom>
          <a:ln>
            <a:solidFill>
              <a:srgbClr val="FCB64C"/>
            </a:solidFill>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solidFill>
                  <a:srgbClr val="000000"/>
                </a:solidFill>
                <a:latin typeface="+mn-lt"/>
                <a:ea typeface="+mn-ea"/>
                <a:cs typeface="+mn-cs"/>
                <a:sym typeface="Helvetica"/>
              </a:defRPr>
            </a:pPr>
          </a:p>
        </p:txBody>
      </p:sp>
      <p:sp>
        <p:nvSpPr>
          <p:cNvPr id="95" name="Shape 95"/>
          <p:cNvSpPr/>
          <p:nvPr/>
        </p:nvSpPr>
        <p:spPr>
          <a:xfrm>
            <a:off x="4445922" y="2798903"/>
            <a:ext cx="311003" cy="1"/>
          </a:xfrm>
          <a:prstGeom prst="line">
            <a:avLst/>
          </a:prstGeom>
          <a:ln>
            <a:solidFill>
              <a:srgbClr val="FCB64C"/>
            </a:solidFill>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solidFill>
                  <a:srgbClr val="000000"/>
                </a:solidFill>
                <a:latin typeface="+mn-lt"/>
                <a:ea typeface="+mn-ea"/>
                <a:cs typeface="+mn-cs"/>
                <a:sym typeface="Helvetica"/>
              </a:defRPr>
            </a:pPr>
          </a:p>
        </p:txBody>
      </p:sp>
      <p:sp>
        <p:nvSpPr>
          <p:cNvPr id="96" name="Shape 96"/>
          <p:cNvSpPr/>
          <p:nvPr/>
        </p:nvSpPr>
        <p:spPr>
          <a:xfrm flipV="1">
            <a:off x="5276317" y="2423207"/>
            <a:ext cx="433767" cy="204920"/>
          </a:xfrm>
          <a:prstGeom prst="line">
            <a:avLst/>
          </a:prstGeom>
          <a:ln>
            <a:solidFill>
              <a:srgbClr val="FCB64C"/>
            </a:solidFill>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solidFill>
                  <a:srgbClr val="000000"/>
                </a:solidFill>
                <a:latin typeface="+mn-lt"/>
                <a:ea typeface="+mn-ea"/>
                <a:cs typeface="+mn-cs"/>
                <a:sym typeface="Helvetica"/>
              </a:defRPr>
            </a:pPr>
          </a:p>
        </p:txBody>
      </p:sp>
      <p:sp>
        <p:nvSpPr>
          <p:cNvPr id="97" name="Shape 97"/>
          <p:cNvSpPr/>
          <p:nvPr/>
        </p:nvSpPr>
        <p:spPr>
          <a:xfrm>
            <a:off x="5274228" y="2819143"/>
            <a:ext cx="311910" cy="1"/>
          </a:xfrm>
          <a:prstGeom prst="line">
            <a:avLst/>
          </a:prstGeom>
          <a:ln>
            <a:solidFill>
              <a:srgbClr val="FCB64C"/>
            </a:solidFill>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solidFill>
                  <a:srgbClr val="000000"/>
                </a:solidFill>
                <a:latin typeface="+mn-lt"/>
                <a:ea typeface="+mn-ea"/>
                <a:cs typeface="+mn-cs"/>
                <a:sym typeface="Helvetica"/>
              </a:defRPr>
            </a:pPr>
          </a:p>
        </p:txBody>
      </p:sp>
      <p:sp>
        <p:nvSpPr>
          <p:cNvPr id="98" name="Shape 98"/>
          <p:cNvSpPr/>
          <p:nvPr/>
        </p:nvSpPr>
        <p:spPr>
          <a:xfrm>
            <a:off x="6342101" y="2775647"/>
            <a:ext cx="1003058" cy="1"/>
          </a:xfrm>
          <a:prstGeom prst="line">
            <a:avLst/>
          </a:prstGeom>
          <a:ln>
            <a:solidFill>
              <a:srgbClr val="FCB64C"/>
            </a:solidFill>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solidFill>
                  <a:srgbClr val="000000"/>
                </a:solidFill>
                <a:latin typeface="+mn-lt"/>
                <a:ea typeface="+mn-ea"/>
                <a:cs typeface="+mn-cs"/>
                <a:sym typeface="Helvetica"/>
              </a:defRPr>
            </a:pPr>
          </a:p>
        </p:txBody>
      </p:sp>
      <p:sp>
        <p:nvSpPr>
          <p:cNvPr id="99" name="Shape 99"/>
          <p:cNvSpPr/>
          <p:nvPr/>
        </p:nvSpPr>
        <p:spPr>
          <a:xfrm>
            <a:off x="5286466" y="3009213"/>
            <a:ext cx="408425" cy="189971"/>
          </a:xfrm>
          <a:prstGeom prst="line">
            <a:avLst/>
          </a:prstGeom>
          <a:ln>
            <a:solidFill>
              <a:srgbClr val="FCB64C"/>
            </a:solidFill>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solidFill>
                  <a:srgbClr val="000000"/>
                </a:solidFill>
                <a:latin typeface="+mn-lt"/>
                <a:ea typeface="+mn-ea"/>
                <a:cs typeface="+mn-cs"/>
                <a:sym typeface="Helvetica"/>
              </a:defRPr>
            </a:pPr>
          </a:p>
        </p:txBody>
      </p:sp>
      <p:sp>
        <p:nvSpPr>
          <p:cNvPr id="100" name="Shape 100"/>
          <p:cNvSpPr/>
          <p:nvPr/>
        </p:nvSpPr>
        <p:spPr>
          <a:xfrm flipV="1">
            <a:off x="4109459" y="2306915"/>
            <a:ext cx="1" cy="287984"/>
          </a:xfrm>
          <a:prstGeom prst="line">
            <a:avLst/>
          </a:prstGeom>
          <a:ln>
            <a:solidFill>
              <a:srgbClr val="FCB64C"/>
            </a:solidFill>
            <a:headEnd type="triangle"/>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solidFill>
                  <a:srgbClr val="000000"/>
                </a:solidFill>
                <a:latin typeface="+mn-lt"/>
                <a:ea typeface="+mn-ea"/>
                <a:cs typeface="+mn-cs"/>
                <a:sym typeface="Helvetica"/>
              </a:defRPr>
            </a:pPr>
          </a:p>
        </p:txBody>
      </p:sp>
      <p:sp>
        <p:nvSpPr>
          <p:cNvPr id="101" name="Shape 101"/>
          <p:cNvSpPr/>
          <p:nvPr/>
        </p:nvSpPr>
        <p:spPr>
          <a:xfrm>
            <a:off x="3586513" y="2800565"/>
            <a:ext cx="354806" cy="1"/>
          </a:xfrm>
          <a:prstGeom prst="line">
            <a:avLst/>
          </a:prstGeom>
          <a:ln>
            <a:solidFill>
              <a:srgbClr val="FCB64C"/>
            </a:solidFill>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solidFill>
                  <a:srgbClr val="000000"/>
                </a:solidFill>
                <a:latin typeface="+mn-lt"/>
                <a:ea typeface="+mn-ea"/>
                <a:cs typeface="+mn-cs"/>
                <a:sym typeface="Helvetica"/>
              </a:defRPr>
            </a:pPr>
          </a:p>
        </p:txBody>
      </p:sp>
      <p:sp>
        <p:nvSpPr>
          <p:cNvPr id="102" name="Shape 102"/>
          <p:cNvSpPr/>
          <p:nvPr/>
        </p:nvSpPr>
        <p:spPr>
          <a:xfrm flipV="1">
            <a:off x="4105248" y="3135524"/>
            <a:ext cx="1" cy="287985"/>
          </a:xfrm>
          <a:prstGeom prst="line">
            <a:avLst/>
          </a:prstGeom>
          <a:ln>
            <a:solidFill>
              <a:srgbClr val="FCB64C"/>
            </a:solidFill>
            <a:headEnd type="triangle"/>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solidFill>
                  <a:srgbClr val="000000"/>
                </a:solidFill>
                <a:latin typeface="+mn-lt"/>
                <a:ea typeface="+mn-ea"/>
                <a:cs typeface="+mn-cs"/>
                <a:sym typeface="Helvetica"/>
              </a:defRPr>
            </a:pPr>
          </a:p>
        </p:txBody>
      </p:sp>
      <p:sp>
        <p:nvSpPr>
          <p:cNvPr id="103" name="Shape 103"/>
          <p:cNvSpPr/>
          <p:nvPr/>
        </p:nvSpPr>
        <p:spPr>
          <a:xfrm>
            <a:off x="2982272" y="2818259"/>
            <a:ext cx="255691" cy="1"/>
          </a:xfrm>
          <a:prstGeom prst="line">
            <a:avLst/>
          </a:prstGeom>
          <a:ln>
            <a:solidFill>
              <a:srgbClr val="FCB64C"/>
            </a:solidFill>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solidFill>
                  <a:srgbClr val="000000"/>
                </a:solidFill>
                <a:latin typeface="+mn-lt"/>
                <a:ea typeface="+mn-ea"/>
                <a:cs typeface="+mn-cs"/>
                <a:sym typeface="Helvetica"/>
              </a:defRPr>
            </a:pPr>
          </a:p>
        </p:txBody>
      </p:sp>
      <p:sp>
        <p:nvSpPr>
          <p:cNvPr id="104" name="Shape 104"/>
          <p:cNvSpPr/>
          <p:nvPr/>
        </p:nvSpPr>
        <p:spPr>
          <a:xfrm>
            <a:off x="2569708" y="2814937"/>
            <a:ext cx="226654" cy="1"/>
          </a:xfrm>
          <a:prstGeom prst="line">
            <a:avLst/>
          </a:prstGeom>
          <a:ln>
            <a:solidFill>
              <a:srgbClr val="FCB64C"/>
            </a:solidFill>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solidFill>
                  <a:srgbClr val="000000"/>
                </a:solidFill>
                <a:latin typeface="+mn-lt"/>
                <a:ea typeface="+mn-ea"/>
                <a:cs typeface="+mn-cs"/>
                <a:sym typeface="Helvetica"/>
              </a:defRPr>
            </a:pPr>
          </a:p>
        </p:txBody>
      </p:sp>
      <p:sp>
        <p:nvSpPr>
          <p:cNvPr id="105" name="Shape 105"/>
          <p:cNvSpPr/>
          <p:nvPr/>
        </p:nvSpPr>
        <p:spPr>
          <a:xfrm>
            <a:off x="3886582" y="3640157"/>
            <a:ext cx="419641" cy="1409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00"/>
            </a:lvl1pPr>
          </a:lstStyle>
          <a:p>
            <a:pPr lvl="0">
              <a:defRPr sz="1800">
                <a:solidFill>
                  <a:srgbClr val="000000"/>
                </a:solidFill>
              </a:defRPr>
            </a:pPr>
            <a:r>
              <a:rPr sz="300">
                <a:solidFill>
                  <a:srgbClr val="474746"/>
                </a:solidFill>
              </a:rPr>
              <a:t>GIS</a:t>
            </a:r>
          </a:p>
        </p:txBody>
      </p:sp>
      <p:sp>
        <p:nvSpPr>
          <p:cNvPr id="106" name="Shape 106"/>
          <p:cNvSpPr/>
          <p:nvPr/>
        </p:nvSpPr>
        <p:spPr>
          <a:xfrm>
            <a:off x="5485069" y="2852799"/>
            <a:ext cx="419641" cy="1409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00"/>
            </a:lvl1pPr>
          </a:lstStyle>
          <a:p>
            <a:pPr lvl="0">
              <a:defRPr sz="1800">
                <a:solidFill>
                  <a:srgbClr val="000000"/>
                </a:solidFill>
              </a:defRPr>
            </a:pPr>
            <a:r>
              <a:rPr sz="300">
                <a:solidFill>
                  <a:srgbClr val="474746"/>
                </a:solidFill>
              </a:rPr>
              <a:t>Rules Engine</a:t>
            </a:r>
          </a:p>
        </p:txBody>
      </p:sp>
      <p:sp>
        <p:nvSpPr>
          <p:cNvPr id="107" name="Shape 107"/>
          <p:cNvSpPr/>
          <p:nvPr/>
        </p:nvSpPr>
        <p:spPr>
          <a:xfrm>
            <a:off x="2665486" y="2886268"/>
            <a:ext cx="419641" cy="1409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00"/>
            </a:lvl1pPr>
          </a:lstStyle>
          <a:p>
            <a:pPr lvl="0">
              <a:defRPr sz="1800">
                <a:solidFill>
                  <a:srgbClr val="000000"/>
                </a:solidFill>
              </a:defRPr>
            </a:pPr>
            <a:r>
              <a:rPr sz="300">
                <a:solidFill>
                  <a:srgbClr val="474746"/>
                </a:solidFill>
              </a:rPr>
              <a:t>Rules Engine</a:t>
            </a:r>
          </a:p>
        </p:txBody>
      </p:sp>
      <p:sp>
        <p:nvSpPr>
          <p:cNvPr id="108" name="Shape 108"/>
          <p:cNvSpPr/>
          <p:nvPr/>
        </p:nvSpPr>
        <p:spPr>
          <a:xfrm>
            <a:off x="4687800" y="2852799"/>
            <a:ext cx="419641" cy="1409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00"/>
            </a:lvl1pPr>
          </a:lstStyle>
          <a:p>
            <a:pPr lvl="0">
              <a:defRPr sz="1800">
                <a:solidFill>
                  <a:srgbClr val="000000"/>
                </a:solidFill>
              </a:defRPr>
            </a:pPr>
            <a:r>
              <a:rPr sz="300">
                <a:solidFill>
                  <a:srgbClr val="474746"/>
                </a:solidFill>
              </a:rPr>
              <a:t>Notification Topic</a:t>
            </a:r>
          </a:p>
        </p:txBody>
      </p:sp>
      <p:sp>
        <p:nvSpPr>
          <p:cNvPr id="109" name="Shape 109"/>
          <p:cNvSpPr/>
          <p:nvPr/>
        </p:nvSpPr>
        <p:spPr>
          <a:xfrm>
            <a:off x="7447914" y="3805115"/>
            <a:ext cx="419641" cy="1917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00"/>
            </a:lvl1pPr>
          </a:lstStyle>
          <a:p>
            <a:pPr lvl="0">
              <a:defRPr sz="1800">
                <a:solidFill>
                  <a:srgbClr val="000000"/>
                </a:solidFill>
              </a:defRPr>
            </a:pPr>
            <a:r>
              <a:rPr sz="300">
                <a:solidFill>
                  <a:srgbClr val="474746"/>
                </a:solidFill>
              </a:rPr>
              <a:t>Traffic Information Center</a:t>
            </a:r>
          </a:p>
        </p:txBody>
      </p:sp>
      <p:sp>
        <p:nvSpPr>
          <p:cNvPr id="110" name="Shape 110"/>
          <p:cNvSpPr/>
          <p:nvPr/>
        </p:nvSpPr>
        <p:spPr>
          <a:xfrm>
            <a:off x="5923473" y="2852799"/>
            <a:ext cx="419641" cy="1917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a:solidFill>
                  <a:srgbClr val="000000"/>
                </a:solidFill>
              </a:defRPr>
            </a:pPr>
            <a:r>
              <a:rPr sz="300">
                <a:solidFill>
                  <a:srgbClr val="474746"/>
                </a:solidFill>
              </a:rPr>
              <a:t>Partner</a:t>
            </a:r>
            <a:br>
              <a:rPr sz="300">
                <a:solidFill>
                  <a:srgbClr val="474746"/>
                </a:solidFill>
              </a:rPr>
            </a:br>
            <a:r>
              <a:rPr sz="300">
                <a:solidFill>
                  <a:srgbClr val="474746"/>
                </a:solidFill>
              </a:rPr>
              <a:t>Topic</a:t>
            </a:r>
          </a:p>
        </p:txBody>
      </p:sp>
      <p:sp>
        <p:nvSpPr>
          <p:cNvPr id="111" name="Shape 111"/>
          <p:cNvSpPr/>
          <p:nvPr/>
        </p:nvSpPr>
        <p:spPr>
          <a:xfrm>
            <a:off x="2251288" y="2886268"/>
            <a:ext cx="419641" cy="1409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00"/>
            </a:lvl1pPr>
          </a:lstStyle>
          <a:p>
            <a:pPr lvl="0">
              <a:defRPr sz="1800">
                <a:solidFill>
                  <a:srgbClr val="000000"/>
                </a:solidFill>
              </a:defRPr>
            </a:pPr>
            <a:r>
              <a:rPr sz="300">
                <a:solidFill>
                  <a:srgbClr val="474746"/>
                </a:solidFill>
              </a:rPr>
              <a:t>Shadow Topic</a:t>
            </a:r>
          </a:p>
        </p:txBody>
      </p:sp>
      <p:sp>
        <p:nvSpPr>
          <p:cNvPr id="112" name="Shape 112"/>
          <p:cNvSpPr/>
          <p:nvPr/>
        </p:nvSpPr>
        <p:spPr>
          <a:xfrm>
            <a:off x="1811466" y="3343468"/>
            <a:ext cx="419641" cy="1917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a:solidFill>
                  <a:srgbClr val="000000"/>
                </a:solidFill>
              </a:defRPr>
            </a:pPr>
            <a:r>
              <a:rPr sz="300">
                <a:solidFill>
                  <a:srgbClr val="474746"/>
                </a:solidFill>
              </a:rPr>
              <a:t>Reported </a:t>
            </a:r>
            <a:br>
              <a:rPr sz="300">
                <a:solidFill>
                  <a:srgbClr val="474746"/>
                </a:solidFill>
              </a:rPr>
            </a:br>
            <a:r>
              <a:rPr sz="300">
                <a:solidFill>
                  <a:srgbClr val="474746"/>
                </a:solidFill>
              </a:rPr>
              <a:t>State</a:t>
            </a:r>
          </a:p>
        </p:txBody>
      </p:sp>
      <p:sp>
        <p:nvSpPr>
          <p:cNvPr id="113" name="Shape 113"/>
          <p:cNvSpPr/>
          <p:nvPr/>
        </p:nvSpPr>
        <p:spPr>
          <a:xfrm>
            <a:off x="1811466" y="2355010"/>
            <a:ext cx="419641" cy="1917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a:solidFill>
                  <a:srgbClr val="000000"/>
                </a:solidFill>
              </a:defRPr>
            </a:pPr>
            <a:r>
              <a:rPr sz="300">
                <a:solidFill>
                  <a:srgbClr val="474746"/>
                </a:solidFill>
              </a:rPr>
              <a:t>Reported </a:t>
            </a:r>
            <a:br>
              <a:rPr sz="300">
                <a:solidFill>
                  <a:srgbClr val="474746"/>
                </a:solidFill>
              </a:rPr>
            </a:br>
            <a:r>
              <a:rPr sz="300">
                <a:solidFill>
                  <a:srgbClr val="474746"/>
                </a:solidFill>
              </a:rPr>
              <a:t>State</a:t>
            </a:r>
          </a:p>
        </p:txBody>
      </p:sp>
      <p:sp>
        <p:nvSpPr>
          <p:cNvPr id="114" name="Shape 114"/>
          <p:cNvSpPr/>
          <p:nvPr/>
        </p:nvSpPr>
        <p:spPr>
          <a:xfrm>
            <a:off x="5921943" y="2355010"/>
            <a:ext cx="419641" cy="1917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a:solidFill>
                  <a:srgbClr val="000000"/>
                </a:solidFill>
              </a:defRPr>
            </a:pPr>
            <a:r>
              <a:rPr sz="300">
                <a:solidFill>
                  <a:srgbClr val="474746"/>
                </a:solidFill>
              </a:rPr>
              <a:t>Desired </a:t>
            </a:r>
            <a:br>
              <a:rPr sz="300">
                <a:solidFill>
                  <a:srgbClr val="474746"/>
                </a:solidFill>
              </a:rPr>
            </a:br>
            <a:r>
              <a:rPr sz="300">
                <a:solidFill>
                  <a:srgbClr val="474746"/>
                </a:solidFill>
              </a:rPr>
              <a:t>State</a:t>
            </a:r>
          </a:p>
        </p:txBody>
      </p:sp>
      <p:sp>
        <p:nvSpPr>
          <p:cNvPr id="115" name="Shape 115"/>
          <p:cNvSpPr/>
          <p:nvPr/>
        </p:nvSpPr>
        <p:spPr>
          <a:xfrm>
            <a:off x="5934643" y="3292824"/>
            <a:ext cx="419641" cy="1917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a:solidFill>
                  <a:srgbClr val="000000"/>
                </a:solidFill>
              </a:defRPr>
            </a:pPr>
            <a:r>
              <a:rPr sz="300">
                <a:solidFill>
                  <a:srgbClr val="474746"/>
                </a:solidFill>
              </a:rPr>
              <a:t>Desired </a:t>
            </a:r>
            <a:br>
              <a:rPr sz="300">
                <a:solidFill>
                  <a:srgbClr val="474746"/>
                </a:solidFill>
              </a:rPr>
            </a:br>
            <a:r>
              <a:rPr sz="300">
                <a:solidFill>
                  <a:srgbClr val="474746"/>
                </a:solidFill>
              </a:rPr>
              <a:t>State</a:t>
            </a:r>
          </a:p>
        </p:txBody>
      </p:sp>
      <p:sp>
        <p:nvSpPr>
          <p:cNvPr id="116" name="Shape 116"/>
          <p:cNvSpPr/>
          <p:nvPr/>
        </p:nvSpPr>
        <p:spPr>
          <a:xfrm>
            <a:off x="3202417" y="2902085"/>
            <a:ext cx="419641" cy="1917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00"/>
            </a:lvl1pPr>
          </a:lstStyle>
          <a:p>
            <a:pPr lvl="0">
              <a:defRPr sz="1800">
                <a:solidFill>
                  <a:srgbClr val="000000"/>
                </a:solidFill>
              </a:defRPr>
            </a:pPr>
            <a:r>
              <a:rPr sz="300">
                <a:solidFill>
                  <a:srgbClr val="474746"/>
                </a:solidFill>
              </a:rPr>
              <a:t>Situation Data Stream</a:t>
            </a:r>
          </a:p>
        </p:txBody>
      </p:sp>
      <p:sp>
        <p:nvSpPr>
          <p:cNvPr id="117" name="Shape 117"/>
          <p:cNvSpPr/>
          <p:nvPr/>
        </p:nvSpPr>
        <p:spPr>
          <a:xfrm>
            <a:off x="7463764" y="2727388"/>
            <a:ext cx="419641" cy="1917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00"/>
            </a:lvl1pPr>
          </a:lstStyle>
          <a:p>
            <a:pPr lvl="0">
              <a:defRPr sz="1800">
                <a:solidFill>
                  <a:srgbClr val="000000"/>
                </a:solidFill>
              </a:defRPr>
            </a:pPr>
            <a:r>
              <a:rPr sz="300">
                <a:solidFill>
                  <a:srgbClr val="474746"/>
                </a:solidFill>
              </a:rPr>
              <a:t>Traffic Incident Service</a:t>
            </a:r>
          </a:p>
        </p:txBody>
      </p:sp>
      <p:pic>
        <p:nvPicPr>
          <p:cNvPr id="118" name="image11.png"/>
          <p:cNvPicPr/>
          <p:nvPr/>
        </p:nvPicPr>
        <p:blipFill>
          <a:blip r:embed="rId22">
            <a:extLst/>
          </a:blip>
          <a:stretch>
            <a:fillRect/>
          </a:stretch>
        </p:blipFill>
        <p:spPr>
          <a:xfrm rot="5400000">
            <a:off x="1048408" y="1744945"/>
            <a:ext cx="263442" cy="157694"/>
          </a:xfrm>
          <a:prstGeom prst="rect">
            <a:avLst/>
          </a:prstGeom>
          <a:ln w="12700">
            <a:miter lim="400000"/>
          </a:ln>
        </p:spPr>
      </p:pic>
      <p:pic>
        <p:nvPicPr>
          <p:cNvPr id="119" name="image11.tif"/>
          <p:cNvPicPr/>
          <p:nvPr/>
        </p:nvPicPr>
        <p:blipFill>
          <a:blip r:embed="rId22">
            <a:extLst/>
          </a:blip>
          <a:stretch>
            <a:fillRect/>
          </a:stretch>
        </p:blipFill>
        <p:spPr>
          <a:xfrm rot="5400000">
            <a:off x="6843375" y="1755971"/>
            <a:ext cx="226642" cy="135667"/>
          </a:xfrm>
          <a:prstGeom prst="rect">
            <a:avLst/>
          </a:prstGeom>
          <a:ln w="12700">
            <a:miter lim="400000"/>
          </a:ln>
        </p:spPr>
      </p:pic>
      <p:grpSp>
        <p:nvGrpSpPr>
          <p:cNvPr id="122" name="Group 122"/>
          <p:cNvGrpSpPr/>
          <p:nvPr/>
        </p:nvGrpSpPr>
        <p:grpSpPr>
          <a:xfrm>
            <a:off x="6677460" y="2072330"/>
            <a:ext cx="377489" cy="355985"/>
            <a:chOff x="0" y="0"/>
            <a:chExt cx="377488" cy="355983"/>
          </a:xfrm>
        </p:grpSpPr>
        <p:sp>
          <p:nvSpPr>
            <p:cNvPr id="120" name="Shape 120"/>
            <p:cNvSpPr/>
            <p:nvPr/>
          </p:nvSpPr>
          <p:spPr>
            <a:xfrm>
              <a:off x="0" y="214989"/>
              <a:ext cx="377489" cy="140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300"/>
              </a:lvl1pPr>
            </a:lstStyle>
            <a:p>
              <a:pPr lvl="0">
                <a:defRPr sz="1800">
                  <a:solidFill>
                    <a:srgbClr val="000000"/>
                  </a:solidFill>
                </a:defRPr>
              </a:pPr>
              <a:r>
                <a:rPr sz="300">
                  <a:solidFill>
                    <a:srgbClr val="474746"/>
                  </a:solidFill>
                </a:rPr>
                <a:t>OBE</a:t>
              </a:r>
            </a:p>
          </p:txBody>
        </p:sp>
        <p:pic>
          <p:nvPicPr>
            <p:cNvPr id="121" name="image2.png" descr="Deck_Phone-Light-Apps.png"/>
            <p:cNvPicPr/>
            <p:nvPr/>
          </p:nvPicPr>
          <p:blipFill>
            <a:blip r:embed="rId4">
              <a:extLst/>
            </a:blip>
            <a:stretch>
              <a:fillRect/>
            </a:stretch>
          </p:blipFill>
          <p:spPr>
            <a:xfrm>
              <a:off x="27724" y="0"/>
              <a:ext cx="322040" cy="273830"/>
            </a:xfrm>
            <a:prstGeom prst="rect">
              <a:avLst/>
            </a:prstGeom>
            <a:ln w="12700" cap="flat">
              <a:noFill/>
              <a:miter lim="400000"/>
            </a:ln>
            <a:effectLst/>
          </p:spPr>
        </p:pic>
      </p:grpSp>
      <p:sp>
        <p:nvSpPr>
          <p:cNvPr id="123" name="Shape 123"/>
          <p:cNvSpPr/>
          <p:nvPr/>
        </p:nvSpPr>
        <p:spPr>
          <a:xfrm>
            <a:off x="7657734" y="3015550"/>
            <a:ext cx="1" cy="263442"/>
          </a:xfrm>
          <a:prstGeom prst="line">
            <a:avLst/>
          </a:prstGeom>
          <a:ln>
            <a:solidFill>
              <a:srgbClr val="FCB64C"/>
            </a:solidFill>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solidFill>
                  <a:srgbClr val="000000"/>
                </a:solidFill>
                <a:latin typeface="+mn-lt"/>
                <a:ea typeface="+mn-ea"/>
                <a:cs typeface="+mn-cs"/>
                <a:sym typeface="Helvetica"/>
              </a:defRPr>
            </a:pPr>
          </a:p>
        </p:txBody>
      </p:sp>
      <p:sp>
        <p:nvSpPr>
          <p:cNvPr id="124" name="Shape 124"/>
          <p:cNvSpPr/>
          <p:nvPr/>
        </p:nvSpPr>
        <p:spPr>
          <a:xfrm>
            <a:off x="3899967" y="2107270"/>
            <a:ext cx="419641" cy="1409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300"/>
            </a:lvl1pPr>
          </a:lstStyle>
          <a:p>
            <a:pPr lvl="0">
              <a:defRPr sz="1800">
                <a:solidFill>
                  <a:srgbClr val="000000"/>
                </a:solidFill>
              </a:defRPr>
            </a:pPr>
            <a:r>
              <a:rPr sz="300">
                <a:solidFill>
                  <a:srgbClr val="474746"/>
                </a:solidFill>
              </a:rPr>
              <a:t>Prediction API</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Shape 362"/>
          <p:cNvSpPr/>
          <p:nvPr>
            <p:ph type="title"/>
          </p:nvPr>
        </p:nvSpPr>
        <p:spPr>
          <a:xfrm>
            <a:off x="254608" y="114935"/>
            <a:ext cx="8205304" cy="634365"/>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Database</a:t>
            </a:r>
          </a:p>
        </p:txBody>
      </p:sp>
      <p:sp>
        <p:nvSpPr>
          <p:cNvPr id="363" name="Shape 363"/>
          <p:cNvSpPr/>
          <p:nvPr/>
        </p:nvSpPr>
        <p:spPr>
          <a:xfrm>
            <a:off x="257707" y="906179"/>
            <a:ext cx="4250793"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DynamoDB</a:t>
            </a:r>
          </a:p>
        </p:txBody>
      </p:sp>
      <p:sp>
        <p:nvSpPr>
          <p:cNvPr id="364" name="Shape 364"/>
          <p:cNvSpPr/>
          <p:nvPr/>
        </p:nvSpPr>
        <p:spPr>
          <a:xfrm>
            <a:off x="250235" y="2855267"/>
            <a:ext cx="4701645"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Relational Database Service</a:t>
            </a:r>
          </a:p>
        </p:txBody>
      </p:sp>
      <p:pic>
        <p:nvPicPr>
          <p:cNvPr id="365" name="image23.png" descr="DynamoDB.png"/>
          <p:cNvPicPr/>
          <p:nvPr/>
        </p:nvPicPr>
        <p:blipFill>
          <a:blip r:embed="rId2">
            <a:extLst/>
          </a:blip>
          <a:stretch>
            <a:fillRect/>
          </a:stretch>
        </p:blipFill>
        <p:spPr>
          <a:xfrm>
            <a:off x="279400" y="1314450"/>
            <a:ext cx="731520" cy="731520"/>
          </a:xfrm>
          <a:prstGeom prst="rect">
            <a:avLst/>
          </a:prstGeom>
          <a:ln w="12700">
            <a:miter lim="400000"/>
          </a:ln>
        </p:spPr>
      </p:pic>
      <p:pic>
        <p:nvPicPr>
          <p:cNvPr id="366" name="image114.png" descr="Attribute.png"/>
          <p:cNvPicPr/>
          <p:nvPr/>
        </p:nvPicPr>
        <p:blipFill>
          <a:blip r:embed="rId3">
            <a:extLst/>
          </a:blip>
          <a:stretch>
            <a:fillRect/>
          </a:stretch>
        </p:blipFill>
        <p:spPr>
          <a:xfrm>
            <a:off x="4292600" y="1348944"/>
            <a:ext cx="731520" cy="731520"/>
          </a:xfrm>
          <a:prstGeom prst="rect">
            <a:avLst/>
          </a:prstGeom>
          <a:ln w="12700">
            <a:miter lim="400000"/>
          </a:ln>
        </p:spPr>
      </p:pic>
      <p:pic>
        <p:nvPicPr>
          <p:cNvPr id="367" name="image115.png" descr="Attributes.png"/>
          <p:cNvPicPr/>
          <p:nvPr/>
        </p:nvPicPr>
        <p:blipFill>
          <a:blip r:embed="rId4">
            <a:extLst/>
          </a:blip>
          <a:stretch>
            <a:fillRect/>
          </a:stretch>
        </p:blipFill>
        <p:spPr>
          <a:xfrm>
            <a:off x="5295900" y="1348944"/>
            <a:ext cx="731520" cy="731520"/>
          </a:xfrm>
          <a:prstGeom prst="rect">
            <a:avLst/>
          </a:prstGeom>
          <a:ln w="12700">
            <a:miter lim="400000"/>
          </a:ln>
        </p:spPr>
      </p:pic>
      <p:pic>
        <p:nvPicPr>
          <p:cNvPr id="368" name="image116.png" descr="Item-.png"/>
          <p:cNvPicPr/>
          <p:nvPr/>
        </p:nvPicPr>
        <p:blipFill>
          <a:blip r:embed="rId5">
            <a:extLst/>
          </a:blip>
          <a:stretch>
            <a:fillRect/>
          </a:stretch>
        </p:blipFill>
        <p:spPr>
          <a:xfrm>
            <a:off x="2286000" y="1348944"/>
            <a:ext cx="731520" cy="731520"/>
          </a:xfrm>
          <a:prstGeom prst="rect">
            <a:avLst/>
          </a:prstGeom>
          <a:ln w="12700">
            <a:miter lim="400000"/>
          </a:ln>
        </p:spPr>
      </p:pic>
      <p:pic>
        <p:nvPicPr>
          <p:cNvPr id="369" name="image117.png" descr="Items.png"/>
          <p:cNvPicPr/>
          <p:nvPr/>
        </p:nvPicPr>
        <p:blipFill>
          <a:blip r:embed="rId6">
            <a:extLst/>
          </a:blip>
          <a:stretch>
            <a:fillRect/>
          </a:stretch>
        </p:blipFill>
        <p:spPr>
          <a:xfrm>
            <a:off x="3289300" y="1348944"/>
            <a:ext cx="731520" cy="731520"/>
          </a:xfrm>
          <a:prstGeom prst="rect">
            <a:avLst/>
          </a:prstGeom>
          <a:ln w="12700">
            <a:miter lim="400000"/>
          </a:ln>
        </p:spPr>
      </p:pic>
      <p:pic>
        <p:nvPicPr>
          <p:cNvPr id="370" name="image118.png" descr="Table.png"/>
          <p:cNvPicPr/>
          <p:nvPr/>
        </p:nvPicPr>
        <p:blipFill>
          <a:blip r:embed="rId7">
            <a:extLst/>
          </a:blip>
          <a:stretch>
            <a:fillRect/>
          </a:stretch>
        </p:blipFill>
        <p:spPr>
          <a:xfrm>
            <a:off x="1282700" y="1348944"/>
            <a:ext cx="731520" cy="731520"/>
          </a:xfrm>
          <a:prstGeom prst="rect">
            <a:avLst/>
          </a:prstGeom>
          <a:ln w="12700">
            <a:miter lim="400000"/>
          </a:ln>
        </p:spPr>
      </p:pic>
      <p:pic>
        <p:nvPicPr>
          <p:cNvPr id="371" name="image119.png" descr="RDS-DB-Instace-Read-Replica.png"/>
          <p:cNvPicPr/>
          <p:nvPr/>
        </p:nvPicPr>
        <p:blipFill>
          <a:blip r:embed="rId8">
            <a:extLst/>
          </a:blip>
          <a:stretch>
            <a:fillRect/>
          </a:stretch>
        </p:blipFill>
        <p:spPr>
          <a:xfrm>
            <a:off x="3467801" y="3327479"/>
            <a:ext cx="731521" cy="731521"/>
          </a:xfrm>
          <a:prstGeom prst="rect">
            <a:avLst/>
          </a:prstGeom>
          <a:ln w="12700">
            <a:miter lim="400000"/>
          </a:ln>
        </p:spPr>
      </p:pic>
      <p:pic>
        <p:nvPicPr>
          <p:cNvPr id="372" name="image120.png" descr="RDS-DB-Instace-tandby-Multi-AZ-.png"/>
          <p:cNvPicPr/>
          <p:nvPr/>
        </p:nvPicPr>
        <p:blipFill>
          <a:blip r:embed="rId9">
            <a:extLst/>
          </a:blip>
          <a:stretch>
            <a:fillRect/>
          </a:stretch>
        </p:blipFill>
        <p:spPr>
          <a:xfrm>
            <a:off x="2491883" y="3327479"/>
            <a:ext cx="731521" cy="731521"/>
          </a:xfrm>
          <a:prstGeom prst="rect">
            <a:avLst/>
          </a:prstGeom>
          <a:ln w="12700">
            <a:miter lim="400000"/>
          </a:ln>
        </p:spPr>
      </p:pic>
      <p:pic>
        <p:nvPicPr>
          <p:cNvPr id="373" name="image121.png" descr="RDS-DB-Instace.png"/>
          <p:cNvPicPr/>
          <p:nvPr/>
        </p:nvPicPr>
        <p:blipFill>
          <a:blip r:embed="rId10">
            <a:extLst/>
          </a:blip>
          <a:stretch>
            <a:fillRect/>
          </a:stretch>
        </p:blipFill>
        <p:spPr>
          <a:xfrm>
            <a:off x="1515966" y="3327479"/>
            <a:ext cx="731521" cy="731521"/>
          </a:xfrm>
          <a:prstGeom prst="rect">
            <a:avLst/>
          </a:prstGeom>
          <a:ln w="12700">
            <a:miter lim="400000"/>
          </a:ln>
        </p:spPr>
      </p:pic>
      <p:pic>
        <p:nvPicPr>
          <p:cNvPr id="374" name="image122.png" descr="RDS.png"/>
          <p:cNvPicPr/>
          <p:nvPr/>
        </p:nvPicPr>
        <p:blipFill>
          <a:blip r:embed="rId11">
            <a:extLst/>
          </a:blip>
          <a:stretch>
            <a:fillRect/>
          </a:stretch>
        </p:blipFill>
        <p:spPr>
          <a:xfrm>
            <a:off x="349250" y="3317230"/>
            <a:ext cx="731520" cy="731521"/>
          </a:xfrm>
          <a:prstGeom prst="rect">
            <a:avLst/>
          </a:prstGeom>
          <a:ln w="12700">
            <a:miter lim="400000"/>
          </a:ln>
        </p:spPr>
      </p:pic>
      <p:sp>
        <p:nvSpPr>
          <p:cNvPr id="375" name="Shape 375"/>
          <p:cNvSpPr/>
          <p:nvPr/>
        </p:nvSpPr>
        <p:spPr>
          <a:xfrm>
            <a:off x="1190431" y="2168014"/>
            <a:ext cx="84707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table</a:t>
            </a:r>
          </a:p>
        </p:txBody>
      </p:sp>
      <p:sp>
        <p:nvSpPr>
          <p:cNvPr id="376" name="Shape 376"/>
          <p:cNvSpPr/>
          <p:nvPr/>
        </p:nvSpPr>
        <p:spPr>
          <a:xfrm>
            <a:off x="229400" y="2168014"/>
            <a:ext cx="847078"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DynamoDB</a:t>
            </a:r>
          </a:p>
        </p:txBody>
      </p:sp>
      <p:sp>
        <p:nvSpPr>
          <p:cNvPr id="377" name="Shape 377"/>
          <p:cNvSpPr/>
          <p:nvPr/>
        </p:nvSpPr>
        <p:spPr>
          <a:xfrm>
            <a:off x="2222725" y="2168014"/>
            <a:ext cx="84707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item</a:t>
            </a:r>
          </a:p>
        </p:txBody>
      </p:sp>
      <p:sp>
        <p:nvSpPr>
          <p:cNvPr id="378" name="Shape 378"/>
          <p:cNvSpPr/>
          <p:nvPr/>
        </p:nvSpPr>
        <p:spPr>
          <a:xfrm>
            <a:off x="3219158" y="2168014"/>
            <a:ext cx="84707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items</a:t>
            </a:r>
          </a:p>
        </p:txBody>
      </p:sp>
      <p:sp>
        <p:nvSpPr>
          <p:cNvPr id="379" name="Shape 379"/>
          <p:cNvSpPr/>
          <p:nvPr/>
        </p:nvSpPr>
        <p:spPr>
          <a:xfrm>
            <a:off x="4231378" y="2168014"/>
            <a:ext cx="84707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attribute</a:t>
            </a:r>
          </a:p>
        </p:txBody>
      </p:sp>
      <p:sp>
        <p:nvSpPr>
          <p:cNvPr id="380" name="Shape 380"/>
          <p:cNvSpPr/>
          <p:nvPr/>
        </p:nvSpPr>
        <p:spPr>
          <a:xfrm>
            <a:off x="5237833" y="2168014"/>
            <a:ext cx="84707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attributes</a:t>
            </a:r>
          </a:p>
        </p:txBody>
      </p:sp>
      <p:sp>
        <p:nvSpPr>
          <p:cNvPr id="381" name="Shape 381"/>
          <p:cNvSpPr/>
          <p:nvPr/>
        </p:nvSpPr>
        <p:spPr>
          <a:xfrm>
            <a:off x="290899" y="4149750"/>
            <a:ext cx="852101"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Amazon RDS</a:t>
            </a:r>
          </a:p>
        </p:txBody>
      </p:sp>
      <p:sp>
        <p:nvSpPr>
          <p:cNvPr id="382" name="Shape 382"/>
          <p:cNvSpPr/>
          <p:nvPr/>
        </p:nvSpPr>
        <p:spPr>
          <a:xfrm>
            <a:off x="1458145" y="4149750"/>
            <a:ext cx="847077"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RDS DB instance</a:t>
            </a:r>
          </a:p>
        </p:txBody>
      </p:sp>
      <p:sp>
        <p:nvSpPr>
          <p:cNvPr id="383" name="Shape 383"/>
          <p:cNvSpPr/>
          <p:nvPr/>
        </p:nvSpPr>
        <p:spPr>
          <a:xfrm>
            <a:off x="2380254" y="4149750"/>
            <a:ext cx="996925" cy="4536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defRPr>
                <a:solidFill>
                  <a:srgbClr val="000000"/>
                </a:solidFill>
              </a:defRPr>
            </a:pPr>
            <a:r>
              <a:rPr sz="1000">
                <a:solidFill>
                  <a:srgbClr val="474746"/>
                </a:solidFill>
                <a:latin typeface="+mj-lt"/>
                <a:ea typeface="+mj-ea"/>
                <a:cs typeface="+mj-cs"/>
                <a:sym typeface="Helvetica Neue"/>
              </a:rPr>
              <a:t>RDS DB </a:t>
            </a:r>
            <a:br>
              <a:rPr sz="1000">
                <a:solidFill>
                  <a:srgbClr val="474746"/>
                </a:solidFill>
                <a:latin typeface="+mj-lt"/>
                <a:ea typeface="+mj-ea"/>
                <a:cs typeface="+mj-cs"/>
                <a:sym typeface="Helvetica Neue"/>
              </a:rPr>
            </a:br>
            <a:r>
              <a:rPr sz="1000">
                <a:solidFill>
                  <a:srgbClr val="474746"/>
                </a:solidFill>
                <a:latin typeface="+mj-lt"/>
                <a:ea typeface="+mj-ea"/>
                <a:cs typeface="+mj-cs"/>
                <a:sym typeface="Helvetica Neue"/>
              </a:rPr>
              <a:t>instance standby </a:t>
            </a:r>
            <a:br>
              <a:rPr sz="1000">
                <a:solidFill>
                  <a:srgbClr val="474746"/>
                </a:solidFill>
                <a:latin typeface="+mj-lt"/>
                <a:ea typeface="+mj-ea"/>
                <a:cs typeface="+mj-cs"/>
                <a:sym typeface="Helvetica Neue"/>
              </a:rPr>
            </a:br>
            <a:r>
              <a:rPr sz="1000">
                <a:solidFill>
                  <a:srgbClr val="474746"/>
                </a:solidFill>
                <a:latin typeface="+mj-lt"/>
                <a:ea typeface="+mj-ea"/>
                <a:cs typeface="+mj-cs"/>
                <a:sym typeface="Helvetica Neue"/>
              </a:rPr>
              <a:t>(Multi-AZ)</a:t>
            </a:r>
          </a:p>
        </p:txBody>
      </p:sp>
      <p:sp>
        <p:nvSpPr>
          <p:cNvPr id="384" name="Shape 384"/>
          <p:cNvSpPr/>
          <p:nvPr/>
        </p:nvSpPr>
        <p:spPr>
          <a:xfrm>
            <a:off x="3412626" y="4149750"/>
            <a:ext cx="848963" cy="4536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RDS DB instance read replica</a:t>
            </a:r>
          </a:p>
        </p:txBody>
      </p:sp>
      <p:sp>
        <p:nvSpPr>
          <p:cNvPr id="385" name="Shape 385"/>
          <p:cNvSpPr/>
          <p:nvPr/>
        </p:nvSpPr>
        <p:spPr>
          <a:xfrm>
            <a:off x="4720392" y="4149750"/>
            <a:ext cx="671007"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MySQL DB instance</a:t>
            </a:r>
          </a:p>
        </p:txBody>
      </p:sp>
      <p:sp>
        <p:nvSpPr>
          <p:cNvPr id="386" name="Shape 386"/>
          <p:cNvSpPr/>
          <p:nvPr/>
        </p:nvSpPr>
        <p:spPr>
          <a:xfrm>
            <a:off x="6048357" y="4149750"/>
            <a:ext cx="651481"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Oracle DB instance</a:t>
            </a:r>
          </a:p>
        </p:txBody>
      </p:sp>
      <p:sp>
        <p:nvSpPr>
          <p:cNvPr id="387" name="Shape 387"/>
          <p:cNvSpPr/>
          <p:nvPr/>
        </p:nvSpPr>
        <p:spPr>
          <a:xfrm>
            <a:off x="7497636" y="4149750"/>
            <a:ext cx="566419"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 MS SQL instance</a:t>
            </a:r>
          </a:p>
        </p:txBody>
      </p:sp>
      <p:sp>
        <p:nvSpPr>
          <p:cNvPr id="388" name="Shape 388"/>
          <p:cNvSpPr/>
          <p:nvPr/>
        </p:nvSpPr>
        <p:spPr>
          <a:xfrm>
            <a:off x="212378" y="4723767"/>
            <a:ext cx="2428164"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Database</a:t>
            </a:r>
          </a:p>
        </p:txBody>
      </p:sp>
      <p:sp>
        <p:nvSpPr>
          <p:cNvPr id="389" name="Shape 389"/>
          <p:cNvSpPr/>
          <p:nvPr/>
        </p:nvSpPr>
        <p:spPr>
          <a:xfrm>
            <a:off x="6357506" y="2168014"/>
            <a:ext cx="847077" cy="4536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global secondary index</a:t>
            </a:r>
          </a:p>
        </p:txBody>
      </p:sp>
      <p:sp>
        <p:nvSpPr>
          <p:cNvPr id="390" name="Shape 390"/>
          <p:cNvSpPr/>
          <p:nvPr/>
        </p:nvSpPr>
        <p:spPr>
          <a:xfrm>
            <a:off x="4879197" y="4446956"/>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391" name="Shape 391"/>
          <p:cNvSpPr/>
          <p:nvPr/>
        </p:nvSpPr>
        <p:spPr>
          <a:xfrm>
            <a:off x="6233200" y="4443726"/>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392" name="Shape 392"/>
          <p:cNvSpPr/>
          <p:nvPr/>
        </p:nvSpPr>
        <p:spPr>
          <a:xfrm>
            <a:off x="7606868" y="4459175"/>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393" name="Shape 393"/>
          <p:cNvSpPr/>
          <p:nvPr/>
        </p:nvSpPr>
        <p:spPr>
          <a:xfrm>
            <a:off x="6604237" y="2629430"/>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pic>
        <p:nvPicPr>
          <p:cNvPr id="394" name="image123.pdf" descr="Database_Amazon RDS MySQL DB Instance.eps"/>
          <p:cNvPicPr/>
          <p:nvPr/>
        </p:nvPicPr>
        <p:blipFill>
          <a:blip r:embed="rId12">
            <a:extLst/>
          </a:blip>
          <a:stretch>
            <a:fillRect/>
          </a:stretch>
        </p:blipFill>
        <p:spPr>
          <a:xfrm>
            <a:off x="4460106" y="3134029"/>
            <a:ext cx="1118421" cy="1118421"/>
          </a:xfrm>
          <a:prstGeom prst="rect">
            <a:avLst/>
          </a:prstGeom>
          <a:ln w="12700">
            <a:miter lim="400000"/>
          </a:ln>
        </p:spPr>
      </p:pic>
      <p:pic>
        <p:nvPicPr>
          <p:cNvPr id="395" name="image124.pdf" descr="Database_Amazon RDS Oracle DB Instance.eps"/>
          <p:cNvPicPr/>
          <p:nvPr/>
        </p:nvPicPr>
        <p:blipFill>
          <a:blip r:embed="rId13">
            <a:extLst/>
          </a:blip>
          <a:stretch>
            <a:fillRect/>
          </a:stretch>
        </p:blipFill>
        <p:spPr>
          <a:xfrm>
            <a:off x="5806535" y="3134029"/>
            <a:ext cx="1118421" cy="1118421"/>
          </a:xfrm>
          <a:prstGeom prst="rect">
            <a:avLst/>
          </a:prstGeom>
          <a:ln w="12700">
            <a:miter lim="400000"/>
          </a:ln>
        </p:spPr>
      </p:pic>
      <p:pic>
        <p:nvPicPr>
          <p:cNvPr id="396" name="image125.pdf" descr="Database_Amazon RDS MS SQL Instance.eps"/>
          <p:cNvPicPr/>
          <p:nvPr/>
        </p:nvPicPr>
        <p:blipFill>
          <a:blip r:embed="rId14">
            <a:extLst/>
          </a:blip>
          <a:stretch>
            <a:fillRect/>
          </a:stretch>
        </p:blipFill>
        <p:spPr>
          <a:xfrm>
            <a:off x="7169353" y="3134029"/>
            <a:ext cx="1118421" cy="1118421"/>
          </a:xfrm>
          <a:prstGeom prst="rect">
            <a:avLst/>
          </a:prstGeom>
          <a:ln w="12700">
            <a:miter lim="400000"/>
          </a:ln>
        </p:spPr>
      </p:pic>
      <p:pic>
        <p:nvPicPr>
          <p:cNvPr id="397" name="image126.pdf" descr="Database_Dynamo DB Global Secondary Indexes.eps"/>
          <p:cNvPicPr/>
          <p:nvPr/>
        </p:nvPicPr>
        <p:blipFill>
          <a:blip r:embed="rId15">
            <a:extLst/>
          </a:blip>
          <a:stretch>
            <a:fillRect/>
          </a:stretch>
        </p:blipFill>
        <p:spPr>
          <a:xfrm>
            <a:off x="6314971" y="1270000"/>
            <a:ext cx="969092" cy="969092"/>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Shape 399"/>
          <p:cNvSpPr/>
          <p:nvPr>
            <p:ph type="title"/>
          </p:nvPr>
        </p:nvSpPr>
        <p:spPr>
          <a:xfrm>
            <a:off x="254608" y="114935"/>
            <a:ext cx="8205304" cy="634365"/>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Database</a:t>
            </a:r>
          </a:p>
        </p:txBody>
      </p:sp>
      <p:sp>
        <p:nvSpPr>
          <p:cNvPr id="400" name="Shape 400"/>
          <p:cNvSpPr/>
          <p:nvPr/>
        </p:nvSpPr>
        <p:spPr>
          <a:xfrm>
            <a:off x="257707" y="906179"/>
            <a:ext cx="4250793"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Relational Database Service Cont.</a:t>
            </a:r>
          </a:p>
        </p:txBody>
      </p:sp>
      <p:sp>
        <p:nvSpPr>
          <p:cNvPr id="401" name="Shape 401"/>
          <p:cNvSpPr/>
          <p:nvPr/>
        </p:nvSpPr>
        <p:spPr>
          <a:xfrm>
            <a:off x="1318688" y="2139643"/>
            <a:ext cx="84707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SQL master</a:t>
            </a:r>
          </a:p>
        </p:txBody>
      </p:sp>
      <p:sp>
        <p:nvSpPr>
          <p:cNvPr id="402" name="Shape 402"/>
          <p:cNvSpPr/>
          <p:nvPr/>
        </p:nvSpPr>
        <p:spPr>
          <a:xfrm>
            <a:off x="2380072" y="2139643"/>
            <a:ext cx="84707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SQL slave</a:t>
            </a:r>
          </a:p>
        </p:txBody>
      </p:sp>
      <p:sp>
        <p:nvSpPr>
          <p:cNvPr id="403" name="Shape 403"/>
          <p:cNvSpPr/>
          <p:nvPr/>
        </p:nvSpPr>
        <p:spPr>
          <a:xfrm>
            <a:off x="212378" y="4723767"/>
            <a:ext cx="2428164"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Database</a:t>
            </a:r>
          </a:p>
        </p:txBody>
      </p:sp>
      <p:sp>
        <p:nvSpPr>
          <p:cNvPr id="404" name="Shape 404"/>
          <p:cNvSpPr/>
          <p:nvPr/>
        </p:nvSpPr>
        <p:spPr>
          <a:xfrm>
            <a:off x="363124" y="2139643"/>
            <a:ext cx="847077"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PostgreSQL instance</a:t>
            </a:r>
          </a:p>
        </p:txBody>
      </p:sp>
      <p:sp>
        <p:nvSpPr>
          <p:cNvPr id="405" name="Shape 405"/>
          <p:cNvSpPr/>
          <p:nvPr/>
        </p:nvSpPr>
        <p:spPr>
          <a:xfrm>
            <a:off x="3426364" y="2139643"/>
            <a:ext cx="84707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PIOP</a:t>
            </a:r>
          </a:p>
        </p:txBody>
      </p:sp>
      <p:sp>
        <p:nvSpPr>
          <p:cNvPr id="406" name="Shape 406"/>
          <p:cNvSpPr/>
          <p:nvPr/>
        </p:nvSpPr>
        <p:spPr>
          <a:xfrm>
            <a:off x="209864" y="2991747"/>
            <a:ext cx="2218795" cy="314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SimpleDB</a:t>
            </a:r>
          </a:p>
        </p:txBody>
      </p:sp>
      <p:pic>
        <p:nvPicPr>
          <p:cNvPr id="407" name="image127.png" descr="Domain.png"/>
          <p:cNvPicPr/>
          <p:nvPr/>
        </p:nvPicPr>
        <p:blipFill>
          <a:blip r:embed="rId2">
            <a:extLst/>
          </a:blip>
          <a:stretch>
            <a:fillRect/>
          </a:stretch>
        </p:blipFill>
        <p:spPr>
          <a:xfrm>
            <a:off x="1494673" y="3398749"/>
            <a:ext cx="731521" cy="731521"/>
          </a:xfrm>
          <a:prstGeom prst="rect">
            <a:avLst/>
          </a:prstGeom>
          <a:ln w="12700">
            <a:miter lim="400000"/>
          </a:ln>
        </p:spPr>
      </p:pic>
      <p:pic>
        <p:nvPicPr>
          <p:cNvPr id="408" name="image128.png" descr="Simple-DB.png"/>
          <p:cNvPicPr/>
          <p:nvPr/>
        </p:nvPicPr>
        <p:blipFill>
          <a:blip r:embed="rId3">
            <a:extLst/>
          </a:blip>
          <a:stretch>
            <a:fillRect/>
          </a:stretch>
        </p:blipFill>
        <p:spPr>
          <a:xfrm>
            <a:off x="452877" y="3357779"/>
            <a:ext cx="731521" cy="731521"/>
          </a:xfrm>
          <a:prstGeom prst="rect">
            <a:avLst/>
          </a:prstGeom>
          <a:ln w="12700">
            <a:miter lim="400000"/>
          </a:ln>
        </p:spPr>
      </p:pic>
      <p:sp>
        <p:nvSpPr>
          <p:cNvPr id="409" name="Shape 409"/>
          <p:cNvSpPr/>
          <p:nvPr/>
        </p:nvSpPr>
        <p:spPr>
          <a:xfrm>
            <a:off x="1491339" y="4247948"/>
            <a:ext cx="738190"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domain</a:t>
            </a:r>
          </a:p>
        </p:txBody>
      </p:sp>
      <p:sp>
        <p:nvSpPr>
          <p:cNvPr id="410" name="Shape 410"/>
          <p:cNvSpPr/>
          <p:nvPr/>
        </p:nvSpPr>
        <p:spPr>
          <a:xfrm>
            <a:off x="253309" y="4247948"/>
            <a:ext cx="1130660"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Amazon SimpleDB</a:t>
            </a:r>
          </a:p>
        </p:txBody>
      </p:sp>
      <p:sp>
        <p:nvSpPr>
          <p:cNvPr id="411" name="Shape 411"/>
          <p:cNvSpPr/>
          <p:nvPr/>
        </p:nvSpPr>
        <p:spPr>
          <a:xfrm>
            <a:off x="2648370" y="2991747"/>
            <a:ext cx="1953588" cy="314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Redshift</a:t>
            </a:r>
          </a:p>
        </p:txBody>
      </p:sp>
      <p:pic>
        <p:nvPicPr>
          <p:cNvPr id="412" name="image129.png" descr="RedShift.png"/>
          <p:cNvPicPr/>
          <p:nvPr/>
        </p:nvPicPr>
        <p:blipFill>
          <a:blip r:embed="rId4">
            <a:extLst/>
          </a:blip>
          <a:stretch>
            <a:fillRect/>
          </a:stretch>
        </p:blipFill>
        <p:spPr>
          <a:xfrm>
            <a:off x="2833923" y="3404192"/>
            <a:ext cx="731521" cy="731521"/>
          </a:xfrm>
          <a:prstGeom prst="rect">
            <a:avLst/>
          </a:prstGeom>
          <a:ln w="12700">
            <a:miter lim="400000"/>
          </a:ln>
        </p:spPr>
      </p:pic>
      <p:sp>
        <p:nvSpPr>
          <p:cNvPr id="413" name="Shape 413"/>
          <p:cNvSpPr/>
          <p:nvPr/>
        </p:nvSpPr>
        <p:spPr>
          <a:xfrm>
            <a:off x="2684514" y="4247948"/>
            <a:ext cx="1030341"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Amazon Redshift</a:t>
            </a:r>
          </a:p>
        </p:txBody>
      </p:sp>
      <p:sp>
        <p:nvSpPr>
          <p:cNvPr id="414" name="Shape 414"/>
          <p:cNvSpPr/>
          <p:nvPr/>
        </p:nvSpPr>
        <p:spPr>
          <a:xfrm>
            <a:off x="3793614" y="4247948"/>
            <a:ext cx="917679"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solid state disks </a:t>
            </a:r>
          </a:p>
        </p:txBody>
      </p:sp>
      <p:sp>
        <p:nvSpPr>
          <p:cNvPr id="415" name="Shape 415"/>
          <p:cNvSpPr/>
          <p:nvPr/>
        </p:nvSpPr>
        <p:spPr>
          <a:xfrm>
            <a:off x="4983014" y="910585"/>
            <a:ext cx="2218794"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ElastiCache</a:t>
            </a:r>
          </a:p>
        </p:txBody>
      </p:sp>
      <p:pic>
        <p:nvPicPr>
          <p:cNvPr id="416" name="image130.png" descr="ElasticCache.png"/>
          <p:cNvPicPr/>
          <p:nvPr/>
        </p:nvPicPr>
        <p:blipFill>
          <a:blip r:embed="rId5">
            <a:extLst/>
          </a:blip>
          <a:stretch>
            <a:fillRect/>
          </a:stretch>
        </p:blipFill>
        <p:spPr>
          <a:xfrm>
            <a:off x="5068208" y="1326419"/>
            <a:ext cx="731521" cy="731521"/>
          </a:xfrm>
          <a:prstGeom prst="rect">
            <a:avLst/>
          </a:prstGeom>
          <a:ln w="12700">
            <a:miter lim="400000"/>
          </a:ln>
        </p:spPr>
      </p:pic>
      <p:sp>
        <p:nvSpPr>
          <p:cNvPr id="417" name="Shape 417"/>
          <p:cNvSpPr/>
          <p:nvPr/>
        </p:nvSpPr>
        <p:spPr>
          <a:xfrm>
            <a:off x="5076426" y="2139643"/>
            <a:ext cx="71424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ElastiCache</a:t>
            </a:r>
          </a:p>
        </p:txBody>
      </p:sp>
      <p:sp>
        <p:nvSpPr>
          <p:cNvPr id="418" name="Shape 418"/>
          <p:cNvSpPr/>
          <p:nvPr/>
        </p:nvSpPr>
        <p:spPr>
          <a:xfrm>
            <a:off x="6011328" y="2139643"/>
            <a:ext cx="1044158"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cache node</a:t>
            </a:r>
          </a:p>
        </p:txBody>
      </p:sp>
      <p:sp>
        <p:nvSpPr>
          <p:cNvPr id="419" name="Shape 419"/>
          <p:cNvSpPr/>
          <p:nvPr/>
        </p:nvSpPr>
        <p:spPr>
          <a:xfrm>
            <a:off x="8155851" y="2139643"/>
            <a:ext cx="738189"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Memcached</a:t>
            </a:r>
          </a:p>
        </p:txBody>
      </p:sp>
      <p:sp>
        <p:nvSpPr>
          <p:cNvPr id="420" name="Shape 420"/>
          <p:cNvSpPr/>
          <p:nvPr/>
        </p:nvSpPr>
        <p:spPr>
          <a:xfrm>
            <a:off x="6935137" y="2139643"/>
            <a:ext cx="1130661"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Redis</a:t>
            </a:r>
          </a:p>
        </p:txBody>
      </p:sp>
      <p:sp>
        <p:nvSpPr>
          <p:cNvPr id="421" name="Shape 421"/>
          <p:cNvSpPr/>
          <p:nvPr/>
        </p:nvSpPr>
        <p:spPr>
          <a:xfrm>
            <a:off x="606613" y="2445562"/>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422" name="Shape 422"/>
          <p:cNvSpPr/>
          <p:nvPr/>
        </p:nvSpPr>
        <p:spPr>
          <a:xfrm>
            <a:off x="1568353" y="2302984"/>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423" name="Shape 423"/>
          <p:cNvSpPr/>
          <p:nvPr/>
        </p:nvSpPr>
        <p:spPr>
          <a:xfrm>
            <a:off x="2667061" y="2302984"/>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424" name="Shape 424"/>
          <p:cNvSpPr/>
          <p:nvPr/>
        </p:nvSpPr>
        <p:spPr>
          <a:xfrm>
            <a:off x="3663546" y="2302984"/>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425" name="Shape 425"/>
          <p:cNvSpPr/>
          <p:nvPr/>
        </p:nvSpPr>
        <p:spPr>
          <a:xfrm>
            <a:off x="7358684" y="2302984"/>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426" name="Shape 426"/>
          <p:cNvSpPr/>
          <p:nvPr/>
        </p:nvSpPr>
        <p:spPr>
          <a:xfrm>
            <a:off x="8371557" y="2302984"/>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427" name="Shape 427"/>
          <p:cNvSpPr/>
          <p:nvPr/>
        </p:nvSpPr>
        <p:spPr>
          <a:xfrm>
            <a:off x="4077991" y="4520167"/>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pic>
        <p:nvPicPr>
          <p:cNvPr id="428" name="image131.pdf" descr="Database_Amazon Redshift SSD Family Cluster.eps"/>
          <p:cNvPicPr/>
          <p:nvPr/>
        </p:nvPicPr>
        <p:blipFill>
          <a:blip r:embed="rId6">
            <a:extLst/>
          </a:blip>
          <a:stretch>
            <a:fillRect/>
          </a:stretch>
        </p:blipFill>
        <p:spPr>
          <a:xfrm>
            <a:off x="3637936" y="3185241"/>
            <a:ext cx="1169425" cy="1169425"/>
          </a:xfrm>
          <a:prstGeom prst="rect">
            <a:avLst/>
          </a:prstGeom>
          <a:ln w="12700">
            <a:miter lim="400000"/>
          </a:ln>
        </p:spPr>
      </p:pic>
      <p:pic>
        <p:nvPicPr>
          <p:cNvPr id="429" name="image132.pdf" descr="Database_RDS MasterSQL.eps"/>
          <p:cNvPicPr/>
          <p:nvPr/>
        </p:nvPicPr>
        <p:blipFill>
          <a:blip r:embed="rId7">
            <a:extLst/>
          </a:blip>
          <a:stretch>
            <a:fillRect/>
          </a:stretch>
        </p:blipFill>
        <p:spPr>
          <a:xfrm>
            <a:off x="1293693" y="1211312"/>
            <a:ext cx="993673" cy="993673"/>
          </a:xfrm>
          <a:prstGeom prst="rect">
            <a:avLst/>
          </a:prstGeom>
          <a:ln w="12700">
            <a:miter lim="400000"/>
          </a:ln>
        </p:spPr>
      </p:pic>
      <p:pic>
        <p:nvPicPr>
          <p:cNvPr id="430" name="image133.pdf" descr="Database_RDS Replica sets with PIOP.eps"/>
          <p:cNvPicPr/>
          <p:nvPr/>
        </p:nvPicPr>
        <p:blipFill>
          <a:blip r:embed="rId8">
            <a:extLst/>
          </a:blip>
          <a:stretch>
            <a:fillRect/>
          </a:stretch>
        </p:blipFill>
        <p:spPr>
          <a:xfrm>
            <a:off x="3293807" y="1206294"/>
            <a:ext cx="1003710" cy="1003710"/>
          </a:xfrm>
          <a:prstGeom prst="rect">
            <a:avLst/>
          </a:prstGeom>
          <a:ln w="12700">
            <a:miter lim="400000"/>
          </a:ln>
        </p:spPr>
      </p:pic>
      <p:pic>
        <p:nvPicPr>
          <p:cNvPr id="431" name="image134.pdf" descr="Database_RDS SlaveSQL.eps"/>
          <p:cNvPicPr/>
          <p:nvPr/>
        </p:nvPicPr>
        <p:blipFill>
          <a:blip r:embed="rId9">
            <a:extLst/>
          </a:blip>
          <a:stretch>
            <a:fillRect/>
          </a:stretch>
        </p:blipFill>
        <p:spPr>
          <a:xfrm>
            <a:off x="2298768" y="1216331"/>
            <a:ext cx="983636" cy="983636"/>
          </a:xfrm>
          <a:prstGeom prst="rect">
            <a:avLst/>
          </a:prstGeom>
          <a:ln w="12700">
            <a:miter lim="400000"/>
          </a:ln>
        </p:spPr>
      </p:pic>
      <p:pic>
        <p:nvPicPr>
          <p:cNvPr id="432" name="image135.pdf" descr="Database_Amazon ElastiCache Redis.eps"/>
          <p:cNvPicPr/>
          <p:nvPr/>
        </p:nvPicPr>
        <p:blipFill>
          <a:blip r:embed="rId10">
            <a:extLst/>
          </a:blip>
          <a:stretch>
            <a:fillRect/>
          </a:stretch>
        </p:blipFill>
        <p:spPr>
          <a:xfrm>
            <a:off x="7007532" y="1224935"/>
            <a:ext cx="1003710" cy="1003710"/>
          </a:xfrm>
          <a:prstGeom prst="rect">
            <a:avLst/>
          </a:prstGeom>
          <a:ln w="12700">
            <a:miter lim="400000"/>
          </a:ln>
        </p:spPr>
      </p:pic>
      <p:pic>
        <p:nvPicPr>
          <p:cNvPr id="433" name="image136.pdf" descr="Database_Amazon ElastiCache Memcache.eps"/>
          <p:cNvPicPr/>
          <p:nvPr/>
        </p:nvPicPr>
        <p:blipFill>
          <a:blip r:embed="rId11">
            <a:extLst/>
          </a:blip>
          <a:stretch>
            <a:fillRect/>
          </a:stretch>
        </p:blipFill>
        <p:spPr>
          <a:xfrm>
            <a:off x="8017387" y="1224935"/>
            <a:ext cx="1003710" cy="1003710"/>
          </a:xfrm>
          <a:prstGeom prst="rect">
            <a:avLst/>
          </a:prstGeom>
          <a:ln w="12700">
            <a:miter lim="400000"/>
          </a:ln>
        </p:spPr>
      </p:pic>
      <p:pic>
        <p:nvPicPr>
          <p:cNvPr id="434" name="image137.pdf" descr="Database_Amazon ElasticCache Node.eps"/>
          <p:cNvPicPr/>
          <p:nvPr/>
        </p:nvPicPr>
        <p:blipFill>
          <a:blip r:embed="rId12">
            <a:extLst/>
          </a:blip>
          <a:stretch>
            <a:fillRect/>
          </a:stretch>
        </p:blipFill>
        <p:spPr>
          <a:xfrm>
            <a:off x="5997678" y="1224935"/>
            <a:ext cx="1003710" cy="1003710"/>
          </a:xfrm>
          <a:prstGeom prst="rect">
            <a:avLst/>
          </a:prstGeom>
          <a:ln w="12700">
            <a:miter lim="400000"/>
          </a:ln>
        </p:spPr>
      </p:pic>
      <p:pic>
        <p:nvPicPr>
          <p:cNvPr id="435" name="image138.pdf" descr="Database-19.eps"/>
          <p:cNvPicPr/>
          <p:nvPr/>
        </p:nvPicPr>
        <p:blipFill>
          <a:blip r:embed="rId13">
            <a:extLst/>
          </a:blip>
          <a:stretch>
            <a:fillRect/>
          </a:stretch>
        </p:blipFill>
        <p:spPr>
          <a:xfrm>
            <a:off x="278581" y="1206294"/>
            <a:ext cx="1003709" cy="1003710"/>
          </a:xfrm>
          <a:prstGeom prst="rect">
            <a:avLst/>
          </a:prstGeom>
          <a:ln w="12700">
            <a:miter lim="400000"/>
          </a:ln>
        </p:spPr>
      </p:pic>
      <p:pic>
        <p:nvPicPr>
          <p:cNvPr id="436" name="image139.pdf" descr="Database-27.eps"/>
          <p:cNvPicPr/>
          <p:nvPr/>
        </p:nvPicPr>
        <p:blipFill>
          <a:blip r:embed="rId14">
            <a:extLst/>
          </a:blip>
          <a:stretch>
            <a:fillRect/>
          </a:stretch>
        </p:blipFill>
        <p:spPr>
          <a:xfrm>
            <a:off x="4703098" y="3159531"/>
            <a:ext cx="1171679" cy="1171679"/>
          </a:xfrm>
          <a:prstGeom prst="rect">
            <a:avLst/>
          </a:prstGeom>
          <a:ln w="12700">
            <a:miter lim="400000"/>
          </a:ln>
        </p:spPr>
      </p:pic>
      <p:pic>
        <p:nvPicPr>
          <p:cNvPr id="437" name="image140.pdf" descr="Database-28.eps"/>
          <p:cNvPicPr/>
          <p:nvPr/>
        </p:nvPicPr>
        <p:blipFill>
          <a:blip r:embed="rId15">
            <a:extLst/>
          </a:blip>
          <a:stretch>
            <a:fillRect/>
          </a:stretch>
        </p:blipFill>
        <p:spPr>
          <a:xfrm>
            <a:off x="5792837" y="3184113"/>
            <a:ext cx="1171679" cy="1171679"/>
          </a:xfrm>
          <a:prstGeom prst="rect">
            <a:avLst/>
          </a:prstGeom>
          <a:ln w="12700">
            <a:miter lim="400000"/>
          </a:ln>
        </p:spPr>
      </p:pic>
      <p:sp>
        <p:nvSpPr>
          <p:cNvPr id="438" name="Shape 438"/>
          <p:cNvSpPr/>
          <p:nvPr/>
        </p:nvSpPr>
        <p:spPr>
          <a:xfrm>
            <a:off x="4799524" y="4247948"/>
            <a:ext cx="1030341"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defRPr>
                <a:solidFill>
                  <a:srgbClr val="000000"/>
                </a:solidFill>
              </a:defRPr>
            </a:pPr>
            <a:r>
              <a:rPr sz="1000">
                <a:solidFill>
                  <a:srgbClr val="474746"/>
                </a:solidFill>
                <a:latin typeface="+mj-lt"/>
                <a:ea typeface="+mj-ea"/>
                <a:cs typeface="+mj-cs"/>
                <a:sym typeface="Helvetica Neue"/>
              </a:rPr>
              <a:t>DW1 </a:t>
            </a:r>
            <a:br>
              <a:rPr sz="1000">
                <a:solidFill>
                  <a:srgbClr val="474746"/>
                </a:solidFill>
                <a:latin typeface="+mj-lt"/>
                <a:ea typeface="+mj-ea"/>
                <a:cs typeface="+mj-cs"/>
                <a:sym typeface="Helvetica Neue"/>
              </a:rPr>
            </a:br>
            <a:r>
              <a:rPr sz="1000">
                <a:solidFill>
                  <a:srgbClr val="474746"/>
                </a:solidFill>
                <a:latin typeface="+mj-lt"/>
                <a:ea typeface="+mj-ea"/>
                <a:cs typeface="+mj-cs"/>
                <a:sym typeface="Helvetica Neue"/>
              </a:rPr>
              <a:t>Dense Compute</a:t>
            </a:r>
          </a:p>
        </p:txBody>
      </p:sp>
      <p:sp>
        <p:nvSpPr>
          <p:cNvPr id="439" name="Shape 439"/>
          <p:cNvSpPr/>
          <p:nvPr/>
        </p:nvSpPr>
        <p:spPr>
          <a:xfrm>
            <a:off x="5123488" y="4525083"/>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440" name="Shape 440"/>
          <p:cNvSpPr/>
          <p:nvPr/>
        </p:nvSpPr>
        <p:spPr>
          <a:xfrm>
            <a:off x="5905651" y="4247948"/>
            <a:ext cx="1030341"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defRPr>
                <a:solidFill>
                  <a:srgbClr val="000000"/>
                </a:solidFill>
              </a:defRPr>
            </a:pPr>
            <a:r>
              <a:rPr sz="1000">
                <a:solidFill>
                  <a:srgbClr val="474746"/>
                </a:solidFill>
                <a:latin typeface="+mj-lt"/>
                <a:ea typeface="+mj-ea"/>
                <a:cs typeface="+mj-cs"/>
                <a:sym typeface="Helvetica Neue"/>
              </a:rPr>
              <a:t>DW2 </a:t>
            </a:r>
            <a:br>
              <a:rPr sz="1000">
                <a:solidFill>
                  <a:srgbClr val="474746"/>
                </a:solidFill>
                <a:latin typeface="+mj-lt"/>
                <a:ea typeface="+mj-ea"/>
                <a:cs typeface="+mj-cs"/>
                <a:sym typeface="Helvetica Neue"/>
              </a:rPr>
            </a:br>
            <a:r>
              <a:rPr sz="1000">
                <a:solidFill>
                  <a:srgbClr val="474746"/>
                </a:solidFill>
                <a:latin typeface="+mj-lt"/>
                <a:ea typeface="+mj-ea"/>
                <a:cs typeface="+mj-cs"/>
                <a:sym typeface="Helvetica Neue"/>
              </a:rPr>
              <a:t>Dense Compute</a:t>
            </a:r>
          </a:p>
        </p:txBody>
      </p:sp>
      <p:sp>
        <p:nvSpPr>
          <p:cNvPr id="441" name="Shape 441"/>
          <p:cNvSpPr/>
          <p:nvPr/>
        </p:nvSpPr>
        <p:spPr>
          <a:xfrm>
            <a:off x="6262391" y="4525083"/>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title"/>
          </p:nvPr>
        </p:nvSpPr>
        <p:spPr>
          <a:xfrm>
            <a:off x="254608" y="114935"/>
            <a:ext cx="8205304" cy="672465"/>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Deployment &amp; Management </a:t>
            </a:r>
          </a:p>
        </p:txBody>
      </p:sp>
      <p:sp>
        <p:nvSpPr>
          <p:cNvPr id="444" name="Shape 444"/>
          <p:cNvSpPr/>
          <p:nvPr/>
        </p:nvSpPr>
        <p:spPr>
          <a:xfrm>
            <a:off x="257706" y="906179"/>
            <a:ext cx="3285594"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808080"/>
                </a:solidFill>
                <a:latin typeface="+mj-lt"/>
                <a:ea typeface="+mj-ea"/>
                <a:cs typeface="+mj-cs"/>
                <a:sym typeface="Helvetica Neue"/>
              </a:defRPr>
            </a:lvl1pPr>
          </a:lstStyle>
          <a:p>
            <a:pPr lvl="0">
              <a:defRPr sz="1800">
                <a:solidFill>
                  <a:srgbClr val="000000"/>
                </a:solidFill>
              </a:defRPr>
            </a:pPr>
            <a:r>
              <a:rPr sz="1600">
                <a:solidFill>
                  <a:srgbClr val="808080"/>
                </a:solidFill>
              </a:rPr>
              <a:t>AWS Elastic Beanstalk</a:t>
            </a:r>
          </a:p>
        </p:txBody>
      </p:sp>
      <p:sp>
        <p:nvSpPr>
          <p:cNvPr id="445" name="Shape 445"/>
          <p:cNvSpPr/>
          <p:nvPr/>
        </p:nvSpPr>
        <p:spPr>
          <a:xfrm>
            <a:off x="257707" y="2855267"/>
            <a:ext cx="2752940"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AWS CloudFormation</a:t>
            </a:r>
          </a:p>
        </p:txBody>
      </p:sp>
      <p:sp>
        <p:nvSpPr>
          <p:cNvPr id="446" name="Shape 446"/>
          <p:cNvSpPr/>
          <p:nvPr/>
        </p:nvSpPr>
        <p:spPr>
          <a:xfrm>
            <a:off x="4372268" y="906179"/>
            <a:ext cx="2208335"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CloudWatch</a:t>
            </a:r>
          </a:p>
        </p:txBody>
      </p:sp>
      <p:pic>
        <p:nvPicPr>
          <p:cNvPr id="447" name="image141.png" descr="Elastic-Beanstalk.png"/>
          <p:cNvPicPr/>
          <p:nvPr/>
        </p:nvPicPr>
        <p:blipFill>
          <a:blip r:embed="rId2">
            <a:extLst/>
          </a:blip>
          <a:stretch>
            <a:fillRect/>
          </a:stretch>
        </p:blipFill>
        <p:spPr>
          <a:xfrm>
            <a:off x="345810" y="1303427"/>
            <a:ext cx="731521" cy="731521"/>
          </a:xfrm>
          <a:prstGeom prst="rect">
            <a:avLst/>
          </a:prstGeom>
          <a:ln w="12700">
            <a:miter lim="400000"/>
          </a:ln>
        </p:spPr>
      </p:pic>
      <p:sp>
        <p:nvSpPr>
          <p:cNvPr id="448" name="Shape 448"/>
          <p:cNvSpPr/>
          <p:nvPr/>
        </p:nvSpPr>
        <p:spPr>
          <a:xfrm>
            <a:off x="227843" y="2188296"/>
            <a:ext cx="967455"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Elastic Beanstalk</a:t>
            </a:r>
          </a:p>
        </p:txBody>
      </p:sp>
      <p:pic>
        <p:nvPicPr>
          <p:cNvPr id="449" name="image142.png" descr="Application.png"/>
          <p:cNvPicPr/>
          <p:nvPr/>
        </p:nvPicPr>
        <p:blipFill>
          <a:blip r:embed="rId3">
            <a:extLst/>
          </a:blip>
          <a:stretch>
            <a:fillRect/>
          </a:stretch>
        </p:blipFill>
        <p:spPr>
          <a:xfrm>
            <a:off x="1406455" y="1303427"/>
            <a:ext cx="731521" cy="731521"/>
          </a:xfrm>
          <a:prstGeom prst="rect">
            <a:avLst/>
          </a:prstGeom>
          <a:ln w="12700">
            <a:miter lim="400000"/>
          </a:ln>
        </p:spPr>
      </p:pic>
      <p:sp>
        <p:nvSpPr>
          <p:cNvPr id="450" name="Shape 450"/>
          <p:cNvSpPr/>
          <p:nvPr/>
        </p:nvSpPr>
        <p:spPr>
          <a:xfrm>
            <a:off x="1395506" y="2188296"/>
            <a:ext cx="75341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application</a:t>
            </a:r>
          </a:p>
        </p:txBody>
      </p:sp>
      <p:sp>
        <p:nvSpPr>
          <p:cNvPr id="451" name="Shape 451"/>
          <p:cNvSpPr/>
          <p:nvPr/>
        </p:nvSpPr>
        <p:spPr>
          <a:xfrm>
            <a:off x="2349131" y="2188296"/>
            <a:ext cx="736224"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deployment</a:t>
            </a:r>
          </a:p>
        </p:txBody>
      </p:sp>
      <p:pic>
        <p:nvPicPr>
          <p:cNvPr id="452" name="image143.png" descr="CloudFormation.png"/>
          <p:cNvPicPr/>
          <p:nvPr/>
        </p:nvPicPr>
        <p:blipFill>
          <a:blip r:embed="rId4">
            <a:extLst/>
          </a:blip>
          <a:stretch>
            <a:fillRect/>
          </a:stretch>
        </p:blipFill>
        <p:spPr>
          <a:xfrm>
            <a:off x="338340" y="3315639"/>
            <a:ext cx="731520" cy="731521"/>
          </a:xfrm>
          <a:prstGeom prst="rect">
            <a:avLst/>
          </a:prstGeom>
          <a:ln w="12700">
            <a:miter lim="400000"/>
          </a:ln>
        </p:spPr>
      </p:pic>
      <p:sp>
        <p:nvSpPr>
          <p:cNvPr id="453" name="Shape 453"/>
          <p:cNvSpPr/>
          <p:nvPr/>
        </p:nvSpPr>
        <p:spPr>
          <a:xfrm>
            <a:off x="205432" y="4181552"/>
            <a:ext cx="997337"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AWS CloudFormation</a:t>
            </a:r>
          </a:p>
        </p:txBody>
      </p:sp>
      <p:pic>
        <p:nvPicPr>
          <p:cNvPr id="454" name="image144.png" descr="CloudFormation-Tempate.png"/>
          <p:cNvPicPr/>
          <p:nvPr/>
        </p:nvPicPr>
        <p:blipFill>
          <a:blip r:embed="rId5">
            <a:extLst/>
          </a:blip>
          <a:stretch>
            <a:fillRect/>
          </a:stretch>
        </p:blipFill>
        <p:spPr>
          <a:xfrm>
            <a:off x="1433777" y="3315639"/>
            <a:ext cx="731521" cy="731521"/>
          </a:xfrm>
          <a:prstGeom prst="rect">
            <a:avLst/>
          </a:prstGeom>
          <a:ln w="12700">
            <a:miter lim="400000"/>
          </a:ln>
        </p:spPr>
      </p:pic>
      <p:sp>
        <p:nvSpPr>
          <p:cNvPr id="455" name="Shape 455"/>
          <p:cNvSpPr/>
          <p:nvPr/>
        </p:nvSpPr>
        <p:spPr>
          <a:xfrm>
            <a:off x="1512475" y="4181552"/>
            <a:ext cx="574126"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template</a:t>
            </a:r>
          </a:p>
        </p:txBody>
      </p:sp>
      <p:pic>
        <p:nvPicPr>
          <p:cNvPr id="456" name="image145.png" descr="CloudFormation-Stack.png"/>
          <p:cNvPicPr/>
          <p:nvPr/>
        </p:nvPicPr>
        <p:blipFill>
          <a:blip r:embed="rId6">
            <a:extLst/>
          </a:blip>
          <a:stretch>
            <a:fillRect/>
          </a:stretch>
        </p:blipFill>
        <p:spPr>
          <a:xfrm>
            <a:off x="2396307" y="3315639"/>
            <a:ext cx="731521" cy="731521"/>
          </a:xfrm>
          <a:prstGeom prst="rect">
            <a:avLst/>
          </a:prstGeom>
          <a:ln w="12700">
            <a:miter lim="400000"/>
          </a:ln>
        </p:spPr>
      </p:pic>
      <p:sp>
        <p:nvSpPr>
          <p:cNvPr id="457" name="Shape 457"/>
          <p:cNvSpPr/>
          <p:nvPr/>
        </p:nvSpPr>
        <p:spPr>
          <a:xfrm>
            <a:off x="2528428" y="4181552"/>
            <a:ext cx="467281"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stack</a:t>
            </a:r>
          </a:p>
        </p:txBody>
      </p:sp>
      <p:pic>
        <p:nvPicPr>
          <p:cNvPr id="458" name="image146.png" descr="CloudWatch.png"/>
          <p:cNvPicPr/>
          <p:nvPr/>
        </p:nvPicPr>
        <p:blipFill>
          <a:blip r:embed="rId7">
            <a:extLst/>
          </a:blip>
          <a:stretch>
            <a:fillRect/>
          </a:stretch>
        </p:blipFill>
        <p:spPr>
          <a:xfrm>
            <a:off x="4602548" y="1303427"/>
            <a:ext cx="731521" cy="731521"/>
          </a:xfrm>
          <a:prstGeom prst="rect">
            <a:avLst/>
          </a:prstGeom>
          <a:ln w="12700">
            <a:miter lim="400000"/>
          </a:ln>
        </p:spPr>
      </p:pic>
      <p:pic>
        <p:nvPicPr>
          <p:cNvPr id="459" name="image147.png" descr="CloudWatch-Alarm.png"/>
          <p:cNvPicPr/>
          <p:nvPr/>
        </p:nvPicPr>
        <p:blipFill>
          <a:blip r:embed="rId8">
            <a:extLst/>
          </a:blip>
          <a:stretch>
            <a:fillRect/>
          </a:stretch>
        </p:blipFill>
        <p:spPr>
          <a:xfrm>
            <a:off x="5647123" y="1303427"/>
            <a:ext cx="731521" cy="731521"/>
          </a:xfrm>
          <a:prstGeom prst="rect">
            <a:avLst/>
          </a:prstGeom>
          <a:ln w="12700">
            <a:miter lim="400000"/>
          </a:ln>
        </p:spPr>
      </p:pic>
      <p:sp>
        <p:nvSpPr>
          <p:cNvPr id="460" name="Shape 460"/>
          <p:cNvSpPr/>
          <p:nvPr/>
        </p:nvSpPr>
        <p:spPr>
          <a:xfrm>
            <a:off x="4574228" y="2188296"/>
            <a:ext cx="788161"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CloudWatch</a:t>
            </a:r>
          </a:p>
        </p:txBody>
      </p:sp>
      <p:sp>
        <p:nvSpPr>
          <p:cNvPr id="461" name="Shape 461"/>
          <p:cNvSpPr/>
          <p:nvPr/>
        </p:nvSpPr>
        <p:spPr>
          <a:xfrm>
            <a:off x="5796789" y="2188296"/>
            <a:ext cx="43218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alarm</a:t>
            </a:r>
          </a:p>
        </p:txBody>
      </p:sp>
      <p:sp>
        <p:nvSpPr>
          <p:cNvPr id="462" name="Shape 462"/>
          <p:cNvSpPr/>
          <p:nvPr/>
        </p:nvSpPr>
        <p:spPr>
          <a:xfrm>
            <a:off x="6772095" y="913648"/>
            <a:ext cx="2192649"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AWS Data Pipeline</a:t>
            </a:r>
          </a:p>
        </p:txBody>
      </p:sp>
      <p:pic>
        <p:nvPicPr>
          <p:cNvPr id="463" name="image148.png" descr="DataPipline.png"/>
          <p:cNvPicPr/>
          <p:nvPr/>
        </p:nvPicPr>
        <p:blipFill>
          <a:blip r:embed="rId9">
            <a:extLst/>
          </a:blip>
          <a:stretch>
            <a:fillRect/>
          </a:stretch>
        </p:blipFill>
        <p:spPr>
          <a:xfrm>
            <a:off x="7502659" y="1300249"/>
            <a:ext cx="731521" cy="731521"/>
          </a:xfrm>
          <a:prstGeom prst="rect">
            <a:avLst/>
          </a:prstGeom>
          <a:ln w="12700">
            <a:miter lim="400000"/>
          </a:ln>
        </p:spPr>
      </p:pic>
      <p:sp>
        <p:nvSpPr>
          <p:cNvPr id="464" name="Shape 464"/>
          <p:cNvSpPr/>
          <p:nvPr/>
        </p:nvSpPr>
        <p:spPr>
          <a:xfrm>
            <a:off x="7262335" y="2188296"/>
            <a:ext cx="1212169"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AWS Data Pipeline</a:t>
            </a:r>
          </a:p>
        </p:txBody>
      </p:sp>
      <p:pic>
        <p:nvPicPr>
          <p:cNvPr id="465" name="image149.png" descr="Elastic-Beanstalk-Deployment.png"/>
          <p:cNvPicPr/>
          <p:nvPr/>
        </p:nvPicPr>
        <p:blipFill>
          <a:blip r:embed="rId10">
            <a:extLst/>
          </a:blip>
          <a:stretch>
            <a:fillRect/>
          </a:stretch>
        </p:blipFill>
        <p:spPr>
          <a:xfrm>
            <a:off x="2219604" y="1163064"/>
            <a:ext cx="1008913" cy="1008913"/>
          </a:xfrm>
          <a:prstGeom prst="rect">
            <a:avLst/>
          </a:prstGeom>
          <a:ln w="12700">
            <a:miter lim="400000"/>
          </a:ln>
        </p:spPr>
      </p:pic>
      <p:sp>
        <p:nvSpPr>
          <p:cNvPr id="466" name="Shape 466"/>
          <p:cNvSpPr/>
          <p:nvPr/>
        </p:nvSpPr>
        <p:spPr>
          <a:xfrm>
            <a:off x="212377" y="4723767"/>
            <a:ext cx="3884347"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Deployment &amp; Management</a:t>
            </a:r>
          </a:p>
        </p:txBody>
      </p:sp>
      <p:sp>
        <p:nvSpPr>
          <p:cNvPr id="467" name="Shape 467"/>
          <p:cNvSpPr/>
          <p:nvPr/>
        </p:nvSpPr>
        <p:spPr>
          <a:xfrm>
            <a:off x="4457291" y="2864437"/>
            <a:ext cx="3404011"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808080"/>
                </a:solidFill>
                <a:latin typeface="+mj-lt"/>
                <a:ea typeface="+mj-ea"/>
                <a:cs typeface="+mj-cs"/>
                <a:sym typeface="Helvetica Neue"/>
              </a:defRPr>
            </a:lvl1pPr>
          </a:lstStyle>
          <a:p>
            <a:pPr lvl="0">
              <a:defRPr sz="1800">
                <a:solidFill>
                  <a:srgbClr val="000000"/>
                </a:solidFill>
              </a:defRPr>
            </a:pPr>
            <a:r>
              <a:rPr sz="1600">
                <a:solidFill>
                  <a:srgbClr val="808080"/>
                </a:solidFill>
              </a:rPr>
              <a:t>AWS CloudTrail</a:t>
            </a:r>
          </a:p>
        </p:txBody>
      </p:sp>
      <p:sp>
        <p:nvSpPr>
          <p:cNvPr id="468" name="Shape 468"/>
          <p:cNvSpPr/>
          <p:nvPr/>
        </p:nvSpPr>
        <p:spPr>
          <a:xfrm>
            <a:off x="4726101" y="4181552"/>
            <a:ext cx="967455"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AWS CloudTrail</a:t>
            </a:r>
          </a:p>
        </p:txBody>
      </p:sp>
      <p:pic>
        <p:nvPicPr>
          <p:cNvPr id="469" name="image150.pdf" descr="CloudTrail.eps"/>
          <p:cNvPicPr/>
          <p:nvPr/>
        </p:nvPicPr>
        <p:blipFill>
          <a:blip r:embed="rId11">
            <a:extLst/>
          </a:blip>
          <a:stretch>
            <a:fillRect/>
          </a:stretch>
        </p:blipFill>
        <p:spPr>
          <a:xfrm>
            <a:off x="4927053" y="3416717"/>
            <a:ext cx="558529" cy="670234"/>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 name="Shape 471"/>
          <p:cNvSpPr/>
          <p:nvPr>
            <p:ph type="title"/>
          </p:nvPr>
        </p:nvSpPr>
        <p:spPr>
          <a:xfrm>
            <a:off x="254608" y="114935"/>
            <a:ext cx="8205304" cy="672465"/>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Deployment &amp; Management </a:t>
            </a:r>
          </a:p>
        </p:txBody>
      </p:sp>
      <p:sp>
        <p:nvSpPr>
          <p:cNvPr id="472" name="Shape 472"/>
          <p:cNvSpPr/>
          <p:nvPr/>
        </p:nvSpPr>
        <p:spPr>
          <a:xfrm>
            <a:off x="268190" y="737075"/>
            <a:ext cx="3984258" cy="314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AWS Identity and Access Management</a:t>
            </a:r>
          </a:p>
        </p:txBody>
      </p:sp>
      <p:pic>
        <p:nvPicPr>
          <p:cNvPr id="473" name="image151.png" descr="IAM.png"/>
          <p:cNvPicPr/>
          <p:nvPr/>
        </p:nvPicPr>
        <p:blipFill>
          <a:blip r:embed="rId2">
            <a:extLst/>
          </a:blip>
          <a:stretch>
            <a:fillRect/>
          </a:stretch>
        </p:blipFill>
        <p:spPr>
          <a:xfrm>
            <a:off x="336770" y="1300034"/>
            <a:ext cx="731521" cy="731521"/>
          </a:xfrm>
          <a:prstGeom prst="rect">
            <a:avLst/>
          </a:prstGeom>
          <a:ln w="12700">
            <a:miter lim="400000"/>
          </a:ln>
        </p:spPr>
      </p:pic>
      <p:sp>
        <p:nvSpPr>
          <p:cNvPr id="474" name="Shape 474"/>
          <p:cNvSpPr/>
          <p:nvPr/>
        </p:nvSpPr>
        <p:spPr>
          <a:xfrm>
            <a:off x="494807" y="2169137"/>
            <a:ext cx="415449"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IAM</a:t>
            </a:r>
          </a:p>
        </p:txBody>
      </p:sp>
      <p:pic>
        <p:nvPicPr>
          <p:cNvPr id="475" name="image152.png" descr="IAM-Add-on.png"/>
          <p:cNvPicPr/>
          <p:nvPr/>
        </p:nvPicPr>
        <p:blipFill>
          <a:blip r:embed="rId3">
            <a:extLst/>
          </a:blip>
          <a:stretch>
            <a:fillRect/>
          </a:stretch>
        </p:blipFill>
        <p:spPr>
          <a:xfrm>
            <a:off x="1363525" y="1267251"/>
            <a:ext cx="731520" cy="731521"/>
          </a:xfrm>
          <a:prstGeom prst="rect">
            <a:avLst/>
          </a:prstGeom>
          <a:ln w="12700">
            <a:miter lim="400000"/>
          </a:ln>
        </p:spPr>
      </p:pic>
      <p:sp>
        <p:nvSpPr>
          <p:cNvPr id="476" name="Shape 476"/>
          <p:cNvSpPr/>
          <p:nvPr/>
        </p:nvSpPr>
        <p:spPr>
          <a:xfrm>
            <a:off x="1349649" y="2169137"/>
            <a:ext cx="759273"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IAM add-on</a:t>
            </a:r>
          </a:p>
        </p:txBody>
      </p:sp>
      <p:pic>
        <p:nvPicPr>
          <p:cNvPr id="477" name="image153.png" descr="IAM-Security-Token-Service.png"/>
          <p:cNvPicPr/>
          <p:nvPr/>
        </p:nvPicPr>
        <p:blipFill>
          <a:blip r:embed="rId4">
            <a:extLst/>
          </a:blip>
          <a:stretch>
            <a:fillRect/>
          </a:stretch>
        </p:blipFill>
        <p:spPr>
          <a:xfrm>
            <a:off x="2626286" y="1267251"/>
            <a:ext cx="731521" cy="731521"/>
          </a:xfrm>
          <a:prstGeom prst="rect">
            <a:avLst/>
          </a:prstGeom>
          <a:ln w="12700">
            <a:miter lim="400000"/>
          </a:ln>
        </p:spPr>
      </p:pic>
      <p:sp>
        <p:nvSpPr>
          <p:cNvPr id="478" name="Shape 478"/>
          <p:cNvSpPr/>
          <p:nvPr/>
        </p:nvSpPr>
        <p:spPr>
          <a:xfrm>
            <a:off x="2458356" y="2155689"/>
            <a:ext cx="1043215"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AWS Security Token Service</a:t>
            </a:r>
          </a:p>
        </p:txBody>
      </p:sp>
      <p:sp>
        <p:nvSpPr>
          <p:cNvPr id="479" name="Shape 479"/>
          <p:cNvSpPr/>
          <p:nvPr/>
        </p:nvSpPr>
        <p:spPr>
          <a:xfrm>
            <a:off x="212377" y="4723767"/>
            <a:ext cx="3884347"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Deployment &amp; Management</a:t>
            </a:r>
          </a:p>
        </p:txBody>
      </p:sp>
      <p:pic>
        <p:nvPicPr>
          <p:cNvPr id="480" name="image154.png" descr="data-enc-key.png"/>
          <p:cNvPicPr/>
          <p:nvPr/>
        </p:nvPicPr>
        <p:blipFill>
          <a:blip r:embed="rId5">
            <a:extLst/>
          </a:blip>
          <a:stretch>
            <a:fillRect/>
          </a:stretch>
        </p:blipFill>
        <p:spPr>
          <a:xfrm>
            <a:off x="3889049" y="1279665"/>
            <a:ext cx="540773" cy="706693"/>
          </a:xfrm>
          <a:prstGeom prst="rect">
            <a:avLst/>
          </a:prstGeom>
          <a:ln w="12700">
            <a:miter lim="400000"/>
          </a:ln>
        </p:spPr>
      </p:pic>
      <p:pic>
        <p:nvPicPr>
          <p:cNvPr id="481" name="image155.png" descr="encrypted data.png"/>
          <p:cNvPicPr/>
          <p:nvPr/>
        </p:nvPicPr>
        <p:blipFill>
          <a:blip r:embed="rId6">
            <a:extLst/>
          </a:blip>
          <a:stretch>
            <a:fillRect/>
          </a:stretch>
        </p:blipFill>
        <p:spPr>
          <a:xfrm>
            <a:off x="4961063" y="1297380"/>
            <a:ext cx="537647" cy="671262"/>
          </a:xfrm>
          <a:prstGeom prst="rect">
            <a:avLst/>
          </a:prstGeom>
          <a:ln w="12700">
            <a:miter lim="400000"/>
          </a:ln>
        </p:spPr>
      </p:pic>
      <p:pic>
        <p:nvPicPr>
          <p:cNvPr id="482" name="image156.png" descr="permission.png"/>
          <p:cNvPicPr/>
          <p:nvPr/>
        </p:nvPicPr>
        <p:blipFill>
          <a:blip r:embed="rId7">
            <a:extLst/>
          </a:blip>
          <a:stretch>
            <a:fillRect/>
          </a:stretch>
        </p:blipFill>
        <p:spPr>
          <a:xfrm>
            <a:off x="6029950" y="1330960"/>
            <a:ext cx="525393" cy="653267"/>
          </a:xfrm>
          <a:prstGeom prst="rect">
            <a:avLst/>
          </a:prstGeom>
          <a:ln w="12700">
            <a:miter lim="400000"/>
          </a:ln>
        </p:spPr>
      </p:pic>
      <p:pic>
        <p:nvPicPr>
          <p:cNvPr id="483" name="image157.png" descr="short-term-credential.png"/>
          <p:cNvPicPr/>
          <p:nvPr/>
        </p:nvPicPr>
        <p:blipFill>
          <a:blip r:embed="rId8">
            <a:extLst/>
          </a:blip>
          <a:stretch>
            <a:fillRect/>
          </a:stretch>
        </p:blipFill>
        <p:spPr>
          <a:xfrm>
            <a:off x="1509247" y="3132341"/>
            <a:ext cx="763818" cy="622892"/>
          </a:xfrm>
          <a:prstGeom prst="rect">
            <a:avLst/>
          </a:prstGeom>
          <a:ln w="12700">
            <a:miter lim="400000"/>
          </a:ln>
        </p:spPr>
      </p:pic>
      <p:pic>
        <p:nvPicPr>
          <p:cNvPr id="484" name="image158.png" descr="token.png"/>
          <p:cNvPicPr/>
          <p:nvPr/>
        </p:nvPicPr>
        <p:blipFill>
          <a:blip r:embed="rId9">
            <a:extLst/>
          </a:blip>
          <a:stretch>
            <a:fillRect/>
          </a:stretch>
        </p:blipFill>
        <p:spPr>
          <a:xfrm>
            <a:off x="2699159" y="3066270"/>
            <a:ext cx="656714" cy="656714"/>
          </a:xfrm>
          <a:prstGeom prst="rect">
            <a:avLst/>
          </a:prstGeom>
          <a:ln w="12700">
            <a:miter lim="400000"/>
          </a:ln>
        </p:spPr>
      </p:pic>
      <p:sp>
        <p:nvSpPr>
          <p:cNvPr id="485" name="Shape 485"/>
          <p:cNvSpPr/>
          <p:nvPr/>
        </p:nvSpPr>
        <p:spPr>
          <a:xfrm>
            <a:off x="3711673" y="2169137"/>
            <a:ext cx="958646"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data encryption key</a:t>
            </a:r>
          </a:p>
        </p:txBody>
      </p:sp>
      <p:sp>
        <p:nvSpPr>
          <p:cNvPr id="486" name="Shape 486"/>
          <p:cNvSpPr/>
          <p:nvPr/>
        </p:nvSpPr>
        <p:spPr>
          <a:xfrm>
            <a:off x="4869598" y="2169137"/>
            <a:ext cx="759273"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encrypted data </a:t>
            </a:r>
          </a:p>
        </p:txBody>
      </p:sp>
      <p:sp>
        <p:nvSpPr>
          <p:cNvPr id="487" name="Shape 487"/>
          <p:cNvSpPr/>
          <p:nvPr/>
        </p:nvSpPr>
        <p:spPr>
          <a:xfrm>
            <a:off x="5915742" y="2169137"/>
            <a:ext cx="75380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permissions</a:t>
            </a:r>
          </a:p>
        </p:txBody>
      </p:sp>
      <p:pic>
        <p:nvPicPr>
          <p:cNvPr id="488" name="image159.png" descr="password.png"/>
          <p:cNvPicPr/>
          <p:nvPr/>
        </p:nvPicPr>
        <p:blipFill>
          <a:blip r:embed="rId10">
            <a:extLst/>
          </a:blip>
          <a:stretch>
            <a:fillRect/>
          </a:stretch>
        </p:blipFill>
        <p:spPr>
          <a:xfrm>
            <a:off x="391196" y="3154515"/>
            <a:ext cx="677662" cy="494890"/>
          </a:xfrm>
          <a:prstGeom prst="rect">
            <a:avLst/>
          </a:prstGeom>
          <a:ln w="12700">
            <a:miter lim="400000"/>
          </a:ln>
        </p:spPr>
      </p:pic>
      <p:sp>
        <p:nvSpPr>
          <p:cNvPr id="489" name="Shape 489"/>
          <p:cNvSpPr/>
          <p:nvPr/>
        </p:nvSpPr>
        <p:spPr>
          <a:xfrm>
            <a:off x="6961237" y="2169137"/>
            <a:ext cx="75380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role</a:t>
            </a:r>
          </a:p>
        </p:txBody>
      </p:sp>
      <p:sp>
        <p:nvSpPr>
          <p:cNvPr id="490" name="Shape 490"/>
          <p:cNvSpPr/>
          <p:nvPr/>
        </p:nvSpPr>
        <p:spPr>
          <a:xfrm>
            <a:off x="373626" y="3924191"/>
            <a:ext cx="753807" cy="4536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long-term security credential</a:t>
            </a:r>
          </a:p>
        </p:txBody>
      </p:sp>
      <p:sp>
        <p:nvSpPr>
          <p:cNvPr id="491" name="Shape 491"/>
          <p:cNvSpPr/>
          <p:nvPr/>
        </p:nvSpPr>
        <p:spPr>
          <a:xfrm>
            <a:off x="1442884" y="3920914"/>
            <a:ext cx="753807" cy="4536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temporary security credential</a:t>
            </a:r>
          </a:p>
        </p:txBody>
      </p:sp>
      <p:sp>
        <p:nvSpPr>
          <p:cNvPr id="492" name="Shape 492"/>
          <p:cNvSpPr/>
          <p:nvPr/>
        </p:nvSpPr>
        <p:spPr>
          <a:xfrm>
            <a:off x="2512142" y="3920914"/>
            <a:ext cx="1024194"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MFA token</a:t>
            </a:r>
          </a:p>
        </p:txBody>
      </p:sp>
      <p:sp>
        <p:nvSpPr>
          <p:cNvPr id="493" name="Shape 493"/>
          <p:cNvSpPr/>
          <p:nvPr/>
        </p:nvSpPr>
        <p:spPr>
          <a:xfrm>
            <a:off x="4015128" y="2531591"/>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494" name="Shape 494"/>
          <p:cNvSpPr/>
          <p:nvPr/>
        </p:nvSpPr>
        <p:spPr>
          <a:xfrm>
            <a:off x="5063902" y="2531591"/>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495" name="Shape 495"/>
          <p:cNvSpPr/>
          <p:nvPr/>
        </p:nvSpPr>
        <p:spPr>
          <a:xfrm>
            <a:off x="6129065" y="2339044"/>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496" name="Shape 496"/>
          <p:cNvSpPr/>
          <p:nvPr/>
        </p:nvSpPr>
        <p:spPr>
          <a:xfrm>
            <a:off x="7194225" y="2339044"/>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497" name="Shape 497"/>
          <p:cNvSpPr/>
          <p:nvPr/>
        </p:nvSpPr>
        <p:spPr>
          <a:xfrm>
            <a:off x="603335" y="4412831"/>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498" name="Shape 498"/>
          <p:cNvSpPr/>
          <p:nvPr/>
        </p:nvSpPr>
        <p:spPr>
          <a:xfrm>
            <a:off x="1652109" y="4412831"/>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499" name="Shape 499"/>
          <p:cNvSpPr/>
          <p:nvPr/>
        </p:nvSpPr>
        <p:spPr>
          <a:xfrm>
            <a:off x="2864748" y="4093266"/>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pic>
        <p:nvPicPr>
          <p:cNvPr id="500" name="image160.pdf" descr="Deployment &amp; Management_IAM Roles.eps"/>
          <p:cNvPicPr/>
          <p:nvPr/>
        </p:nvPicPr>
        <p:blipFill>
          <a:blip r:embed="rId11">
            <a:extLst/>
          </a:blip>
          <a:stretch>
            <a:fillRect/>
          </a:stretch>
        </p:blipFill>
        <p:spPr>
          <a:xfrm>
            <a:off x="6978649" y="1253610"/>
            <a:ext cx="788836" cy="788836"/>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2" name="Shape 502"/>
          <p:cNvSpPr/>
          <p:nvPr>
            <p:ph type="title"/>
          </p:nvPr>
        </p:nvSpPr>
        <p:spPr>
          <a:xfrm>
            <a:off x="254608" y="114935"/>
            <a:ext cx="8205304" cy="672465"/>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Deployment &amp; Management </a:t>
            </a:r>
          </a:p>
        </p:txBody>
      </p:sp>
      <p:sp>
        <p:nvSpPr>
          <p:cNvPr id="503" name="Shape 503"/>
          <p:cNvSpPr/>
          <p:nvPr/>
        </p:nvSpPr>
        <p:spPr>
          <a:xfrm>
            <a:off x="257706" y="906179"/>
            <a:ext cx="3285594"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808080"/>
                </a:solidFill>
                <a:latin typeface="+mj-lt"/>
                <a:ea typeface="+mj-ea"/>
                <a:cs typeface="+mj-cs"/>
                <a:sym typeface="Helvetica Neue"/>
              </a:defRPr>
            </a:lvl1pPr>
          </a:lstStyle>
          <a:p>
            <a:pPr lvl="0">
              <a:defRPr sz="1800">
                <a:solidFill>
                  <a:srgbClr val="000000"/>
                </a:solidFill>
              </a:defRPr>
            </a:pPr>
            <a:r>
              <a:rPr sz="1600">
                <a:solidFill>
                  <a:srgbClr val="808080"/>
                </a:solidFill>
              </a:rPr>
              <a:t>AWS OpsWorks</a:t>
            </a:r>
          </a:p>
        </p:txBody>
      </p:sp>
      <p:sp>
        <p:nvSpPr>
          <p:cNvPr id="504" name="Shape 504"/>
          <p:cNvSpPr/>
          <p:nvPr/>
        </p:nvSpPr>
        <p:spPr>
          <a:xfrm>
            <a:off x="227843" y="2144886"/>
            <a:ext cx="967455"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AWS OpsWorks</a:t>
            </a:r>
          </a:p>
        </p:txBody>
      </p:sp>
      <p:sp>
        <p:nvSpPr>
          <p:cNvPr id="505" name="Shape 505"/>
          <p:cNvSpPr/>
          <p:nvPr/>
        </p:nvSpPr>
        <p:spPr>
          <a:xfrm>
            <a:off x="2804797" y="2136693"/>
            <a:ext cx="75341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layers</a:t>
            </a:r>
          </a:p>
        </p:txBody>
      </p:sp>
      <p:sp>
        <p:nvSpPr>
          <p:cNvPr id="506" name="Shape 506"/>
          <p:cNvSpPr/>
          <p:nvPr/>
        </p:nvSpPr>
        <p:spPr>
          <a:xfrm>
            <a:off x="1578936" y="2144886"/>
            <a:ext cx="736223"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stack</a:t>
            </a:r>
          </a:p>
        </p:txBody>
      </p:sp>
      <p:pic>
        <p:nvPicPr>
          <p:cNvPr id="507" name="image161.png" descr="OpsWorks.png"/>
          <p:cNvPicPr/>
          <p:nvPr/>
        </p:nvPicPr>
        <p:blipFill>
          <a:blip r:embed="rId2">
            <a:extLst/>
          </a:blip>
          <a:stretch>
            <a:fillRect/>
          </a:stretch>
        </p:blipFill>
        <p:spPr>
          <a:xfrm>
            <a:off x="396089" y="1287056"/>
            <a:ext cx="731521" cy="731521"/>
          </a:xfrm>
          <a:prstGeom prst="rect">
            <a:avLst/>
          </a:prstGeom>
          <a:ln w="12700">
            <a:miter lim="400000"/>
          </a:ln>
        </p:spPr>
      </p:pic>
      <p:sp>
        <p:nvSpPr>
          <p:cNvPr id="508" name="Shape 508"/>
          <p:cNvSpPr/>
          <p:nvPr/>
        </p:nvSpPr>
        <p:spPr>
          <a:xfrm>
            <a:off x="212377" y="4723767"/>
            <a:ext cx="3884347"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Deployment &amp; Management</a:t>
            </a:r>
          </a:p>
        </p:txBody>
      </p:sp>
      <p:sp>
        <p:nvSpPr>
          <p:cNvPr id="509" name="Shape 509"/>
          <p:cNvSpPr/>
          <p:nvPr/>
        </p:nvSpPr>
        <p:spPr>
          <a:xfrm>
            <a:off x="4019039" y="2144886"/>
            <a:ext cx="75341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instances</a:t>
            </a:r>
          </a:p>
        </p:txBody>
      </p:sp>
      <p:sp>
        <p:nvSpPr>
          <p:cNvPr id="510" name="Shape 510"/>
          <p:cNvSpPr/>
          <p:nvPr/>
        </p:nvSpPr>
        <p:spPr>
          <a:xfrm>
            <a:off x="5284018" y="2144886"/>
            <a:ext cx="736223"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apps</a:t>
            </a:r>
          </a:p>
        </p:txBody>
      </p:sp>
      <p:sp>
        <p:nvSpPr>
          <p:cNvPr id="511" name="Shape 511"/>
          <p:cNvSpPr/>
          <p:nvPr/>
        </p:nvSpPr>
        <p:spPr>
          <a:xfrm>
            <a:off x="8034749" y="2144886"/>
            <a:ext cx="75341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monitoring</a:t>
            </a:r>
          </a:p>
        </p:txBody>
      </p:sp>
      <p:sp>
        <p:nvSpPr>
          <p:cNvPr id="512" name="Shape 512"/>
          <p:cNvSpPr/>
          <p:nvPr/>
        </p:nvSpPr>
        <p:spPr>
          <a:xfrm>
            <a:off x="4253958" y="2303178"/>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513" name="Shape 513"/>
          <p:cNvSpPr/>
          <p:nvPr/>
        </p:nvSpPr>
        <p:spPr>
          <a:xfrm>
            <a:off x="3021646" y="2294984"/>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514" name="Shape 514"/>
          <p:cNvSpPr/>
          <p:nvPr/>
        </p:nvSpPr>
        <p:spPr>
          <a:xfrm>
            <a:off x="1769671" y="2303178"/>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515" name="Shape 515"/>
          <p:cNvSpPr/>
          <p:nvPr/>
        </p:nvSpPr>
        <p:spPr>
          <a:xfrm>
            <a:off x="8239300" y="2303178"/>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516" name="Shape 516"/>
          <p:cNvSpPr/>
          <p:nvPr/>
        </p:nvSpPr>
        <p:spPr>
          <a:xfrm>
            <a:off x="5482990" y="2303178"/>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pic>
        <p:nvPicPr>
          <p:cNvPr id="517" name="image162.pdf" descr="Deployment &amp; Management_OpsWorks Apps.eps"/>
          <p:cNvPicPr/>
          <p:nvPr/>
        </p:nvPicPr>
        <p:blipFill>
          <a:blip r:embed="rId3">
            <a:extLst/>
          </a:blip>
          <a:stretch>
            <a:fillRect/>
          </a:stretch>
        </p:blipFill>
        <p:spPr>
          <a:xfrm>
            <a:off x="5247145" y="1310966"/>
            <a:ext cx="798873" cy="798872"/>
          </a:xfrm>
          <a:prstGeom prst="rect">
            <a:avLst/>
          </a:prstGeom>
          <a:ln w="12700">
            <a:miter lim="400000"/>
          </a:ln>
        </p:spPr>
      </p:pic>
      <p:pic>
        <p:nvPicPr>
          <p:cNvPr id="518" name="image163.pdf" descr="Deployment &amp; Management_OpsWorks Resources.eps"/>
          <p:cNvPicPr/>
          <p:nvPr/>
        </p:nvPicPr>
        <p:blipFill>
          <a:blip r:embed="rId4">
            <a:extLst/>
          </a:blip>
          <a:stretch>
            <a:fillRect/>
          </a:stretch>
        </p:blipFill>
        <p:spPr>
          <a:xfrm>
            <a:off x="360516" y="2773515"/>
            <a:ext cx="794774" cy="794774"/>
          </a:xfrm>
          <a:prstGeom prst="rect">
            <a:avLst/>
          </a:prstGeom>
          <a:ln w="12700">
            <a:miter lim="400000"/>
          </a:ln>
        </p:spPr>
      </p:pic>
      <p:pic>
        <p:nvPicPr>
          <p:cNvPr id="519" name="image164.pdf" descr="Deployment &amp; Management_OpsWorks Stack.eps"/>
          <p:cNvPicPr/>
          <p:nvPr/>
        </p:nvPicPr>
        <p:blipFill>
          <a:blip r:embed="rId5">
            <a:extLst/>
          </a:blip>
          <a:stretch>
            <a:fillRect/>
          </a:stretch>
        </p:blipFill>
        <p:spPr>
          <a:xfrm>
            <a:off x="1491223" y="1323257"/>
            <a:ext cx="827550" cy="827550"/>
          </a:xfrm>
          <a:prstGeom prst="rect">
            <a:avLst/>
          </a:prstGeom>
          <a:ln w="12700">
            <a:miter lim="400000"/>
          </a:ln>
        </p:spPr>
      </p:pic>
      <p:pic>
        <p:nvPicPr>
          <p:cNvPr id="520" name="image165.pdf" descr="Deployment &amp; Management_OpsWorks Permissions.eps"/>
          <p:cNvPicPr/>
          <p:nvPr/>
        </p:nvPicPr>
        <p:blipFill>
          <a:blip r:embed="rId6">
            <a:extLst/>
          </a:blip>
          <a:stretch>
            <a:fillRect/>
          </a:stretch>
        </p:blipFill>
        <p:spPr>
          <a:xfrm>
            <a:off x="1507607" y="2810385"/>
            <a:ext cx="815259" cy="815259"/>
          </a:xfrm>
          <a:prstGeom prst="rect">
            <a:avLst/>
          </a:prstGeom>
          <a:ln w="12700">
            <a:miter lim="400000"/>
          </a:ln>
        </p:spPr>
      </p:pic>
      <p:pic>
        <p:nvPicPr>
          <p:cNvPr id="521" name="image166.pdf" descr="Deployment &amp; Management_OpsWorks Monitoring.eps"/>
          <p:cNvPicPr/>
          <p:nvPr/>
        </p:nvPicPr>
        <p:blipFill>
          <a:blip r:embed="rId7">
            <a:extLst/>
          </a:blip>
          <a:stretch>
            <a:fillRect/>
          </a:stretch>
        </p:blipFill>
        <p:spPr>
          <a:xfrm>
            <a:off x="7931353" y="1294582"/>
            <a:ext cx="897194" cy="897195"/>
          </a:xfrm>
          <a:prstGeom prst="rect">
            <a:avLst/>
          </a:prstGeom>
          <a:ln w="12700">
            <a:miter lim="400000"/>
          </a:ln>
        </p:spPr>
      </p:pic>
      <p:sp>
        <p:nvSpPr>
          <p:cNvPr id="522" name="Shape 522"/>
          <p:cNvSpPr/>
          <p:nvPr/>
        </p:nvSpPr>
        <p:spPr>
          <a:xfrm>
            <a:off x="6646761" y="2157996"/>
            <a:ext cx="75341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deployments</a:t>
            </a:r>
          </a:p>
        </p:txBody>
      </p:sp>
      <p:sp>
        <p:nvSpPr>
          <p:cNvPr id="523" name="Shape 523"/>
          <p:cNvSpPr/>
          <p:nvPr/>
        </p:nvSpPr>
        <p:spPr>
          <a:xfrm>
            <a:off x="6851312" y="2316289"/>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524" name="Shape 524"/>
          <p:cNvSpPr/>
          <p:nvPr/>
        </p:nvSpPr>
        <p:spPr>
          <a:xfrm>
            <a:off x="1566759" y="3665609"/>
            <a:ext cx="75341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permissions</a:t>
            </a:r>
          </a:p>
        </p:txBody>
      </p:sp>
      <p:sp>
        <p:nvSpPr>
          <p:cNvPr id="525" name="Shape 525"/>
          <p:cNvSpPr/>
          <p:nvPr/>
        </p:nvSpPr>
        <p:spPr>
          <a:xfrm>
            <a:off x="1763116" y="3823901"/>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pic>
        <p:nvPicPr>
          <p:cNvPr id="526" name="image167.pdf" descr="Deployment &amp; Management_OpsWorks Instances.eps"/>
          <p:cNvPicPr/>
          <p:nvPr/>
        </p:nvPicPr>
        <p:blipFill>
          <a:blip r:embed="rId8">
            <a:extLst/>
          </a:blip>
          <a:stretch>
            <a:fillRect/>
          </a:stretch>
        </p:blipFill>
        <p:spPr>
          <a:xfrm>
            <a:off x="3999269" y="1335548"/>
            <a:ext cx="815259" cy="815259"/>
          </a:xfrm>
          <a:prstGeom prst="rect">
            <a:avLst/>
          </a:prstGeom>
          <a:ln w="12700">
            <a:miter lim="400000"/>
          </a:ln>
        </p:spPr>
      </p:pic>
      <p:pic>
        <p:nvPicPr>
          <p:cNvPr id="527" name="image168.pdf" descr="Deployment &amp; Management_OpsWorks Deployments.eps"/>
          <p:cNvPicPr/>
          <p:nvPr/>
        </p:nvPicPr>
        <p:blipFill>
          <a:blip r:embed="rId9">
            <a:extLst/>
          </a:blip>
          <a:stretch>
            <a:fillRect/>
          </a:stretch>
        </p:blipFill>
        <p:spPr>
          <a:xfrm>
            <a:off x="6478635" y="1188064"/>
            <a:ext cx="1020098" cy="1020098"/>
          </a:xfrm>
          <a:prstGeom prst="rect">
            <a:avLst/>
          </a:prstGeom>
          <a:ln w="12700">
            <a:miter lim="400000"/>
          </a:ln>
        </p:spPr>
      </p:pic>
      <p:pic>
        <p:nvPicPr>
          <p:cNvPr id="528" name="image169.pdf" descr="Deployment &amp; Management_OpsWorks Layers.eps"/>
          <p:cNvPicPr/>
          <p:nvPr/>
        </p:nvPicPr>
        <p:blipFill>
          <a:blip r:embed="rId10">
            <a:extLst/>
          </a:blip>
          <a:stretch>
            <a:fillRect/>
          </a:stretch>
        </p:blipFill>
        <p:spPr>
          <a:xfrm>
            <a:off x="2751391" y="1319160"/>
            <a:ext cx="815259" cy="815259"/>
          </a:xfrm>
          <a:prstGeom prst="rect">
            <a:avLst/>
          </a:prstGeom>
          <a:ln w="12700">
            <a:miter lim="400000"/>
          </a:ln>
        </p:spPr>
      </p:pic>
      <p:sp>
        <p:nvSpPr>
          <p:cNvPr id="529" name="Shape 529"/>
          <p:cNvSpPr/>
          <p:nvPr/>
        </p:nvSpPr>
        <p:spPr>
          <a:xfrm>
            <a:off x="376228" y="3657415"/>
            <a:ext cx="753418"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resources</a:t>
            </a:r>
          </a:p>
        </p:txBody>
      </p:sp>
      <p:sp>
        <p:nvSpPr>
          <p:cNvPr id="530" name="Shape 530"/>
          <p:cNvSpPr/>
          <p:nvPr/>
        </p:nvSpPr>
        <p:spPr>
          <a:xfrm>
            <a:off x="584884" y="3815708"/>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2" name="Shape 532"/>
          <p:cNvSpPr/>
          <p:nvPr>
            <p:ph type="title"/>
          </p:nvPr>
        </p:nvSpPr>
        <p:spPr>
          <a:xfrm>
            <a:off x="254608" y="114935"/>
            <a:ext cx="8205304" cy="551815"/>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App Services</a:t>
            </a:r>
          </a:p>
        </p:txBody>
      </p:sp>
      <p:sp>
        <p:nvSpPr>
          <p:cNvPr id="533" name="Shape 533"/>
          <p:cNvSpPr/>
          <p:nvPr/>
        </p:nvSpPr>
        <p:spPr>
          <a:xfrm>
            <a:off x="257706" y="913651"/>
            <a:ext cx="3285594" cy="314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CloudSearch</a:t>
            </a:r>
          </a:p>
        </p:txBody>
      </p:sp>
      <p:sp>
        <p:nvSpPr>
          <p:cNvPr id="534" name="Shape 534"/>
          <p:cNvSpPr/>
          <p:nvPr/>
        </p:nvSpPr>
        <p:spPr>
          <a:xfrm>
            <a:off x="257706" y="2855258"/>
            <a:ext cx="4111094" cy="314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Simple Notification Service</a:t>
            </a:r>
          </a:p>
        </p:txBody>
      </p:sp>
      <p:sp>
        <p:nvSpPr>
          <p:cNvPr id="535" name="Shape 535"/>
          <p:cNvSpPr/>
          <p:nvPr/>
        </p:nvSpPr>
        <p:spPr>
          <a:xfrm>
            <a:off x="4524907" y="906179"/>
            <a:ext cx="4250793"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A3A3A2"/>
                </a:solidFill>
                <a:latin typeface="+mj-lt"/>
                <a:ea typeface="+mj-ea"/>
                <a:cs typeface="+mj-cs"/>
                <a:sym typeface="Helvetica Neue"/>
              </a:defRPr>
            </a:lvl1pPr>
          </a:lstStyle>
          <a:p>
            <a:pPr lvl="0">
              <a:defRPr sz="1800">
                <a:solidFill>
                  <a:srgbClr val="000000"/>
                </a:solidFill>
              </a:defRPr>
            </a:pPr>
            <a:r>
              <a:rPr sz="1600">
                <a:solidFill>
                  <a:srgbClr val="A3A3A2"/>
                </a:solidFill>
              </a:rPr>
              <a:t>Amazon Simple Email Service</a:t>
            </a:r>
          </a:p>
        </p:txBody>
      </p:sp>
      <p:pic>
        <p:nvPicPr>
          <p:cNvPr id="536" name="image25.png" descr="CloudSearch.png"/>
          <p:cNvPicPr/>
          <p:nvPr/>
        </p:nvPicPr>
        <p:blipFill>
          <a:blip r:embed="rId2">
            <a:extLst/>
          </a:blip>
          <a:stretch>
            <a:fillRect/>
          </a:stretch>
        </p:blipFill>
        <p:spPr>
          <a:xfrm>
            <a:off x="344726" y="1300629"/>
            <a:ext cx="731520" cy="731521"/>
          </a:xfrm>
          <a:prstGeom prst="rect">
            <a:avLst/>
          </a:prstGeom>
          <a:ln w="12700">
            <a:miter lim="400000"/>
          </a:ln>
        </p:spPr>
      </p:pic>
      <p:pic>
        <p:nvPicPr>
          <p:cNvPr id="537" name="image170.png" descr="SES-Email.png"/>
          <p:cNvPicPr/>
          <p:nvPr/>
        </p:nvPicPr>
        <p:blipFill>
          <a:blip r:embed="rId3">
            <a:extLst/>
          </a:blip>
          <a:stretch>
            <a:fillRect/>
          </a:stretch>
        </p:blipFill>
        <p:spPr>
          <a:xfrm>
            <a:off x="5920737" y="1298387"/>
            <a:ext cx="731521" cy="731521"/>
          </a:xfrm>
          <a:prstGeom prst="rect">
            <a:avLst/>
          </a:prstGeom>
          <a:ln w="12700">
            <a:miter lim="400000"/>
          </a:ln>
        </p:spPr>
      </p:pic>
      <p:pic>
        <p:nvPicPr>
          <p:cNvPr id="538" name="image171.png" descr="SES.png"/>
          <p:cNvPicPr/>
          <p:nvPr/>
        </p:nvPicPr>
        <p:blipFill>
          <a:blip r:embed="rId4">
            <a:extLst/>
          </a:blip>
          <a:stretch>
            <a:fillRect/>
          </a:stretch>
        </p:blipFill>
        <p:spPr>
          <a:xfrm>
            <a:off x="4693532" y="1298387"/>
            <a:ext cx="731521" cy="731521"/>
          </a:xfrm>
          <a:prstGeom prst="rect">
            <a:avLst/>
          </a:prstGeom>
          <a:ln w="12700">
            <a:miter lim="400000"/>
          </a:ln>
        </p:spPr>
      </p:pic>
      <p:sp>
        <p:nvSpPr>
          <p:cNvPr id="539" name="Shape 539"/>
          <p:cNvSpPr/>
          <p:nvPr/>
        </p:nvSpPr>
        <p:spPr>
          <a:xfrm>
            <a:off x="4718398" y="2193494"/>
            <a:ext cx="790641" cy="1488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Amazon SES</a:t>
            </a:r>
          </a:p>
        </p:txBody>
      </p:sp>
      <p:sp>
        <p:nvSpPr>
          <p:cNvPr id="540" name="Shape 540"/>
          <p:cNvSpPr/>
          <p:nvPr/>
        </p:nvSpPr>
        <p:spPr>
          <a:xfrm>
            <a:off x="6100622" y="2193494"/>
            <a:ext cx="480600" cy="1488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email</a:t>
            </a:r>
          </a:p>
        </p:txBody>
      </p:sp>
      <p:pic>
        <p:nvPicPr>
          <p:cNvPr id="541" name="image172.png" descr="SNS.png"/>
          <p:cNvPicPr/>
          <p:nvPr/>
        </p:nvPicPr>
        <p:blipFill>
          <a:blip r:embed="rId5">
            <a:extLst/>
          </a:blip>
          <a:stretch>
            <a:fillRect/>
          </a:stretch>
        </p:blipFill>
        <p:spPr>
          <a:xfrm>
            <a:off x="367589" y="3314139"/>
            <a:ext cx="731521" cy="731521"/>
          </a:xfrm>
          <a:prstGeom prst="rect">
            <a:avLst/>
          </a:prstGeom>
          <a:ln w="12700">
            <a:miter lim="400000"/>
          </a:ln>
        </p:spPr>
      </p:pic>
      <p:sp>
        <p:nvSpPr>
          <p:cNvPr id="542" name="Shape 542"/>
          <p:cNvSpPr/>
          <p:nvPr/>
        </p:nvSpPr>
        <p:spPr>
          <a:xfrm>
            <a:off x="315329" y="4084887"/>
            <a:ext cx="836043"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Amazon SNS</a:t>
            </a:r>
          </a:p>
        </p:txBody>
      </p:sp>
      <p:pic>
        <p:nvPicPr>
          <p:cNvPr id="543" name="image173.png" descr="SNS-Email-Notification.png"/>
          <p:cNvPicPr/>
          <p:nvPr/>
        </p:nvPicPr>
        <p:blipFill>
          <a:blip r:embed="rId6">
            <a:extLst/>
          </a:blip>
          <a:stretch>
            <a:fillRect/>
          </a:stretch>
        </p:blipFill>
        <p:spPr>
          <a:xfrm>
            <a:off x="1382341" y="3314139"/>
            <a:ext cx="975361" cy="731521"/>
          </a:xfrm>
          <a:prstGeom prst="rect">
            <a:avLst/>
          </a:prstGeom>
          <a:ln w="12700">
            <a:miter lim="400000"/>
          </a:ln>
        </p:spPr>
      </p:pic>
      <p:sp>
        <p:nvSpPr>
          <p:cNvPr id="544" name="Shape 544"/>
          <p:cNvSpPr/>
          <p:nvPr/>
        </p:nvSpPr>
        <p:spPr>
          <a:xfrm>
            <a:off x="1396837" y="4084887"/>
            <a:ext cx="1028308"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email notification</a:t>
            </a:r>
          </a:p>
        </p:txBody>
      </p:sp>
      <p:pic>
        <p:nvPicPr>
          <p:cNvPr id="545" name="image174.png" descr="SNS-HTTP-Noitfication.png"/>
          <p:cNvPicPr/>
          <p:nvPr/>
        </p:nvPicPr>
        <p:blipFill>
          <a:blip r:embed="rId7">
            <a:extLst/>
          </a:blip>
          <a:stretch>
            <a:fillRect/>
          </a:stretch>
        </p:blipFill>
        <p:spPr>
          <a:xfrm>
            <a:off x="2613203" y="3314139"/>
            <a:ext cx="975361" cy="731521"/>
          </a:xfrm>
          <a:prstGeom prst="rect">
            <a:avLst/>
          </a:prstGeom>
          <a:ln w="12700">
            <a:miter lim="400000"/>
          </a:ln>
        </p:spPr>
      </p:pic>
      <p:sp>
        <p:nvSpPr>
          <p:cNvPr id="546" name="Shape 546"/>
          <p:cNvSpPr/>
          <p:nvPr/>
        </p:nvSpPr>
        <p:spPr>
          <a:xfrm>
            <a:off x="2637834" y="4084887"/>
            <a:ext cx="1024425"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HTTP notification</a:t>
            </a:r>
          </a:p>
        </p:txBody>
      </p:sp>
      <p:pic>
        <p:nvPicPr>
          <p:cNvPr id="547" name="image175.png" descr="SNS-Topic.png"/>
          <p:cNvPicPr/>
          <p:nvPr/>
        </p:nvPicPr>
        <p:blipFill>
          <a:blip r:embed="rId8">
            <a:extLst/>
          </a:blip>
          <a:stretch>
            <a:fillRect/>
          </a:stretch>
        </p:blipFill>
        <p:spPr>
          <a:xfrm>
            <a:off x="3817589" y="3314139"/>
            <a:ext cx="975361" cy="731521"/>
          </a:xfrm>
          <a:prstGeom prst="rect">
            <a:avLst/>
          </a:prstGeom>
          <a:ln w="12700">
            <a:miter lim="400000"/>
          </a:ln>
        </p:spPr>
      </p:pic>
      <p:sp>
        <p:nvSpPr>
          <p:cNvPr id="548" name="Shape 548"/>
          <p:cNvSpPr/>
          <p:nvPr/>
        </p:nvSpPr>
        <p:spPr>
          <a:xfrm>
            <a:off x="4134832" y="4084887"/>
            <a:ext cx="395301"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topic</a:t>
            </a:r>
          </a:p>
        </p:txBody>
      </p:sp>
      <p:sp>
        <p:nvSpPr>
          <p:cNvPr id="549" name="Shape 549"/>
          <p:cNvSpPr/>
          <p:nvPr/>
        </p:nvSpPr>
        <p:spPr>
          <a:xfrm>
            <a:off x="281626" y="2117032"/>
            <a:ext cx="857719"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Amazon CloudSearch</a:t>
            </a:r>
          </a:p>
        </p:txBody>
      </p:sp>
      <p:sp>
        <p:nvSpPr>
          <p:cNvPr id="550" name="Shape 550"/>
          <p:cNvSpPr/>
          <p:nvPr/>
        </p:nvSpPr>
        <p:spPr>
          <a:xfrm>
            <a:off x="1316224" y="2193975"/>
            <a:ext cx="932425"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SDF metadata</a:t>
            </a:r>
          </a:p>
        </p:txBody>
      </p:sp>
      <p:pic>
        <p:nvPicPr>
          <p:cNvPr id="551" name="image176.png" descr="Amazon-CloudSearch-SDF-metadata.png"/>
          <p:cNvPicPr/>
          <p:nvPr/>
        </p:nvPicPr>
        <p:blipFill>
          <a:blip r:embed="rId9">
            <a:extLst/>
          </a:blip>
          <a:stretch>
            <a:fillRect/>
          </a:stretch>
        </p:blipFill>
        <p:spPr>
          <a:xfrm>
            <a:off x="1270040" y="1186797"/>
            <a:ext cx="1103869" cy="1103869"/>
          </a:xfrm>
          <a:prstGeom prst="rect">
            <a:avLst/>
          </a:prstGeom>
          <a:ln w="12700">
            <a:miter lim="400000"/>
          </a:ln>
        </p:spPr>
      </p:pic>
      <p:sp>
        <p:nvSpPr>
          <p:cNvPr id="552" name="Shape 552"/>
          <p:cNvSpPr/>
          <p:nvPr/>
        </p:nvSpPr>
        <p:spPr>
          <a:xfrm>
            <a:off x="212378" y="4723767"/>
            <a:ext cx="2724379"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App Services</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4" name="Shape 554"/>
          <p:cNvSpPr/>
          <p:nvPr>
            <p:ph type="title"/>
          </p:nvPr>
        </p:nvSpPr>
        <p:spPr>
          <a:xfrm>
            <a:off x="254608" y="114935"/>
            <a:ext cx="8205304" cy="557418"/>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App Services</a:t>
            </a:r>
          </a:p>
        </p:txBody>
      </p:sp>
      <p:sp>
        <p:nvSpPr>
          <p:cNvPr id="555" name="Shape 555"/>
          <p:cNvSpPr/>
          <p:nvPr/>
        </p:nvSpPr>
        <p:spPr>
          <a:xfrm>
            <a:off x="257706" y="906179"/>
            <a:ext cx="3653894"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Simple Queue Service</a:t>
            </a:r>
          </a:p>
        </p:txBody>
      </p:sp>
      <p:sp>
        <p:nvSpPr>
          <p:cNvPr id="556" name="Shape 556"/>
          <p:cNvSpPr/>
          <p:nvPr/>
        </p:nvSpPr>
        <p:spPr>
          <a:xfrm>
            <a:off x="257706" y="2855259"/>
            <a:ext cx="4111094" cy="314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A3A3A2"/>
                </a:solidFill>
                <a:latin typeface="+mj-lt"/>
                <a:ea typeface="+mj-ea"/>
                <a:cs typeface="+mj-cs"/>
                <a:sym typeface="Helvetica Neue"/>
              </a:defRPr>
            </a:lvl1pPr>
          </a:lstStyle>
          <a:p>
            <a:pPr lvl="0">
              <a:defRPr sz="1800">
                <a:solidFill>
                  <a:srgbClr val="000000"/>
                </a:solidFill>
              </a:defRPr>
            </a:pPr>
            <a:r>
              <a:rPr sz="1600">
                <a:solidFill>
                  <a:srgbClr val="A3A3A2"/>
                </a:solidFill>
              </a:rPr>
              <a:t>Amazon Elastic Transcoder</a:t>
            </a:r>
          </a:p>
        </p:txBody>
      </p:sp>
      <p:sp>
        <p:nvSpPr>
          <p:cNvPr id="557" name="Shape 557"/>
          <p:cNvSpPr/>
          <p:nvPr/>
        </p:nvSpPr>
        <p:spPr>
          <a:xfrm>
            <a:off x="4524907" y="906179"/>
            <a:ext cx="4250793"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Simple Workflow</a:t>
            </a:r>
          </a:p>
        </p:txBody>
      </p:sp>
      <p:pic>
        <p:nvPicPr>
          <p:cNvPr id="558" name="image177.png" descr="SQS.png"/>
          <p:cNvPicPr/>
          <p:nvPr/>
        </p:nvPicPr>
        <p:blipFill>
          <a:blip r:embed="rId2">
            <a:extLst/>
          </a:blip>
          <a:stretch>
            <a:fillRect/>
          </a:stretch>
        </p:blipFill>
        <p:spPr>
          <a:xfrm>
            <a:off x="350428" y="1306231"/>
            <a:ext cx="731521" cy="731521"/>
          </a:xfrm>
          <a:prstGeom prst="rect">
            <a:avLst/>
          </a:prstGeom>
          <a:ln w="12700">
            <a:miter lim="400000"/>
          </a:ln>
        </p:spPr>
      </p:pic>
      <p:pic>
        <p:nvPicPr>
          <p:cNvPr id="559" name="image178.png" descr="TransCoder.png"/>
          <p:cNvPicPr/>
          <p:nvPr/>
        </p:nvPicPr>
        <p:blipFill>
          <a:blip r:embed="rId3">
            <a:extLst/>
          </a:blip>
          <a:stretch>
            <a:fillRect/>
          </a:stretch>
        </p:blipFill>
        <p:spPr>
          <a:xfrm>
            <a:off x="345582" y="3318805"/>
            <a:ext cx="731520" cy="731521"/>
          </a:xfrm>
          <a:prstGeom prst="rect">
            <a:avLst/>
          </a:prstGeom>
          <a:ln w="12700">
            <a:miter lim="400000"/>
          </a:ln>
        </p:spPr>
      </p:pic>
      <p:sp>
        <p:nvSpPr>
          <p:cNvPr id="560" name="Shape 560"/>
          <p:cNvSpPr/>
          <p:nvPr/>
        </p:nvSpPr>
        <p:spPr>
          <a:xfrm>
            <a:off x="155936" y="2188922"/>
            <a:ext cx="112050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Amazon SQS</a:t>
            </a:r>
          </a:p>
        </p:txBody>
      </p:sp>
      <p:pic>
        <p:nvPicPr>
          <p:cNvPr id="561" name="image29.png" descr="SQS-Queque.png"/>
          <p:cNvPicPr/>
          <p:nvPr/>
        </p:nvPicPr>
        <p:blipFill>
          <a:blip r:embed="rId4">
            <a:extLst/>
          </a:blip>
          <a:stretch>
            <a:fillRect/>
          </a:stretch>
        </p:blipFill>
        <p:spPr>
          <a:xfrm>
            <a:off x="1360571" y="1298759"/>
            <a:ext cx="731521" cy="731521"/>
          </a:xfrm>
          <a:prstGeom prst="rect">
            <a:avLst/>
          </a:prstGeom>
          <a:ln w="12700">
            <a:miter lim="400000"/>
          </a:ln>
        </p:spPr>
      </p:pic>
      <p:sp>
        <p:nvSpPr>
          <p:cNvPr id="562" name="Shape 562"/>
          <p:cNvSpPr/>
          <p:nvPr/>
        </p:nvSpPr>
        <p:spPr>
          <a:xfrm>
            <a:off x="1384318" y="2188922"/>
            <a:ext cx="684029"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queue</a:t>
            </a:r>
          </a:p>
        </p:txBody>
      </p:sp>
      <p:pic>
        <p:nvPicPr>
          <p:cNvPr id="563" name="image179.png" descr="SQS-Message.png"/>
          <p:cNvPicPr/>
          <p:nvPr/>
        </p:nvPicPr>
        <p:blipFill>
          <a:blip r:embed="rId5">
            <a:extLst/>
          </a:blip>
          <a:stretch>
            <a:fillRect/>
          </a:stretch>
        </p:blipFill>
        <p:spPr>
          <a:xfrm>
            <a:off x="2370714" y="1298759"/>
            <a:ext cx="731521" cy="731521"/>
          </a:xfrm>
          <a:prstGeom prst="rect">
            <a:avLst/>
          </a:prstGeom>
          <a:ln w="12700">
            <a:miter lim="400000"/>
          </a:ln>
        </p:spPr>
      </p:pic>
      <p:sp>
        <p:nvSpPr>
          <p:cNvPr id="564" name="Shape 564"/>
          <p:cNvSpPr/>
          <p:nvPr/>
        </p:nvSpPr>
        <p:spPr>
          <a:xfrm>
            <a:off x="2444928" y="2188922"/>
            <a:ext cx="583095"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message</a:t>
            </a:r>
          </a:p>
        </p:txBody>
      </p:sp>
      <p:grpSp>
        <p:nvGrpSpPr>
          <p:cNvPr id="567" name="Group 567"/>
          <p:cNvGrpSpPr/>
          <p:nvPr/>
        </p:nvGrpSpPr>
        <p:grpSpPr>
          <a:xfrm>
            <a:off x="4582609" y="1298759"/>
            <a:ext cx="938157" cy="1039008"/>
            <a:chOff x="0" y="0"/>
            <a:chExt cx="938156" cy="1039007"/>
          </a:xfrm>
        </p:grpSpPr>
        <p:pic>
          <p:nvPicPr>
            <p:cNvPr id="565" name="image180.png" descr="SWF.png"/>
            <p:cNvPicPr/>
            <p:nvPr/>
          </p:nvPicPr>
          <p:blipFill>
            <a:blip r:embed="rId6">
              <a:extLst/>
            </a:blip>
            <a:stretch>
              <a:fillRect/>
            </a:stretch>
          </p:blipFill>
          <p:spPr>
            <a:xfrm>
              <a:off x="103317" y="0"/>
              <a:ext cx="731522" cy="731521"/>
            </a:xfrm>
            <a:prstGeom prst="rect">
              <a:avLst/>
            </a:prstGeom>
            <a:ln w="12700" cap="flat">
              <a:noFill/>
              <a:miter lim="400000"/>
            </a:ln>
            <a:effectLst/>
          </p:spPr>
        </p:pic>
        <p:sp>
          <p:nvSpPr>
            <p:cNvPr id="566" name="Shape 566"/>
            <p:cNvSpPr/>
            <p:nvPr/>
          </p:nvSpPr>
          <p:spPr>
            <a:xfrm>
              <a:off x="0" y="890163"/>
              <a:ext cx="938157" cy="1488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Amazon SWF</a:t>
              </a:r>
            </a:p>
          </p:txBody>
        </p:sp>
      </p:grpSp>
      <p:grpSp>
        <p:nvGrpSpPr>
          <p:cNvPr id="570" name="Group 570"/>
          <p:cNvGrpSpPr/>
          <p:nvPr/>
        </p:nvGrpSpPr>
        <p:grpSpPr>
          <a:xfrm>
            <a:off x="5724788" y="1298759"/>
            <a:ext cx="731521" cy="1038537"/>
            <a:chOff x="0" y="0"/>
            <a:chExt cx="731520" cy="1038536"/>
          </a:xfrm>
        </p:grpSpPr>
        <p:pic>
          <p:nvPicPr>
            <p:cNvPr id="568" name="image181.png" descr="SWF-Decider.png"/>
            <p:cNvPicPr/>
            <p:nvPr/>
          </p:nvPicPr>
          <p:blipFill>
            <a:blip r:embed="rId7">
              <a:extLst/>
            </a:blip>
            <a:stretch>
              <a:fillRect/>
            </a:stretch>
          </p:blipFill>
          <p:spPr>
            <a:xfrm>
              <a:off x="0" y="0"/>
              <a:ext cx="731521" cy="731521"/>
            </a:xfrm>
            <a:prstGeom prst="rect">
              <a:avLst/>
            </a:prstGeom>
            <a:ln w="12700" cap="flat">
              <a:noFill/>
              <a:miter lim="400000"/>
            </a:ln>
            <a:effectLst/>
          </p:spPr>
        </p:pic>
        <p:sp>
          <p:nvSpPr>
            <p:cNvPr id="569" name="Shape 569"/>
            <p:cNvSpPr/>
            <p:nvPr/>
          </p:nvSpPr>
          <p:spPr>
            <a:xfrm>
              <a:off x="99884" y="889692"/>
              <a:ext cx="531753" cy="1488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decider</a:t>
              </a:r>
            </a:p>
          </p:txBody>
        </p:sp>
      </p:grpSp>
      <p:grpSp>
        <p:nvGrpSpPr>
          <p:cNvPr id="573" name="Group 573"/>
          <p:cNvGrpSpPr/>
          <p:nvPr/>
        </p:nvGrpSpPr>
        <p:grpSpPr>
          <a:xfrm>
            <a:off x="6660329" y="1298759"/>
            <a:ext cx="731521" cy="1051724"/>
            <a:chOff x="0" y="0"/>
            <a:chExt cx="731520" cy="1051723"/>
          </a:xfrm>
        </p:grpSpPr>
        <p:pic>
          <p:nvPicPr>
            <p:cNvPr id="571" name="image182.png" descr="SWF-Worker.png"/>
            <p:cNvPicPr/>
            <p:nvPr/>
          </p:nvPicPr>
          <p:blipFill>
            <a:blip r:embed="rId8">
              <a:extLst/>
            </a:blip>
            <a:stretch>
              <a:fillRect/>
            </a:stretch>
          </p:blipFill>
          <p:spPr>
            <a:xfrm>
              <a:off x="0" y="0"/>
              <a:ext cx="731521" cy="731521"/>
            </a:xfrm>
            <a:prstGeom prst="rect">
              <a:avLst/>
            </a:prstGeom>
            <a:ln w="12700" cap="flat">
              <a:noFill/>
              <a:miter lim="400000"/>
            </a:ln>
            <a:effectLst/>
          </p:spPr>
        </p:pic>
        <p:sp>
          <p:nvSpPr>
            <p:cNvPr id="572" name="Shape 572"/>
            <p:cNvSpPr/>
            <p:nvPr/>
          </p:nvSpPr>
          <p:spPr>
            <a:xfrm>
              <a:off x="63955" y="902878"/>
              <a:ext cx="603611" cy="1488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worker</a:t>
              </a:r>
            </a:p>
          </p:txBody>
        </p:sp>
      </p:grpSp>
      <p:sp>
        <p:nvSpPr>
          <p:cNvPr id="574" name="Shape 574"/>
          <p:cNvSpPr/>
          <p:nvPr/>
        </p:nvSpPr>
        <p:spPr>
          <a:xfrm>
            <a:off x="197504" y="4205983"/>
            <a:ext cx="1027675"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Elastic Transcoder</a:t>
            </a:r>
          </a:p>
        </p:txBody>
      </p:sp>
      <p:sp>
        <p:nvSpPr>
          <p:cNvPr id="575" name="Shape 575"/>
          <p:cNvSpPr/>
          <p:nvPr/>
        </p:nvSpPr>
        <p:spPr>
          <a:xfrm>
            <a:off x="212378" y="4723767"/>
            <a:ext cx="2724379"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App Services</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7" name="Shape 577"/>
          <p:cNvSpPr/>
          <p:nvPr>
            <p:ph type="title"/>
          </p:nvPr>
        </p:nvSpPr>
        <p:spPr>
          <a:xfrm>
            <a:off x="254608" y="114935"/>
            <a:ext cx="8205304" cy="653415"/>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Non-Service Specific</a:t>
            </a:r>
          </a:p>
        </p:txBody>
      </p:sp>
      <p:pic>
        <p:nvPicPr>
          <p:cNvPr id="578" name="image183.png" descr="Client.png"/>
          <p:cNvPicPr/>
          <p:nvPr/>
        </p:nvPicPr>
        <p:blipFill>
          <a:blip r:embed="rId2">
            <a:extLst/>
          </a:blip>
          <a:stretch>
            <a:fillRect/>
          </a:stretch>
        </p:blipFill>
        <p:spPr>
          <a:xfrm>
            <a:off x="347377" y="2108856"/>
            <a:ext cx="731520" cy="731521"/>
          </a:xfrm>
          <a:prstGeom prst="rect">
            <a:avLst/>
          </a:prstGeom>
          <a:ln w="12700">
            <a:miter lim="400000"/>
          </a:ln>
        </p:spPr>
      </p:pic>
      <p:pic>
        <p:nvPicPr>
          <p:cNvPr id="579" name="image184.png" descr="Internet.png"/>
          <p:cNvPicPr/>
          <p:nvPr/>
        </p:nvPicPr>
        <p:blipFill>
          <a:blip r:embed="rId3">
            <a:extLst/>
          </a:blip>
          <a:stretch>
            <a:fillRect/>
          </a:stretch>
        </p:blipFill>
        <p:spPr>
          <a:xfrm>
            <a:off x="4505211" y="2108856"/>
            <a:ext cx="731521" cy="731521"/>
          </a:xfrm>
          <a:prstGeom prst="rect">
            <a:avLst/>
          </a:prstGeom>
          <a:ln w="12700">
            <a:miter lim="400000"/>
          </a:ln>
        </p:spPr>
      </p:pic>
      <p:pic>
        <p:nvPicPr>
          <p:cNvPr id="580" name="image185.png" descr="Mobile-Client.png"/>
          <p:cNvPicPr/>
          <p:nvPr/>
        </p:nvPicPr>
        <p:blipFill>
          <a:blip r:embed="rId4">
            <a:extLst/>
          </a:blip>
          <a:stretch>
            <a:fillRect/>
          </a:stretch>
        </p:blipFill>
        <p:spPr>
          <a:xfrm>
            <a:off x="1733321" y="2108856"/>
            <a:ext cx="731521" cy="731521"/>
          </a:xfrm>
          <a:prstGeom prst="rect">
            <a:avLst/>
          </a:prstGeom>
          <a:ln w="12700">
            <a:miter lim="400000"/>
          </a:ln>
        </p:spPr>
      </p:pic>
      <p:pic>
        <p:nvPicPr>
          <p:cNvPr id="581" name="image186.png" descr="Multimedia.png"/>
          <p:cNvPicPr/>
          <p:nvPr/>
        </p:nvPicPr>
        <p:blipFill>
          <a:blip r:embed="rId5">
            <a:extLst/>
          </a:blip>
          <a:stretch>
            <a:fillRect/>
          </a:stretch>
        </p:blipFill>
        <p:spPr>
          <a:xfrm>
            <a:off x="3119266" y="2108856"/>
            <a:ext cx="731521" cy="731521"/>
          </a:xfrm>
          <a:prstGeom prst="rect">
            <a:avLst/>
          </a:prstGeom>
          <a:ln w="12700">
            <a:miter lim="400000"/>
          </a:ln>
        </p:spPr>
      </p:pic>
      <p:pic>
        <p:nvPicPr>
          <p:cNvPr id="582" name="image187.png" descr="User.png"/>
          <p:cNvPicPr/>
          <p:nvPr/>
        </p:nvPicPr>
        <p:blipFill>
          <a:blip r:embed="rId6">
            <a:extLst/>
          </a:blip>
          <a:stretch>
            <a:fillRect/>
          </a:stretch>
        </p:blipFill>
        <p:spPr>
          <a:xfrm>
            <a:off x="5891157" y="2108856"/>
            <a:ext cx="731521" cy="731521"/>
          </a:xfrm>
          <a:prstGeom prst="rect">
            <a:avLst/>
          </a:prstGeom>
          <a:ln w="12700">
            <a:miter lim="400000"/>
          </a:ln>
        </p:spPr>
      </p:pic>
      <p:pic>
        <p:nvPicPr>
          <p:cNvPr id="583" name="image188.png" descr="Users.png"/>
          <p:cNvPicPr/>
          <p:nvPr/>
        </p:nvPicPr>
        <p:blipFill>
          <a:blip r:embed="rId7">
            <a:extLst/>
          </a:blip>
          <a:stretch>
            <a:fillRect/>
          </a:stretch>
        </p:blipFill>
        <p:spPr>
          <a:xfrm>
            <a:off x="7277100" y="2108856"/>
            <a:ext cx="731520" cy="731521"/>
          </a:xfrm>
          <a:prstGeom prst="rect">
            <a:avLst/>
          </a:prstGeom>
          <a:ln w="12700">
            <a:miter lim="400000"/>
          </a:ln>
        </p:spPr>
      </p:pic>
      <p:sp>
        <p:nvSpPr>
          <p:cNvPr id="584" name="Shape 584"/>
          <p:cNvSpPr/>
          <p:nvPr/>
        </p:nvSpPr>
        <p:spPr>
          <a:xfrm>
            <a:off x="6015954" y="2866845"/>
            <a:ext cx="48345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user</a:t>
            </a:r>
          </a:p>
        </p:txBody>
      </p:sp>
      <p:sp>
        <p:nvSpPr>
          <p:cNvPr id="585" name="Shape 585"/>
          <p:cNvSpPr/>
          <p:nvPr/>
        </p:nvSpPr>
        <p:spPr>
          <a:xfrm>
            <a:off x="7409730" y="2866845"/>
            <a:ext cx="471739"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users</a:t>
            </a:r>
          </a:p>
        </p:txBody>
      </p:sp>
      <p:sp>
        <p:nvSpPr>
          <p:cNvPr id="586" name="Shape 586"/>
          <p:cNvSpPr/>
          <p:nvPr/>
        </p:nvSpPr>
        <p:spPr>
          <a:xfrm>
            <a:off x="4552336" y="2866845"/>
            <a:ext cx="64718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Internet</a:t>
            </a:r>
          </a:p>
        </p:txBody>
      </p:sp>
      <p:sp>
        <p:nvSpPr>
          <p:cNvPr id="587" name="Shape 587"/>
          <p:cNvSpPr/>
          <p:nvPr/>
        </p:nvSpPr>
        <p:spPr>
          <a:xfrm>
            <a:off x="475053" y="2866845"/>
            <a:ext cx="473710"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client</a:t>
            </a:r>
          </a:p>
        </p:txBody>
      </p:sp>
      <p:sp>
        <p:nvSpPr>
          <p:cNvPr id="588" name="Shape 588"/>
          <p:cNvSpPr/>
          <p:nvPr/>
        </p:nvSpPr>
        <p:spPr>
          <a:xfrm>
            <a:off x="1676804" y="2866845"/>
            <a:ext cx="84077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mobile client</a:t>
            </a:r>
          </a:p>
        </p:txBody>
      </p:sp>
      <p:sp>
        <p:nvSpPr>
          <p:cNvPr id="589" name="Shape 589"/>
          <p:cNvSpPr/>
          <p:nvPr/>
        </p:nvSpPr>
        <p:spPr>
          <a:xfrm>
            <a:off x="3078988" y="2866845"/>
            <a:ext cx="820664"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multimedia</a:t>
            </a:r>
          </a:p>
        </p:txBody>
      </p:sp>
      <p:sp>
        <p:nvSpPr>
          <p:cNvPr id="590" name="Shape 590"/>
          <p:cNvSpPr/>
          <p:nvPr/>
        </p:nvSpPr>
        <p:spPr>
          <a:xfrm>
            <a:off x="1712546" y="4056505"/>
            <a:ext cx="760219"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corporate data center</a:t>
            </a:r>
          </a:p>
        </p:txBody>
      </p:sp>
      <p:pic>
        <p:nvPicPr>
          <p:cNvPr id="591" name="image189.png" descr="Corporate-Data-Center.png"/>
          <p:cNvPicPr/>
          <p:nvPr/>
        </p:nvPicPr>
        <p:blipFill>
          <a:blip r:embed="rId8">
            <a:extLst/>
          </a:blip>
          <a:stretch>
            <a:fillRect/>
          </a:stretch>
        </p:blipFill>
        <p:spPr>
          <a:xfrm>
            <a:off x="1733732" y="3360737"/>
            <a:ext cx="731521" cy="731521"/>
          </a:xfrm>
          <a:prstGeom prst="rect">
            <a:avLst/>
          </a:prstGeom>
          <a:ln w="12700">
            <a:miter lim="400000"/>
          </a:ln>
        </p:spPr>
      </p:pic>
      <p:pic>
        <p:nvPicPr>
          <p:cNvPr id="592" name="image190.png" descr="Disk.png"/>
          <p:cNvPicPr/>
          <p:nvPr/>
        </p:nvPicPr>
        <p:blipFill>
          <a:blip r:embed="rId9">
            <a:extLst/>
          </a:blip>
          <a:stretch>
            <a:fillRect/>
          </a:stretch>
        </p:blipFill>
        <p:spPr>
          <a:xfrm>
            <a:off x="3120089" y="3360737"/>
            <a:ext cx="731520" cy="731521"/>
          </a:xfrm>
          <a:prstGeom prst="rect">
            <a:avLst/>
          </a:prstGeom>
          <a:ln w="12700">
            <a:miter lim="400000"/>
          </a:ln>
        </p:spPr>
      </p:pic>
      <p:pic>
        <p:nvPicPr>
          <p:cNvPr id="593" name="image191.png" descr="Generic-Database.png"/>
          <p:cNvPicPr/>
          <p:nvPr/>
        </p:nvPicPr>
        <p:blipFill>
          <a:blip r:embed="rId10">
            <a:extLst/>
          </a:blip>
          <a:stretch>
            <a:fillRect/>
          </a:stretch>
        </p:blipFill>
        <p:spPr>
          <a:xfrm>
            <a:off x="4506445" y="3360737"/>
            <a:ext cx="731521" cy="731521"/>
          </a:xfrm>
          <a:prstGeom prst="rect">
            <a:avLst/>
          </a:prstGeom>
          <a:ln w="12700">
            <a:miter lim="400000"/>
          </a:ln>
        </p:spPr>
      </p:pic>
      <p:pic>
        <p:nvPicPr>
          <p:cNvPr id="594" name="image192.png" descr="Tape.png"/>
          <p:cNvPicPr/>
          <p:nvPr/>
        </p:nvPicPr>
        <p:blipFill>
          <a:blip r:embed="rId11">
            <a:extLst/>
          </a:blip>
          <a:stretch>
            <a:fillRect/>
          </a:stretch>
        </p:blipFill>
        <p:spPr>
          <a:xfrm>
            <a:off x="5892800" y="3360737"/>
            <a:ext cx="731520" cy="731521"/>
          </a:xfrm>
          <a:prstGeom prst="rect">
            <a:avLst/>
          </a:prstGeom>
          <a:ln w="12700">
            <a:miter lim="400000"/>
          </a:ln>
        </p:spPr>
      </p:pic>
      <p:pic>
        <p:nvPicPr>
          <p:cNvPr id="595" name="image193.png" descr="Traditional-Servers.png"/>
          <p:cNvPicPr/>
          <p:nvPr/>
        </p:nvPicPr>
        <p:blipFill>
          <a:blip r:embed="rId12">
            <a:extLst/>
          </a:blip>
          <a:stretch>
            <a:fillRect/>
          </a:stretch>
        </p:blipFill>
        <p:spPr>
          <a:xfrm>
            <a:off x="347377" y="3360737"/>
            <a:ext cx="731520" cy="731521"/>
          </a:xfrm>
          <a:prstGeom prst="rect">
            <a:avLst/>
          </a:prstGeom>
          <a:ln w="12700">
            <a:miter lim="400000"/>
          </a:ln>
        </p:spPr>
      </p:pic>
      <p:sp>
        <p:nvSpPr>
          <p:cNvPr id="596" name="Shape 596"/>
          <p:cNvSpPr/>
          <p:nvPr/>
        </p:nvSpPr>
        <p:spPr>
          <a:xfrm>
            <a:off x="164760" y="4133450"/>
            <a:ext cx="1105244"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traditional server</a:t>
            </a:r>
          </a:p>
        </p:txBody>
      </p:sp>
      <p:sp>
        <p:nvSpPr>
          <p:cNvPr id="597" name="Shape 597"/>
          <p:cNvSpPr/>
          <p:nvPr/>
        </p:nvSpPr>
        <p:spPr>
          <a:xfrm>
            <a:off x="3296310" y="4133450"/>
            <a:ext cx="371751"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disk</a:t>
            </a:r>
          </a:p>
        </p:txBody>
      </p:sp>
      <p:sp>
        <p:nvSpPr>
          <p:cNvPr id="598" name="Shape 598"/>
          <p:cNvSpPr/>
          <p:nvPr/>
        </p:nvSpPr>
        <p:spPr>
          <a:xfrm>
            <a:off x="4298343" y="4133450"/>
            <a:ext cx="115518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generic database</a:t>
            </a:r>
          </a:p>
        </p:txBody>
      </p:sp>
      <p:sp>
        <p:nvSpPr>
          <p:cNvPr id="599" name="Shape 599"/>
          <p:cNvSpPr/>
          <p:nvPr/>
        </p:nvSpPr>
        <p:spPr>
          <a:xfrm>
            <a:off x="5828841" y="4133450"/>
            <a:ext cx="86480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tape storage</a:t>
            </a:r>
          </a:p>
        </p:txBody>
      </p:sp>
      <p:pic>
        <p:nvPicPr>
          <p:cNvPr id="600" name="image21.png" descr="AWS-Cloud.png"/>
          <p:cNvPicPr/>
          <p:nvPr/>
        </p:nvPicPr>
        <p:blipFill>
          <a:blip r:embed="rId13">
            <a:extLst/>
          </a:blip>
          <a:stretch>
            <a:fillRect/>
          </a:stretch>
        </p:blipFill>
        <p:spPr>
          <a:xfrm>
            <a:off x="347377" y="741362"/>
            <a:ext cx="731520" cy="731520"/>
          </a:xfrm>
          <a:prstGeom prst="rect">
            <a:avLst/>
          </a:prstGeom>
          <a:ln w="12700">
            <a:miter lim="400000"/>
          </a:ln>
        </p:spPr>
      </p:pic>
      <p:pic>
        <p:nvPicPr>
          <p:cNvPr id="601" name="image194.png" descr="AWS-Management-Console.png"/>
          <p:cNvPicPr/>
          <p:nvPr/>
        </p:nvPicPr>
        <p:blipFill>
          <a:blip r:embed="rId14">
            <a:extLst/>
          </a:blip>
          <a:stretch>
            <a:fillRect/>
          </a:stretch>
        </p:blipFill>
        <p:spPr>
          <a:xfrm>
            <a:off x="1734279" y="741362"/>
            <a:ext cx="731521" cy="731520"/>
          </a:xfrm>
          <a:prstGeom prst="rect">
            <a:avLst/>
          </a:prstGeom>
          <a:ln w="12700">
            <a:miter lim="400000"/>
          </a:ln>
        </p:spPr>
      </p:pic>
      <p:pic>
        <p:nvPicPr>
          <p:cNvPr id="602" name="image195.png" descr="VPC-Cloud.png"/>
          <p:cNvPicPr/>
          <p:nvPr/>
        </p:nvPicPr>
        <p:blipFill>
          <a:blip r:embed="rId15">
            <a:extLst/>
          </a:blip>
          <a:stretch>
            <a:fillRect/>
          </a:stretch>
        </p:blipFill>
        <p:spPr>
          <a:xfrm>
            <a:off x="3121180" y="741362"/>
            <a:ext cx="731521" cy="731520"/>
          </a:xfrm>
          <a:prstGeom prst="rect">
            <a:avLst/>
          </a:prstGeom>
          <a:ln w="12700">
            <a:miter lim="400000"/>
          </a:ln>
        </p:spPr>
      </p:pic>
      <p:sp>
        <p:nvSpPr>
          <p:cNvPr id="603" name="Shape 603"/>
          <p:cNvSpPr/>
          <p:nvPr/>
        </p:nvSpPr>
        <p:spPr>
          <a:xfrm>
            <a:off x="318968" y="1538019"/>
            <a:ext cx="794145"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AWS cloud</a:t>
            </a:r>
          </a:p>
        </p:txBody>
      </p:sp>
      <p:sp>
        <p:nvSpPr>
          <p:cNvPr id="604" name="Shape 604"/>
          <p:cNvSpPr/>
          <p:nvPr/>
        </p:nvSpPr>
        <p:spPr>
          <a:xfrm>
            <a:off x="1481648" y="1461076"/>
            <a:ext cx="1230173"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AWS Management Console</a:t>
            </a:r>
          </a:p>
        </p:txBody>
      </p:sp>
      <p:sp>
        <p:nvSpPr>
          <p:cNvPr id="605" name="Shape 605"/>
          <p:cNvSpPr/>
          <p:nvPr/>
        </p:nvSpPr>
        <p:spPr>
          <a:xfrm>
            <a:off x="2768306" y="1538019"/>
            <a:ext cx="1435903"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virtual private cloud</a:t>
            </a:r>
          </a:p>
        </p:txBody>
      </p:sp>
      <p:sp>
        <p:nvSpPr>
          <p:cNvPr id="606" name="Shape 606"/>
          <p:cNvSpPr/>
          <p:nvPr/>
        </p:nvSpPr>
        <p:spPr>
          <a:xfrm>
            <a:off x="4579463" y="1538019"/>
            <a:ext cx="592933"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forums</a:t>
            </a:r>
          </a:p>
        </p:txBody>
      </p:sp>
      <p:pic>
        <p:nvPicPr>
          <p:cNvPr id="607" name="image196.png" descr="Forums.png"/>
          <p:cNvPicPr/>
          <p:nvPr/>
        </p:nvPicPr>
        <p:blipFill>
          <a:blip r:embed="rId16">
            <a:extLst/>
          </a:blip>
          <a:stretch>
            <a:fillRect/>
          </a:stretch>
        </p:blipFill>
        <p:spPr>
          <a:xfrm>
            <a:off x="4498599" y="795187"/>
            <a:ext cx="731521" cy="731521"/>
          </a:xfrm>
          <a:prstGeom prst="rect">
            <a:avLst/>
          </a:prstGeom>
          <a:ln w="12700">
            <a:miter lim="400000"/>
          </a:ln>
        </p:spPr>
      </p:pic>
      <p:sp>
        <p:nvSpPr>
          <p:cNvPr id="608" name="Shape 608"/>
          <p:cNvSpPr/>
          <p:nvPr/>
        </p:nvSpPr>
        <p:spPr>
          <a:xfrm>
            <a:off x="212377" y="4723767"/>
            <a:ext cx="3346502"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Non-Service Specific</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0" name="Shape 610"/>
          <p:cNvSpPr/>
          <p:nvPr>
            <p:ph type="title"/>
          </p:nvPr>
        </p:nvSpPr>
        <p:spPr>
          <a:xfrm>
            <a:off x="254608" y="114935"/>
            <a:ext cx="8205304" cy="589915"/>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On-Demand Workforce</a:t>
            </a:r>
          </a:p>
        </p:txBody>
      </p:sp>
      <p:sp>
        <p:nvSpPr>
          <p:cNvPr id="611" name="Shape 611"/>
          <p:cNvSpPr/>
          <p:nvPr/>
        </p:nvSpPr>
        <p:spPr>
          <a:xfrm>
            <a:off x="257706" y="906179"/>
            <a:ext cx="3285594"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Mechanical Turk</a:t>
            </a:r>
          </a:p>
        </p:txBody>
      </p:sp>
      <p:pic>
        <p:nvPicPr>
          <p:cNvPr id="612" name="image197.png" descr="Amazon-Mechanical-Turk.png"/>
          <p:cNvPicPr/>
          <p:nvPr/>
        </p:nvPicPr>
        <p:blipFill>
          <a:blip r:embed="rId2">
            <a:extLst/>
          </a:blip>
          <a:stretch>
            <a:fillRect/>
          </a:stretch>
        </p:blipFill>
        <p:spPr>
          <a:xfrm>
            <a:off x="260350" y="1305015"/>
            <a:ext cx="731520" cy="731521"/>
          </a:xfrm>
          <a:prstGeom prst="rect">
            <a:avLst/>
          </a:prstGeom>
          <a:ln w="12700">
            <a:miter lim="400000"/>
          </a:ln>
        </p:spPr>
      </p:pic>
      <p:pic>
        <p:nvPicPr>
          <p:cNvPr id="613" name="image198.png" descr="Assignment-Task.png"/>
          <p:cNvPicPr/>
          <p:nvPr/>
        </p:nvPicPr>
        <p:blipFill>
          <a:blip r:embed="rId3">
            <a:extLst/>
          </a:blip>
          <a:stretch>
            <a:fillRect/>
          </a:stretch>
        </p:blipFill>
        <p:spPr>
          <a:xfrm>
            <a:off x="5364479" y="1305015"/>
            <a:ext cx="731521" cy="731521"/>
          </a:xfrm>
          <a:prstGeom prst="rect">
            <a:avLst/>
          </a:prstGeom>
          <a:ln w="12700">
            <a:miter lim="400000"/>
          </a:ln>
        </p:spPr>
      </p:pic>
      <p:pic>
        <p:nvPicPr>
          <p:cNvPr id="614" name="image199.png" descr="Human-Intelligence-Tasks-HIT.png"/>
          <p:cNvPicPr/>
          <p:nvPr/>
        </p:nvPicPr>
        <p:blipFill>
          <a:blip r:embed="rId4">
            <a:extLst/>
          </a:blip>
          <a:stretch>
            <a:fillRect/>
          </a:stretch>
        </p:blipFill>
        <p:spPr>
          <a:xfrm>
            <a:off x="1583679" y="1305015"/>
            <a:ext cx="731520" cy="731521"/>
          </a:xfrm>
          <a:prstGeom prst="rect">
            <a:avLst/>
          </a:prstGeom>
          <a:ln w="12700">
            <a:miter lim="400000"/>
          </a:ln>
        </p:spPr>
      </p:pic>
      <p:pic>
        <p:nvPicPr>
          <p:cNvPr id="615" name="image200.png" descr="Requester-.png"/>
          <p:cNvPicPr/>
          <p:nvPr/>
        </p:nvPicPr>
        <p:blipFill>
          <a:blip r:embed="rId5">
            <a:extLst/>
          </a:blip>
          <a:stretch>
            <a:fillRect/>
          </a:stretch>
        </p:blipFill>
        <p:spPr>
          <a:xfrm>
            <a:off x="2952038" y="1305015"/>
            <a:ext cx="731521" cy="731521"/>
          </a:xfrm>
          <a:prstGeom prst="rect">
            <a:avLst/>
          </a:prstGeom>
          <a:ln w="12700">
            <a:miter lim="400000"/>
          </a:ln>
        </p:spPr>
      </p:pic>
      <p:pic>
        <p:nvPicPr>
          <p:cNvPr id="616" name="image201.png" descr="Workers.png"/>
          <p:cNvPicPr/>
          <p:nvPr/>
        </p:nvPicPr>
        <p:blipFill>
          <a:blip r:embed="rId6">
            <a:extLst/>
          </a:blip>
          <a:stretch>
            <a:fillRect/>
          </a:stretch>
        </p:blipFill>
        <p:spPr>
          <a:xfrm>
            <a:off x="4173358" y="1305015"/>
            <a:ext cx="731521" cy="731521"/>
          </a:xfrm>
          <a:prstGeom prst="rect">
            <a:avLst/>
          </a:prstGeom>
          <a:ln w="12700">
            <a:miter lim="400000"/>
          </a:ln>
        </p:spPr>
      </p:pic>
      <p:sp>
        <p:nvSpPr>
          <p:cNvPr id="617" name="Shape 617"/>
          <p:cNvSpPr/>
          <p:nvPr/>
        </p:nvSpPr>
        <p:spPr>
          <a:xfrm>
            <a:off x="1433584" y="2193093"/>
            <a:ext cx="1031710" cy="276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900">
                <a:latin typeface="+mj-lt"/>
                <a:ea typeface="+mj-ea"/>
                <a:cs typeface="+mj-cs"/>
                <a:sym typeface="Helvetica Neue"/>
              </a:defRPr>
            </a:lvl1pPr>
          </a:lstStyle>
          <a:p>
            <a:pPr lvl="0">
              <a:defRPr sz="1800">
                <a:solidFill>
                  <a:srgbClr val="000000"/>
                </a:solidFill>
              </a:defRPr>
            </a:pPr>
            <a:r>
              <a:rPr sz="900">
                <a:solidFill>
                  <a:srgbClr val="474746"/>
                </a:solidFill>
              </a:rPr>
              <a:t>Human Intelligence Tasks (HIT)</a:t>
            </a:r>
          </a:p>
        </p:txBody>
      </p:sp>
      <p:sp>
        <p:nvSpPr>
          <p:cNvPr id="618" name="Shape 618"/>
          <p:cNvSpPr/>
          <p:nvPr/>
        </p:nvSpPr>
        <p:spPr>
          <a:xfrm>
            <a:off x="2892896" y="2193093"/>
            <a:ext cx="849805" cy="276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defRPr>
                <a:solidFill>
                  <a:srgbClr val="000000"/>
                </a:solidFill>
              </a:defRPr>
            </a:pPr>
            <a:r>
              <a:rPr sz="900">
                <a:solidFill>
                  <a:srgbClr val="474746"/>
                </a:solidFill>
                <a:latin typeface="+mj-lt"/>
                <a:ea typeface="+mj-ea"/>
                <a:cs typeface="+mj-cs"/>
                <a:sym typeface="Helvetica Neue"/>
              </a:rPr>
              <a:t>assignment/</a:t>
            </a:r>
            <a:endParaRPr sz="900">
              <a:solidFill>
                <a:srgbClr val="474746"/>
              </a:solidFill>
              <a:latin typeface="+mj-lt"/>
              <a:ea typeface="+mj-ea"/>
              <a:cs typeface="+mj-cs"/>
              <a:sym typeface="Helvetica Neue"/>
            </a:endParaRPr>
          </a:p>
          <a:p>
            <a:pPr lvl="0" algn="ctr">
              <a:defRPr>
                <a:solidFill>
                  <a:srgbClr val="000000"/>
                </a:solidFill>
              </a:defRPr>
            </a:pPr>
            <a:r>
              <a:rPr sz="900">
                <a:solidFill>
                  <a:srgbClr val="474746"/>
                </a:solidFill>
                <a:latin typeface="+mj-lt"/>
                <a:ea typeface="+mj-ea"/>
                <a:cs typeface="+mj-cs"/>
                <a:sym typeface="Helvetica Neue"/>
              </a:rPr>
              <a:t>task</a:t>
            </a:r>
          </a:p>
        </p:txBody>
      </p:sp>
      <p:sp>
        <p:nvSpPr>
          <p:cNvPr id="619" name="Shape 619"/>
          <p:cNvSpPr/>
          <p:nvPr/>
        </p:nvSpPr>
        <p:spPr>
          <a:xfrm>
            <a:off x="5379063" y="2262342"/>
            <a:ext cx="702353" cy="136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900">
                <a:latin typeface="+mj-lt"/>
                <a:ea typeface="+mj-ea"/>
                <a:cs typeface="+mj-cs"/>
                <a:sym typeface="Helvetica Neue"/>
              </a:defRPr>
            </a:lvl1pPr>
          </a:lstStyle>
          <a:p>
            <a:pPr lvl="0">
              <a:defRPr sz="1800">
                <a:solidFill>
                  <a:srgbClr val="000000"/>
                </a:solidFill>
              </a:defRPr>
            </a:pPr>
            <a:r>
              <a:rPr sz="900">
                <a:solidFill>
                  <a:srgbClr val="474746"/>
                </a:solidFill>
              </a:rPr>
              <a:t>Requester</a:t>
            </a:r>
          </a:p>
        </p:txBody>
      </p:sp>
      <p:sp>
        <p:nvSpPr>
          <p:cNvPr id="620" name="Shape 620"/>
          <p:cNvSpPr/>
          <p:nvPr/>
        </p:nvSpPr>
        <p:spPr>
          <a:xfrm>
            <a:off x="4170062" y="2262342"/>
            <a:ext cx="738115" cy="136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900">
                <a:latin typeface="+mj-lt"/>
                <a:ea typeface="+mj-ea"/>
                <a:cs typeface="+mj-cs"/>
                <a:sym typeface="Helvetica Neue"/>
              </a:defRPr>
            </a:lvl1pPr>
          </a:lstStyle>
          <a:p>
            <a:pPr lvl="0">
              <a:defRPr sz="1800">
                <a:solidFill>
                  <a:srgbClr val="000000"/>
                </a:solidFill>
              </a:defRPr>
            </a:pPr>
            <a:r>
              <a:rPr sz="900">
                <a:solidFill>
                  <a:srgbClr val="474746"/>
                </a:solidFill>
              </a:rPr>
              <a:t>workers</a:t>
            </a:r>
          </a:p>
        </p:txBody>
      </p:sp>
      <p:sp>
        <p:nvSpPr>
          <p:cNvPr id="621" name="Shape 621"/>
          <p:cNvSpPr/>
          <p:nvPr/>
        </p:nvSpPr>
        <p:spPr>
          <a:xfrm>
            <a:off x="-62324" y="2193093"/>
            <a:ext cx="1374776" cy="276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defRPr>
                <a:solidFill>
                  <a:srgbClr val="000000"/>
                </a:solidFill>
              </a:defRPr>
            </a:pPr>
            <a:r>
              <a:rPr sz="900">
                <a:solidFill>
                  <a:srgbClr val="474746"/>
                </a:solidFill>
                <a:latin typeface="+mj-lt"/>
                <a:ea typeface="+mj-ea"/>
                <a:cs typeface="+mj-cs"/>
                <a:sym typeface="Helvetica Neue"/>
              </a:rPr>
              <a:t>Amazon </a:t>
            </a:r>
            <a:endParaRPr sz="900">
              <a:solidFill>
                <a:srgbClr val="474746"/>
              </a:solidFill>
              <a:latin typeface="+mj-lt"/>
              <a:ea typeface="+mj-ea"/>
              <a:cs typeface="+mj-cs"/>
              <a:sym typeface="Helvetica Neue"/>
            </a:endParaRPr>
          </a:p>
          <a:p>
            <a:pPr lvl="0" algn="ctr">
              <a:defRPr>
                <a:solidFill>
                  <a:srgbClr val="000000"/>
                </a:solidFill>
              </a:defRPr>
            </a:pPr>
            <a:r>
              <a:rPr sz="900">
                <a:solidFill>
                  <a:srgbClr val="474746"/>
                </a:solidFill>
                <a:latin typeface="+mj-lt"/>
                <a:ea typeface="+mj-ea"/>
                <a:cs typeface="+mj-cs"/>
                <a:sym typeface="Helvetica Neue"/>
              </a:rPr>
              <a:t>Mechanical Turk</a:t>
            </a:r>
          </a:p>
        </p:txBody>
      </p:sp>
      <p:sp>
        <p:nvSpPr>
          <p:cNvPr id="622" name="Shape 622"/>
          <p:cNvSpPr/>
          <p:nvPr/>
        </p:nvSpPr>
        <p:spPr>
          <a:xfrm>
            <a:off x="226267" y="2900428"/>
            <a:ext cx="4609355" cy="8498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a:solidFill>
                  <a:srgbClr val="000000"/>
                </a:solidFill>
              </a:defRPr>
            </a:pPr>
            <a:r>
              <a:rPr sz="1000">
                <a:solidFill>
                  <a:srgbClr val="7F7F7F"/>
                </a:solidFill>
                <a:latin typeface="+mj-lt"/>
                <a:ea typeface="+mj-ea"/>
                <a:cs typeface="+mj-cs"/>
                <a:sym typeface="Helvetica Neue"/>
              </a:rPr>
              <a:t>Mechanical Turk vs. Amazon Mechanical Turk</a:t>
            </a:r>
            <a:endParaRPr sz="1000">
              <a:solidFill>
                <a:srgbClr val="7F7F7F"/>
              </a:solidFill>
              <a:latin typeface="+mj-lt"/>
              <a:ea typeface="+mj-ea"/>
              <a:cs typeface="+mj-cs"/>
              <a:sym typeface="Helvetica Neue"/>
            </a:endParaRPr>
          </a:p>
          <a:p>
            <a:pPr lvl="0">
              <a:defRPr>
                <a:solidFill>
                  <a:srgbClr val="000000"/>
                </a:solidFill>
              </a:defRPr>
            </a:pPr>
            <a:r>
              <a:rPr sz="1000">
                <a:solidFill>
                  <a:srgbClr val="7F7F7F"/>
                </a:solidFill>
                <a:latin typeface="+mj-lt"/>
                <a:ea typeface="+mj-ea"/>
                <a:cs typeface="+mj-cs"/>
                <a:sym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623" name="Shape 623"/>
          <p:cNvSpPr/>
          <p:nvPr/>
        </p:nvSpPr>
        <p:spPr>
          <a:xfrm>
            <a:off x="212378" y="4723767"/>
            <a:ext cx="3505099"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On-Demand Workforce</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5" name="Shape 625"/>
          <p:cNvSpPr/>
          <p:nvPr>
            <p:ph type="title"/>
          </p:nvPr>
        </p:nvSpPr>
        <p:spPr>
          <a:xfrm>
            <a:off x="254608" y="114935"/>
            <a:ext cx="8205304" cy="520065"/>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SDKs</a:t>
            </a:r>
          </a:p>
        </p:txBody>
      </p:sp>
      <p:pic>
        <p:nvPicPr>
          <p:cNvPr id="626" name="image12.png" descr="Android.png"/>
          <p:cNvPicPr/>
          <p:nvPr/>
        </p:nvPicPr>
        <p:blipFill>
          <a:blip r:embed="rId2">
            <a:extLst/>
          </a:blip>
          <a:stretch>
            <a:fillRect/>
          </a:stretch>
        </p:blipFill>
        <p:spPr>
          <a:xfrm>
            <a:off x="1982297" y="2717800"/>
            <a:ext cx="731521" cy="731520"/>
          </a:xfrm>
          <a:prstGeom prst="rect">
            <a:avLst/>
          </a:prstGeom>
          <a:ln w="12700">
            <a:miter lim="400000"/>
          </a:ln>
        </p:spPr>
      </p:pic>
      <p:pic>
        <p:nvPicPr>
          <p:cNvPr id="627" name="image202.png" descr="CLI.png"/>
          <p:cNvPicPr/>
          <p:nvPr/>
        </p:nvPicPr>
        <p:blipFill>
          <a:blip r:embed="rId3">
            <a:extLst/>
          </a:blip>
          <a:stretch>
            <a:fillRect/>
          </a:stretch>
        </p:blipFill>
        <p:spPr>
          <a:xfrm>
            <a:off x="7702839" y="2717800"/>
            <a:ext cx="731521" cy="731520"/>
          </a:xfrm>
          <a:prstGeom prst="rect">
            <a:avLst/>
          </a:prstGeom>
          <a:ln w="12700">
            <a:miter lim="400000"/>
          </a:ln>
        </p:spPr>
      </p:pic>
      <p:pic>
        <p:nvPicPr>
          <p:cNvPr id="628" name="image203.png" descr="iOS.png"/>
          <p:cNvPicPr/>
          <p:nvPr/>
        </p:nvPicPr>
        <p:blipFill>
          <a:blip r:embed="rId4">
            <a:extLst/>
          </a:blip>
          <a:stretch>
            <a:fillRect/>
          </a:stretch>
        </p:blipFill>
        <p:spPr>
          <a:xfrm>
            <a:off x="552163" y="2717800"/>
            <a:ext cx="731520" cy="731520"/>
          </a:xfrm>
          <a:prstGeom prst="rect">
            <a:avLst/>
          </a:prstGeom>
          <a:ln w="12700">
            <a:miter lim="400000"/>
          </a:ln>
        </p:spPr>
      </p:pic>
      <p:pic>
        <p:nvPicPr>
          <p:cNvPr id="629" name="image204.png" descr="Java.png"/>
          <p:cNvPicPr/>
          <p:nvPr/>
        </p:nvPicPr>
        <p:blipFill>
          <a:blip r:embed="rId5">
            <a:extLst/>
          </a:blip>
          <a:stretch>
            <a:fillRect/>
          </a:stretch>
        </p:blipFill>
        <p:spPr>
          <a:xfrm>
            <a:off x="379814" y="882650"/>
            <a:ext cx="731520" cy="731520"/>
          </a:xfrm>
          <a:prstGeom prst="rect">
            <a:avLst/>
          </a:prstGeom>
          <a:ln w="12700">
            <a:miter lim="400000"/>
          </a:ln>
        </p:spPr>
      </p:pic>
      <p:pic>
        <p:nvPicPr>
          <p:cNvPr id="630" name="image205.png" descr="NET.png"/>
          <p:cNvPicPr/>
          <p:nvPr/>
        </p:nvPicPr>
        <p:blipFill>
          <a:blip r:embed="rId6">
            <a:extLst/>
          </a:blip>
          <a:stretch>
            <a:fillRect/>
          </a:stretch>
        </p:blipFill>
        <p:spPr>
          <a:xfrm>
            <a:off x="5473270" y="882650"/>
            <a:ext cx="731521" cy="731520"/>
          </a:xfrm>
          <a:prstGeom prst="rect">
            <a:avLst/>
          </a:prstGeom>
          <a:ln w="12700">
            <a:miter lim="400000"/>
          </a:ln>
        </p:spPr>
      </p:pic>
      <p:pic>
        <p:nvPicPr>
          <p:cNvPr id="631" name="image206.png" descr="nodeJS.png"/>
          <p:cNvPicPr/>
          <p:nvPr/>
        </p:nvPicPr>
        <p:blipFill>
          <a:blip r:embed="rId7">
            <a:extLst/>
          </a:blip>
          <a:stretch>
            <a:fillRect/>
          </a:stretch>
        </p:blipFill>
        <p:spPr>
          <a:xfrm>
            <a:off x="8005918" y="882650"/>
            <a:ext cx="731521" cy="731520"/>
          </a:xfrm>
          <a:prstGeom prst="rect">
            <a:avLst/>
          </a:prstGeom>
          <a:ln w="12700">
            <a:miter lim="400000"/>
          </a:ln>
        </p:spPr>
      </p:pic>
      <p:pic>
        <p:nvPicPr>
          <p:cNvPr id="632" name="image207.png" descr="PHP.png"/>
          <p:cNvPicPr/>
          <p:nvPr/>
        </p:nvPicPr>
        <p:blipFill>
          <a:blip r:embed="rId8">
            <a:extLst/>
          </a:blip>
          <a:stretch>
            <a:fillRect/>
          </a:stretch>
        </p:blipFill>
        <p:spPr>
          <a:xfrm>
            <a:off x="4206945" y="882650"/>
            <a:ext cx="731521" cy="731520"/>
          </a:xfrm>
          <a:prstGeom prst="rect">
            <a:avLst/>
          </a:prstGeom>
          <a:ln w="12700">
            <a:miter lim="400000"/>
          </a:ln>
        </p:spPr>
      </p:pic>
      <p:pic>
        <p:nvPicPr>
          <p:cNvPr id="633" name="image208.png" descr="Python.png"/>
          <p:cNvPicPr/>
          <p:nvPr/>
        </p:nvPicPr>
        <p:blipFill>
          <a:blip r:embed="rId9">
            <a:extLst/>
          </a:blip>
          <a:stretch>
            <a:fillRect/>
          </a:stretch>
        </p:blipFill>
        <p:spPr>
          <a:xfrm>
            <a:off x="2940619" y="882650"/>
            <a:ext cx="731521" cy="731520"/>
          </a:xfrm>
          <a:prstGeom prst="rect">
            <a:avLst/>
          </a:prstGeom>
          <a:ln w="12700">
            <a:miter lim="400000"/>
          </a:ln>
        </p:spPr>
      </p:pic>
      <p:pic>
        <p:nvPicPr>
          <p:cNvPr id="634" name="image209.png" descr="Ruby.png"/>
          <p:cNvPicPr/>
          <p:nvPr/>
        </p:nvPicPr>
        <p:blipFill>
          <a:blip r:embed="rId10">
            <a:extLst/>
          </a:blip>
          <a:stretch>
            <a:fillRect/>
          </a:stretch>
        </p:blipFill>
        <p:spPr>
          <a:xfrm>
            <a:off x="6739594" y="882650"/>
            <a:ext cx="731521" cy="731520"/>
          </a:xfrm>
          <a:prstGeom prst="rect">
            <a:avLst/>
          </a:prstGeom>
          <a:ln w="12700">
            <a:miter lim="400000"/>
          </a:ln>
        </p:spPr>
      </p:pic>
      <p:pic>
        <p:nvPicPr>
          <p:cNvPr id="635" name="image210.png" descr="Toolkit-For-Eclipse.png"/>
          <p:cNvPicPr/>
          <p:nvPr/>
        </p:nvPicPr>
        <p:blipFill>
          <a:blip r:embed="rId11">
            <a:extLst/>
          </a:blip>
          <a:stretch>
            <a:fillRect/>
          </a:stretch>
        </p:blipFill>
        <p:spPr>
          <a:xfrm>
            <a:off x="4856991" y="2717800"/>
            <a:ext cx="731521" cy="731520"/>
          </a:xfrm>
          <a:prstGeom prst="rect">
            <a:avLst/>
          </a:prstGeom>
          <a:ln w="12700">
            <a:miter lim="400000"/>
          </a:ln>
        </p:spPr>
      </p:pic>
      <p:pic>
        <p:nvPicPr>
          <p:cNvPr id="636" name="image211.png" descr="Toolkit-for-Visual-Studio.png"/>
          <p:cNvPicPr/>
          <p:nvPr/>
        </p:nvPicPr>
        <p:blipFill>
          <a:blip r:embed="rId12">
            <a:extLst/>
          </a:blip>
          <a:stretch>
            <a:fillRect/>
          </a:stretch>
        </p:blipFill>
        <p:spPr>
          <a:xfrm>
            <a:off x="3432492" y="2717800"/>
            <a:ext cx="731521" cy="731520"/>
          </a:xfrm>
          <a:prstGeom prst="rect">
            <a:avLst/>
          </a:prstGeom>
          <a:ln w="12700">
            <a:miter lim="400000"/>
          </a:ln>
        </p:spPr>
      </p:pic>
      <p:pic>
        <p:nvPicPr>
          <p:cNvPr id="637" name="image212.png" descr="Tools-For-Windows-PowerShell.png"/>
          <p:cNvPicPr/>
          <p:nvPr/>
        </p:nvPicPr>
        <p:blipFill>
          <a:blip r:embed="rId13">
            <a:extLst/>
          </a:blip>
          <a:stretch>
            <a:fillRect/>
          </a:stretch>
        </p:blipFill>
        <p:spPr>
          <a:xfrm>
            <a:off x="6324144" y="2717800"/>
            <a:ext cx="731521" cy="731520"/>
          </a:xfrm>
          <a:prstGeom prst="rect">
            <a:avLst/>
          </a:prstGeom>
          <a:ln w="12700">
            <a:miter lim="400000"/>
          </a:ln>
        </p:spPr>
      </p:pic>
      <p:sp>
        <p:nvSpPr>
          <p:cNvPr id="638" name="Shape 638"/>
          <p:cNvSpPr/>
          <p:nvPr/>
        </p:nvSpPr>
        <p:spPr>
          <a:xfrm>
            <a:off x="593028" y="1905000"/>
            <a:ext cx="305093" cy="1484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1100">
                <a:latin typeface="+mj-lt"/>
                <a:ea typeface="+mj-ea"/>
                <a:cs typeface="+mj-cs"/>
                <a:sym typeface="Helvetica Neue"/>
              </a:defRPr>
            </a:lvl1pPr>
          </a:lstStyle>
          <a:p>
            <a:pPr lvl="0">
              <a:defRPr sz="1800">
                <a:solidFill>
                  <a:srgbClr val="000000"/>
                </a:solidFill>
              </a:defRPr>
            </a:pPr>
            <a:r>
              <a:rPr sz="1100">
                <a:solidFill>
                  <a:srgbClr val="474746"/>
                </a:solidFill>
              </a:rPr>
              <a:t>Java</a:t>
            </a:r>
          </a:p>
        </p:txBody>
      </p:sp>
      <p:sp>
        <p:nvSpPr>
          <p:cNvPr id="639" name="Shape 639"/>
          <p:cNvSpPr/>
          <p:nvPr/>
        </p:nvSpPr>
        <p:spPr>
          <a:xfrm>
            <a:off x="2898117" y="1905000"/>
            <a:ext cx="851041" cy="1484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1100">
                <a:latin typeface="+mj-lt"/>
                <a:ea typeface="+mj-ea"/>
                <a:cs typeface="+mj-cs"/>
                <a:sym typeface="Helvetica Neue"/>
              </a:defRPr>
            </a:lvl1pPr>
          </a:lstStyle>
          <a:p>
            <a:pPr lvl="0">
              <a:defRPr sz="1800">
                <a:solidFill>
                  <a:srgbClr val="000000"/>
                </a:solidFill>
              </a:defRPr>
            </a:pPr>
            <a:r>
              <a:rPr sz="1100">
                <a:solidFill>
                  <a:srgbClr val="474746"/>
                </a:solidFill>
              </a:rPr>
              <a:t>Python (boto)</a:t>
            </a:r>
          </a:p>
        </p:txBody>
      </p:sp>
      <p:sp>
        <p:nvSpPr>
          <p:cNvPr id="640" name="Shape 640"/>
          <p:cNvSpPr/>
          <p:nvPr/>
        </p:nvSpPr>
        <p:spPr>
          <a:xfrm>
            <a:off x="4433799" y="1905000"/>
            <a:ext cx="294615" cy="1484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1100">
                <a:latin typeface="+mj-lt"/>
                <a:ea typeface="+mj-ea"/>
                <a:cs typeface="+mj-cs"/>
                <a:sym typeface="Helvetica Neue"/>
              </a:defRPr>
            </a:lvl1pPr>
          </a:lstStyle>
          <a:p>
            <a:pPr lvl="0">
              <a:defRPr sz="1800">
                <a:solidFill>
                  <a:srgbClr val="000000"/>
                </a:solidFill>
              </a:defRPr>
            </a:pPr>
            <a:r>
              <a:rPr sz="1100">
                <a:solidFill>
                  <a:srgbClr val="474746"/>
                </a:solidFill>
              </a:rPr>
              <a:t>PHP</a:t>
            </a:r>
          </a:p>
        </p:txBody>
      </p:sp>
      <p:sp>
        <p:nvSpPr>
          <p:cNvPr id="641" name="Shape 641"/>
          <p:cNvSpPr/>
          <p:nvPr/>
        </p:nvSpPr>
        <p:spPr>
          <a:xfrm>
            <a:off x="5707601" y="1905000"/>
            <a:ext cx="317946" cy="1484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1100">
                <a:latin typeface="+mj-lt"/>
                <a:ea typeface="+mj-ea"/>
                <a:cs typeface="+mj-cs"/>
                <a:sym typeface="Helvetica Neue"/>
              </a:defRPr>
            </a:lvl1pPr>
          </a:lstStyle>
          <a:p>
            <a:pPr lvl="0">
              <a:defRPr sz="1800">
                <a:solidFill>
                  <a:srgbClr val="000000"/>
                </a:solidFill>
              </a:defRPr>
            </a:pPr>
            <a:r>
              <a:rPr sz="1100">
                <a:solidFill>
                  <a:srgbClr val="474746"/>
                </a:solidFill>
              </a:rPr>
              <a:t>.NET</a:t>
            </a:r>
          </a:p>
        </p:txBody>
      </p:sp>
      <p:sp>
        <p:nvSpPr>
          <p:cNvPr id="642" name="Shape 642"/>
          <p:cNvSpPr/>
          <p:nvPr/>
        </p:nvSpPr>
        <p:spPr>
          <a:xfrm>
            <a:off x="6951190" y="1905000"/>
            <a:ext cx="338760" cy="1484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1100">
                <a:latin typeface="+mj-lt"/>
                <a:ea typeface="+mj-ea"/>
                <a:cs typeface="+mj-cs"/>
                <a:sym typeface="Helvetica Neue"/>
              </a:defRPr>
            </a:lvl1pPr>
          </a:lstStyle>
          <a:p>
            <a:pPr lvl="0">
              <a:defRPr sz="1800">
                <a:solidFill>
                  <a:srgbClr val="000000"/>
                </a:solidFill>
              </a:defRPr>
            </a:pPr>
            <a:r>
              <a:rPr sz="1100">
                <a:solidFill>
                  <a:srgbClr val="474746"/>
                </a:solidFill>
              </a:rPr>
              <a:t>Ruby</a:t>
            </a:r>
          </a:p>
        </p:txBody>
      </p:sp>
      <p:sp>
        <p:nvSpPr>
          <p:cNvPr id="643" name="Shape 643"/>
          <p:cNvSpPr/>
          <p:nvPr/>
        </p:nvSpPr>
        <p:spPr>
          <a:xfrm>
            <a:off x="8150391" y="1905000"/>
            <a:ext cx="491314" cy="1484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1100">
                <a:latin typeface="+mj-lt"/>
                <a:ea typeface="+mj-ea"/>
                <a:cs typeface="+mj-cs"/>
                <a:sym typeface="Helvetica Neue"/>
              </a:defRPr>
            </a:lvl1pPr>
          </a:lstStyle>
          <a:p>
            <a:pPr lvl="0">
              <a:defRPr sz="1800">
                <a:solidFill>
                  <a:srgbClr val="000000"/>
                </a:solidFill>
              </a:defRPr>
            </a:pPr>
            <a:r>
              <a:rPr sz="1100">
                <a:solidFill>
                  <a:srgbClr val="474746"/>
                </a:solidFill>
              </a:rPr>
              <a:t>Node.js</a:t>
            </a:r>
          </a:p>
        </p:txBody>
      </p:sp>
      <p:sp>
        <p:nvSpPr>
          <p:cNvPr id="644" name="Shape 644"/>
          <p:cNvSpPr/>
          <p:nvPr/>
        </p:nvSpPr>
        <p:spPr>
          <a:xfrm>
            <a:off x="797717" y="3752850"/>
            <a:ext cx="240412" cy="1484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1100">
                <a:latin typeface="+mj-lt"/>
                <a:ea typeface="+mj-ea"/>
                <a:cs typeface="+mj-cs"/>
                <a:sym typeface="Helvetica Neue"/>
              </a:defRPr>
            </a:lvl1pPr>
          </a:lstStyle>
          <a:p>
            <a:pPr lvl="0">
              <a:defRPr sz="1800">
                <a:solidFill>
                  <a:srgbClr val="000000"/>
                </a:solidFill>
              </a:defRPr>
            </a:pPr>
            <a:r>
              <a:rPr sz="1100">
                <a:solidFill>
                  <a:srgbClr val="474746"/>
                </a:solidFill>
              </a:rPr>
              <a:t>iOS</a:t>
            </a:r>
          </a:p>
        </p:txBody>
      </p:sp>
      <p:sp>
        <p:nvSpPr>
          <p:cNvPr id="645" name="Shape 645"/>
          <p:cNvSpPr/>
          <p:nvPr/>
        </p:nvSpPr>
        <p:spPr>
          <a:xfrm>
            <a:off x="2097163" y="3752850"/>
            <a:ext cx="501791" cy="1484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1100">
                <a:latin typeface="+mj-lt"/>
                <a:ea typeface="+mj-ea"/>
                <a:cs typeface="+mj-cs"/>
                <a:sym typeface="Helvetica Neue"/>
              </a:defRPr>
            </a:lvl1pPr>
          </a:lstStyle>
          <a:p>
            <a:pPr lvl="0">
              <a:defRPr sz="1800">
                <a:solidFill>
                  <a:srgbClr val="000000"/>
                </a:solidFill>
              </a:defRPr>
            </a:pPr>
            <a:r>
              <a:rPr sz="1100">
                <a:solidFill>
                  <a:srgbClr val="474746"/>
                </a:solidFill>
              </a:rPr>
              <a:t>Android</a:t>
            </a:r>
          </a:p>
        </p:txBody>
      </p:sp>
      <p:sp>
        <p:nvSpPr>
          <p:cNvPr id="646" name="Shape 646"/>
          <p:cNvSpPr/>
          <p:nvPr/>
        </p:nvSpPr>
        <p:spPr>
          <a:xfrm>
            <a:off x="3308387" y="3752850"/>
            <a:ext cx="979732" cy="3008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100">
                <a:latin typeface="+mj-lt"/>
                <a:ea typeface="+mj-ea"/>
                <a:cs typeface="+mj-cs"/>
                <a:sym typeface="Helvetica Neue"/>
              </a:defRPr>
            </a:lvl1pPr>
          </a:lstStyle>
          <a:p>
            <a:pPr lvl="0">
              <a:defRPr sz="1800">
                <a:solidFill>
                  <a:srgbClr val="000000"/>
                </a:solidFill>
              </a:defRPr>
            </a:pPr>
            <a:r>
              <a:rPr sz="1100">
                <a:solidFill>
                  <a:srgbClr val="474746"/>
                </a:solidFill>
              </a:rPr>
              <a:t>AWS Toolkit for Visual Studio</a:t>
            </a:r>
          </a:p>
        </p:txBody>
      </p:sp>
      <p:sp>
        <p:nvSpPr>
          <p:cNvPr id="647" name="Shape 647"/>
          <p:cNvSpPr/>
          <p:nvPr/>
        </p:nvSpPr>
        <p:spPr>
          <a:xfrm>
            <a:off x="4811777" y="3752850"/>
            <a:ext cx="821946" cy="3008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100">
                <a:latin typeface="+mj-lt"/>
                <a:ea typeface="+mj-ea"/>
                <a:cs typeface="+mj-cs"/>
                <a:sym typeface="Helvetica Neue"/>
              </a:defRPr>
            </a:lvl1pPr>
          </a:lstStyle>
          <a:p>
            <a:pPr lvl="0">
              <a:defRPr sz="1800">
                <a:solidFill>
                  <a:srgbClr val="000000"/>
                </a:solidFill>
              </a:defRPr>
            </a:pPr>
            <a:r>
              <a:rPr sz="1100">
                <a:solidFill>
                  <a:srgbClr val="474746"/>
                </a:solidFill>
              </a:rPr>
              <a:t>AWS Toolkit for Eclipse</a:t>
            </a:r>
          </a:p>
        </p:txBody>
      </p:sp>
      <p:sp>
        <p:nvSpPr>
          <p:cNvPr id="648" name="Shape 648"/>
          <p:cNvSpPr/>
          <p:nvPr/>
        </p:nvSpPr>
        <p:spPr>
          <a:xfrm>
            <a:off x="6103465" y="3752850"/>
            <a:ext cx="1172882" cy="4532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100">
                <a:latin typeface="+mj-lt"/>
                <a:ea typeface="+mj-ea"/>
                <a:cs typeface="+mj-cs"/>
                <a:sym typeface="Helvetica Neue"/>
              </a:defRPr>
            </a:lvl1pPr>
          </a:lstStyle>
          <a:p>
            <a:pPr lvl="0">
              <a:defRPr sz="1800">
                <a:solidFill>
                  <a:srgbClr val="000000"/>
                </a:solidFill>
              </a:defRPr>
            </a:pPr>
            <a:r>
              <a:rPr sz="1100">
                <a:solidFill>
                  <a:srgbClr val="474746"/>
                </a:solidFill>
              </a:rPr>
              <a:t>AWS Tools for Windows PowerShell</a:t>
            </a:r>
          </a:p>
        </p:txBody>
      </p:sp>
      <p:sp>
        <p:nvSpPr>
          <p:cNvPr id="649" name="Shape 649"/>
          <p:cNvSpPr/>
          <p:nvPr/>
        </p:nvSpPr>
        <p:spPr>
          <a:xfrm>
            <a:off x="7781942" y="3752850"/>
            <a:ext cx="573317" cy="1484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1100">
                <a:latin typeface="+mj-lt"/>
                <a:ea typeface="+mj-ea"/>
                <a:cs typeface="+mj-cs"/>
                <a:sym typeface="Helvetica Neue"/>
              </a:defRPr>
            </a:lvl1pPr>
          </a:lstStyle>
          <a:p>
            <a:pPr lvl="0">
              <a:defRPr sz="1800">
                <a:solidFill>
                  <a:srgbClr val="000000"/>
                </a:solidFill>
              </a:defRPr>
            </a:pPr>
            <a:r>
              <a:rPr sz="1100">
                <a:solidFill>
                  <a:srgbClr val="474746"/>
                </a:solidFill>
              </a:rPr>
              <a:t>AWS CLI</a:t>
            </a:r>
          </a:p>
        </p:txBody>
      </p:sp>
      <p:sp>
        <p:nvSpPr>
          <p:cNvPr id="650" name="Shape 650"/>
          <p:cNvSpPr/>
          <p:nvPr/>
        </p:nvSpPr>
        <p:spPr>
          <a:xfrm>
            <a:off x="212377" y="4723767"/>
            <a:ext cx="2118615"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SDKs</a:t>
            </a:r>
          </a:p>
        </p:txBody>
      </p:sp>
      <p:sp>
        <p:nvSpPr>
          <p:cNvPr id="651" name="Shape 651"/>
          <p:cNvSpPr/>
          <p:nvPr/>
        </p:nvSpPr>
        <p:spPr>
          <a:xfrm>
            <a:off x="1697151" y="1914224"/>
            <a:ext cx="675019" cy="1484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1100">
                <a:latin typeface="+mj-lt"/>
                <a:ea typeface="+mj-ea"/>
                <a:cs typeface="+mj-cs"/>
                <a:sym typeface="Helvetica Neue"/>
              </a:defRPr>
            </a:lvl1pPr>
          </a:lstStyle>
          <a:p>
            <a:pPr lvl="0">
              <a:defRPr sz="1800">
                <a:solidFill>
                  <a:srgbClr val="000000"/>
                </a:solidFill>
              </a:defRPr>
            </a:pPr>
            <a:r>
              <a:rPr sz="1100">
                <a:solidFill>
                  <a:srgbClr val="474746"/>
                </a:solidFill>
              </a:rPr>
              <a:t>JavaScript</a:t>
            </a:r>
          </a:p>
        </p:txBody>
      </p:sp>
      <p:pic>
        <p:nvPicPr>
          <p:cNvPr id="652" name="image213.png" descr="Javascript.png"/>
          <p:cNvPicPr/>
          <p:nvPr/>
        </p:nvPicPr>
        <p:blipFill>
          <a:blip r:embed="rId14">
            <a:extLst/>
          </a:blip>
          <a:stretch>
            <a:fillRect/>
          </a:stretch>
        </p:blipFill>
        <p:spPr>
          <a:xfrm>
            <a:off x="1646139" y="883966"/>
            <a:ext cx="759677" cy="759677"/>
          </a:xfrm>
          <a:prstGeom prst="rect">
            <a:avLst/>
          </a:prstGeom>
          <a:ln w="12700">
            <a:miter lim="400000"/>
          </a:ln>
        </p:spPr>
      </p:pic>
      <p:sp>
        <p:nvSpPr>
          <p:cNvPr id="653" name="Shape 653"/>
          <p:cNvSpPr/>
          <p:nvPr/>
        </p:nvSpPr>
        <p:spPr>
          <a:xfrm>
            <a:off x="1838891" y="2141696"/>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xfrm>
            <a:off x="336789" y="114935"/>
            <a:ext cx="8205304" cy="545193"/>
          </a:xfrm>
          <a:prstGeom prst="rect">
            <a:avLst/>
          </a:prstGeom>
        </p:spPr>
        <p:txBody>
          <a:bodyPr lIns="0" tIns="0" rIns="0" bIns="0">
            <a:normAutofit fontScale="100000" lnSpcReduction="0"/>
          </a:bodyPr>
          <a:lstStyle/>
          <a:p>
            <a:pPr lvl="0">
              <a:defRPr b="0" sz="1800">
                <a:solidFill>
                  <a:srgbClr val="000000"/>
                </a:solidFill>
              </a:defRPr>
            </a:pPr>
            <a:r>
              <a:rPr b="1" sz="2800">
                <a:solidFill>
                  <a:srgbClr val="4D4D4C"/>
                </a:solidFill>
              </a:rPr>
              <a:t>IOT Simple Icons</a:t>
            </a:r>
          </a:p>
        </p:txBody>
      </p:sp>
      <p:sp>
        <p:nvSpPr>
          <p:cNvPr id="127" name="Shape 127"/>
          <p:cNvSpPr/>
          <p:nvPr/>
        </p:nvSpPr>
        <p:spPr>
          <a:xfrm>
            <a:off x="336789" y="624810"/>
            <a:ext cx="2533160"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lvl1pPr>
          </a:lstStyle>
          <a:p>
            <a:pPr lvl="0">
              <a:defRPr b="0" sz="1800">
                <a:solidFill>
                  <a:srgbClr val="000000"/>
                </a:solidFill>
              </a:defRPr>
            </a:pPr>
            <a:r>
              <a:rPr b="1" sz="1600">
                <a:solidFill>
                  <a:srgbClr val="474746"/>
                </a:solidFill>
              </a:rPr>
              <a:t>Thing:</a:t>
            </a:r>
          </a:p>
        </p:txBody>
      </p:sp>
      <p:pic>
        <p:nvPicPr>
          <p:cNvPr id="128" name="image31.png"/>
          <p:cNvPicPr/>
          <p:nvPr/>
        </p:nvPicPr>
        <p:blipFill>
          <a:blip r:embed="rId2">
            <a:extLst/>
          </a:blip>
          <a:stretch>
            <a:fillRect/>
          </a:stretch>
        </p:blipFill>
        <p:spPr>
          <a:xfrm>
            <a:off x="6790039" y="1568998"/>
            <a:ext cx="933451" cy="933451"/>
          </a:xfrm>
          <a:prstGeom prst="rect">
            <a:avLst/>
          </a:prstGeom>
          <a:ln w="12700">
            <a:miter lim="400000"/>
          </a:ln>
        </p:spPr>
      </p:pic>
      <p:pic>
        <p:nvPicPr>
          <p:cNvPr id="129" name="image32.png"/>
          <p:cNvPicPr/>
          <p:nvPr/>
        </p:nvPicPr>
        <p:blipFill>
          <a:blip r:embed="rId3">
            <a:extLst/>
          </a:blip>
          <a:stretch>
            <a:fillRect/>
          </a:stretch>
        </p:blipFill>
        <p:spPr>
          <a:xfrm>
            <a:off x="2195663" y="1559473"/>
            <a:ext cx="942976" cy="942976"/>
          </a:xfrm>
          <a:prstGeom prst="rect">
            <a:avLst/>
          </a:prstGeom>
          <a:ln w="12700">
            <a:miter lim="400000"/>
          </a:ln>
        </p:spPr>
      </p:pic>
      <p:pic>
        <p:nvPicPr>
          <p:cNvPr id="130" name="image33.png"/>
          <p:cNvPicPr/>
          <p:nvPr/>
        </p:nvPicPr>
        <p:blipFill>
          <a:blip r:embed="rId4">
            <a:extLst/>
          </a:blip>
          <a:stretch>
            <a:fillRect/>
          </a:stretch>
        </p:blipFill>
        <p:spPr>
          <a:xfrm>
            <a:off x="7929109" y="1559473"/>
            <a:ext cx="942976" cy="942976"/>
          </a:xfrm>
          <a:prstGeom prst="rect">
            <a:avLst/>
          </a:prstGeom>
          <a:ln w="12700">
            <a:miter lim="400000"/>
          </a:ln>
        </p:spPr>
      </p:pic>
      <p:pic>
        <p:nvPicPr>
          <p:cNvPr id="131" name="image34.png"/>
          <p:cNvPicPr/>
          <p:nvPr/>
        </p:nvPicPr>
        <p:blipFill>
          <a:blip r:embed="rId5">
            <a:extLst/>
          </a:blip>
          <a:stretch>
            <a:fillRect/>
          </a:stretch>
        </p:blipFill>
        <p:spPr>
          <a:xfrm>
            <a:off x="3344257" y="1559473"/>
            <a:ext cx="942976" cy="942976"/>
          </a:xfrm>
          <a:prstGeom prst="rect">
            <a:avLst/>
          </a:prstGeom>
          <a:ln w="12700">
            <a:miter lim="400000"/>
          </a:ln>
        </p:spPr>
      </p:pic>
      <p:pic>
        <p:nvPicPr>
          <p:cNvPr id="132" name="image19.png"/>
          <p:cNvPicPr/>
          <p:nvPr/>
        </p:nvPicPr>
        <p:blipFill>
          <a:blip r:embed="rId6">
            <a:extLst/>
          </a:blip>
          <a:stretch>
            <a:fillRect/>
          </a:stretch>
        </p:blipFill>
        <p:spPr>
          <a:xfrm>
            <a:off x="2195663" y="2781455"/>
            <a:ext cx="942976" cy="942976"/>
          </a:xfrm>
          <a:prstGeom prst="rect">
            <a:avLst/>
          </a:prstGeom>
          <a:ln w="12700">
            <a:miter lim="400000"/>
          </a:ln>
        </p:spPr>
      </p:pic>
      <p:pic>
        <p:nvPicPr>
          <p:cNvPr id="133" name="image35.png"/>
          <p:cNvPicPr/>
          <p:nvPr/>
        </p:nvPicPr>
        <p:blipFill>
          <a:blip r:embed="rId7">
            <a:extLst/>
          </a:blip>
          <a:stretch>
            <a:fillRect/>
          </a:stretch>
        </p:blipFill>
        <p:spPr>
          <a:xfrm>
            <a:off x="5641445" y="1559473"/>
            <a:ext cx="942976" cy="942976"/>
          </a:xfrm>
          <a:prstGeom prst="rect">
            <a:avLst/>
          </a:prstGeom>
          <a:ln w="12700">
            <a:miter lim="400000"/>
          </a:ln>
        </p:spPr>
      </p:pic>
      <p:pic>
        <p:nvPicPr>
          <p:cNvPr id="134" name="image36.png"/>
          <p:cNvPicPr/>
          <p:nvPr/>
        </p:nvPicPr>
        <p:blipFill>
          <a:blip r:embed="rId8">
            <a:extLst/>
          </a:blip>
          <a:stretch>
            <a:fillRect/>
          </a:stretch>
        </p:blipFill>
        <p:spPr>
          <a:xfrm>
            <a:off x="4492850" y="1559473"/>
            <a:ext cx="942976" cy="942976"/>
          </a:xfrm>
          <a:prstGeom prst="rect">
            <a:avLst/>
          </a:prstGeom>
          <a:ln w="12700">
            <a:miter lim="400000"/>
          </a:ln>
        </p:spPr>
      </p:pic>
      <p:pic>
        <p:nvPicPr>
          <p:cNvPr id="135" name="image37.png"/>
          <p:cNvPicPr/>
          <p:nvPr/>
        </p:nvPicPr>
        <p:blipFill>
          <a:blip r:embed="rId9">
            <a:extLst/>
          </a:blip>
          <a:stretch>
            <a:fillRect/>
          </a:stretch>
        </p:blipFill>
        <p:spPr>
          <a:xfrm>
            <a:off x="3342352" y="4003435"/>
            <a:ext cx="942976" cy="942976"/>
          </a:xfrm>
          <a:prstGeom prst="rect">
            <a:avLst/>
          </a:prstGeom>
          <a:ln w="12700">
            <a:miter lim="400000"/>
          </a:ln>
        </p:spPr>
      </p:pic>
      <p:pic>
        <p:nvPicPr>
          <p:cNvPr id="136" name="image38.png"/>
          <p:cNvPicPr/>
          <p:nvPr/>
        </p:nvPicPr>
        <p:blipFill>
          <a:blip r:embed="rId10">
            <a:extLst/>
          </a:blip>
          <a:stretch>
            <a:fillRect/>
          </a:stretch>
        </p:blipFill>
        <p:spPr>
          <a:xfrm>
            <a:off x="4489039" y="4003435"/>
            <a:ext cx="942976" cy="942976"/>
          </a:xfrm>
          <a:prstGeom prst="rect">
            <a:avLst/>
          </a:prstGeom>
          <a:ln w="12700">
            <a:miter lim="400000"/>
          </a:ln>
        </p:spPr>
      </p:pic>
      <p:pic>
        <p:nvPicPr>
          <p:cNvPr id="137" name="image39.png"/>
          <p:cNvPicPr/>
          <p:nvPr/>
        </p:nvPicPr>
        <p:blipFill>
          <a:blip r:embed="rId11">
            <a:extLst/>
          </a:blip>
          <a:stretch>
            <a:fillRect/>
          </a:stretch>
        </p:blipFill>
        <p:spPr>
          <a:xfrm>
            <a:off x="5635730" y="4003435"/>
            <a:ext cx="942976" cy="942976"/>
          </a:xfrm>
          <a:prstGeom prst="rect">
            <a:avLst/>
          </a:prstGeom>
          <a:ln w="12700">
            <a:miter lim="400000"/>
          </a:ln>
        </p:spPr>
      </p:pic>
      <p:pic>
        <p:nvPicPr>
          <p:cNvPr id="138" name="image18.png"/>
          <p:cNvPicPr/>
          <p:nvPr/>
        </p:nvPicPr>
        <p:blipFill>
          <a:blip r:embed="rId12">
            <a:extLst/>
          </a:blip>
          <a:stretch>
            <a:fillRect/>
          </a:stretch>
        </p:blipFill>
        <p:spPr>
          <a:xfrm>
            <a:off x="2220633" y="4003435"/>
            <a:ext cx="942976" cy="942976"/>
          </a:xfrm>
          <a:prstGeom prst="rect">
            <a:avLst/>
          </a:prstGeom>
          <a:ln w="12700">
            <a:miter lim="400000"/>
          </a:ln>
        </p:spPr>
      </p:pic>
      <p:pic>
        <p:nvPicPr>
          <p:cNvPr id="139" name="image40.png"/>
          <p:cNvPicPr/>
          <p:nvPr/>
        </p:nvPicPr>
        <p:blipFill>
          <a:blip r:embed="rId13">
            <a:extLst/>
          </a:blip>
          <a:stretch>
            <a:fillRect/>
          </a:stretch>
        </p:blipFill>
        <p:spPr>
          <a:xfrm>
            <a:off x="3342352" y="2781455"/>
            <a:ext cx="942976" cy="942976"/>
          </a:xfrm>
          <a:prstGeom prst="rect">
            <a:avLst/>
          </a:prstGeom>
          <a:ln w="12700">
            <a:miter lim="400000"/>
          </a:ln>
        </p:spPr>
      </p:pic>
      <p:pic>
        <p:nvPicPr>
          <p:cNvPr id="140" name="image41.png"/>
          <p:cNvPicPr/>
          <p:nvPr/>
        </p:nvPicPr>
        <p:blipFill>
          <a:blip r:embed="rId14">
            <a:extLst/>
          </a:blip>
          <a:stretch>
            <a:fillRect/>
          </a:stretch>
        </p:blipFill>
        <p:spPr>
          <a:xfrm>
            <a:off x="7929109" y="2781455"/>
            <a:ext cx="942976" cy="942976"/>
          </a:xfrm>
          <a:prstGeom prst="rect">
            <a:avLst/>
          </a:prstGeom>
          <a:ln w="12700">
            <a:miter lim="400000"/>
          </a:ln>
        </p:spPr>
      </p:pic>
      <p:pic>
        <p:nvPicPr>
          <p:cNvPr id="141" name="image42.png"/>
          <p:cNvPicPr/>
          <p:nvPr/>
        </p:nvPicPr>
        <p:blipFill>
          <a:blip r:embed="rId15">
            <a:extLst/>
          </a:blip>
          <a:stretch>
            <a:fillRect/>
          </a:stretch>
        </p:blipFill>
        <p:spPr>
          <a:xfrm>
            <a:off x="4489041" y="2781455"/>
            <a:ext cx="942976" cy="942976"/>
          </a:xfrm>
          <a:prstGeom prst="rect">
            <a:avLst/>
          </a:prstGeom>
          <a:ln w="12700">
            <a:miter lim="400000"/>
          </a:ln>
        </p:spPr>
      </p:pic>
      <p:pic>
        <p:nvPicPr>
          <p:cNvPr id="142" name="image43.png"/>
          <p:cNvPicPr/>
          <p:nvPr/>
        </p:nvPicPr>
        <p:blipFill>
          <a:blip r:embed="rId16">
            <a:extLst/>
          </a:blip>
          <a:stretch>
            <a:fillRect/>
          </a:stretch>
        </p:blipFill>
        <p:spPr>
          <a:xfrm>
            <a:off x="5635730" y="2781455"/>
            <a:ext cx="942976" cy="942976"/>
          </a:xfrm>
          <a:prstGeom prst="rect">
            <a:avLst/>
          </a:prstGeom>
          <a:ln w="12700">
            <a:miter lim="400000"/>
          </a:ln>
        </p:spPr>
      </p:pic>
      <p:pic>
        <p:nvPicPr>
          <p:cNvPr id="143" name="image44.png"/>
          <p:cNvPicPr/>
          <p:nvPr/>
        </p:nvPicPr>
        <p:blipFill>
          <a:blip r:embed="rId17">
            <a:extLst/>
          </a:blip>
          <a:stretch>
            <a:fillRect/>
          </a:stretch>
        </p:blipFill>
        <p:spPr>
          <a:xfrm>
            <a:off x="6782419" y="2781455"/>
            <a:ext cx="942976" cy="942976"/>
          </a:xfrm>
          <a:prstGeom prst="rect">
            <a:avLst/>
          </a:prstGeom>
          <a:ln w="12700">
            <a:miter lim="400000"/>
          </a:ln>
        </p:spPr>
      </p:pic>
      <p:pic>
        <p:nvPicPr>
          <p:cNvPr id="144" name="image45.png"/>
          <p:cNvPicPr/>
          <p:nvPr/>
        </p:nvPicPr>
        <p:blipFill>
          <a:blip r:embed="rId18">
            <a:extLst/>
          </a:blip>
          <a:stretch>
            <a:fillRect/>
          </a:stretch>
        </p:blipFill>
        <p:spPr>
          <a:xfrm>
            <a:off x="336789" y="1575595"/>
            <a:ext cx="942976" cy="942976"/>
          </a:xfrm>
          <a:prstGeom prst="rect">
            <a:avLst/>
          </a:prstGeom>
          <a:ln w="12700">
            <a:miter lim="400000"/>
          </a:ln>
        </p:spPr>
      </p:pic>
      <p:sp>
        <p:nvSpPr>
          <p:cNvPr id="145" name="Shape 145"/>
          <p:cNvSpPr/>
          <p:nvPr/>
        </p:nvSpPr>
        <p:spPr>
          <a:xfrm>
            <a:off x="336789" y="1041889"/>
            <a:ext cx="1356209"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lvl="0">
              <a:defRPr sz="1800">
                <a:solidFill>
                  <a:srgbClr val="000000"/>
                </a:solidFill>
              </a:defRPr>
            </a:pPr>
            <a:r>
              <a:rPr sz="1400">
                <a:solidFill>
                  <a:srgbClr val="474746"/>
                </a:solidFill>
              </a:rPr>
              <a:t>Thing Generic</a:t>
            </a:r>
          </a:p>
        </p:txBody>
      </p:sp>
      <p:sp>
        <p:nvSpPr>
          <p:cNvPr id="146" name="Shape 146"/>
          <p:cNvSpPr/>
          <p:nvPr/>
        </p:nvSpPr>
        <p:spPr>
          <a:xfrm>
            <a:off x="2135514" y="1041889"/>
            <a:ext cx="135621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lvl="0">
              <a:defRPr sz="1800">
                <a:solidFill>
                  <a:srgbClr val="000000"/>
                </a:solidFill>
              </a:defRPr>
            </a:pPr>
            <a:r>
              <a:rPr sz="1400">
                <a:solidFill>
                  <a:srgbClr val="474746"/>
                </a:solidFill>
              </a:rPr>
              <a:t>Various Things</a:t>
            </a:r>
          </a:p>
        </p:txBody>
      </p:sp>
      <p:sp>
        <p:nvSpPr>
          <p:cNvPr id="147" name="Shape 147"/>
          <p:cNvSpPr/>
          <p:nvPr/>
        </p:nvSpPr>
        <p:spPr>
          <a:xfrm>
            <a:off x="2135514" y="1308121"/>
            <a:ext cx="1003124"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Factory</a:t>
            </a:r>
          </a:p>
        </p:txBody>
      </p:sp>
      <p:sp>
        <p:nvSpPr>
          <p:cNvPr id="148" name="Shape 148"/>
          <p:cNvSpPr/>
          <p:nvPr/>
        </p:nvSpPr>
        <p:spPr>
          <a:xfrm>
            <a:off x="3314181" y="1308121"/>
            <a:ext cx="1003124"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Wind Farm</a:t>
            </a:r>
          </a:p>
        </p:txBody>
      </p:sp>
      <p:sp>
        <p:nvSpPr>
          <p:cNvPr id="149" name="Shape 149"/>
          <p:cNvSpPr/>
          <p:nvPr/>
        </p:nvSpPr>
        <p:spPr>
          <a:xfrm>
            <a:off x="4458965" y="1308121"/>
            <a:ext cx="1003124"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Door Lock</a:t>
            </a:r>
          </a:p>
        </p:txBody>
      </p:sp>
      <p:sp>
        <p:nvSpPr>
          <p:cNvPr id="150" name="Shape 150"/>
          <p:cNvSpPr/>
          <p:nvPr/>
        </p:nvSpPr>
        <p:spPr>
          <a:xfrm>
            <a:off x="5435825" y="1308121"/>
            <a:ext cx="1354216"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Police Emergency</a:t>
            </a:r>
          </a:p>
        </p:txBody>
      </p:sp>
      <p:sp>
        <p:nvSpPr>
          <p:cNvPr id="151" name="Shape 151"/>
          <p:cNvSpPr/>
          <p:nvPr/>
        </p:nvSpPr>
        <p:spPr>
          <a:xfrm>
            <a:off x="6571730" y="1308121"/>
            <a:ext cx="1354215"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Lightbulb</a:t>
            </a:r>
          </a:p>
        </p:txBody>
      </p:sp>
      <p:sp>
        <p:nvSpPr>
          <p:cNvPr id="152" name="Shape 152"/>
          <p:cNvSpPr/>
          <p:nvPr/>
        </p:nvSpPr>
        <p:spPr>
          <a:xfrm>
            <a:off x="7895749" y="1308121"/>
            <a:ext cx="1003124"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Home</a:t>
            </a:r>
          </a:p>
        </p:txBody>
      </p:sp>
      <p:sp>
        <p:nvSpPr>
          <p:cNvPr id="153" name="Shape 153"/>
          <p:cNvSpPr/>
          <p:nvPr/>
        </p:nvSpPr>
        <p:spPr>
          <a:xfrm flipH="1">
            <a:off x="1901227" y="1068268"/>
            <a:ext cx="1" cy="3878143"/>
          </a:xfrm>
          <a:prstGeom prst="line">
            <a:avLst/>
          </a:prstGeom>
          <a:ln>
            <a:solidFill>
              <a:srgbClr val="C2C2C1"/>
            </a:solidFill>
          </a:ln>
        </p:spPr>
        <p:txBody>
          <a:bodyPr lIns="0" tIns="0" rIns="0" bIns="0"/>
          <a:lstStyle/>
          <a:p>
            <a:pPr lvl="0">
              <a:defRPr sz="1200">
                <a:solidFill>
                  <a:srgbClr val="000000"/>
                </a:solidFill>
                <a:latin typeface="+mn-lt"/>
                <a:ea typeface="+mn-ea"/>
                <a:cs typeface="+mn-cs"/>
                <a:sym typeface="Helvetica"/>
              </a:defRPr>
            </a:pPr>
          </a:p>
        </p:txBody>
      </p:sp>
      <p:sp>
        <p:nvSpPr>
          <p:cNvPr id="154" name="Shape 154"/>
          <p:cNvSpPr/>
          <p:nvPr/>
        </p:nvSpPr>
        <p:spPr>
          <a:xfrm>
            <a:off x="2135514" y="2541925"/>
            <a:ext cx="1003124"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Automobile</a:t>
            </a:r>
          </a:p>
        </p:txBody>
      </p:sp>
      <p:sp>
        <p:nvSpPr>
          <p:cNvPr id="155" name="Shape 155"/>
          <p:cNvSpPr/>
          <p:nvPr/>
        </p:nvSpPr>
        <p:spPr>
          <a:xfrm>
            <a:off x="3314181" y="2541925"/>
            <a:ext cx="1003124"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Bicycle</a:t>
            </a:r>
          </a:p>
        </p:txBody>
      </p:sp>
      <p:sp>
        <p:nvSpPr>
          <p:cNvPr id="156" name="Shape 156"/>
          <p:cNvSpPr/>
          <p:nvPr/>
        </p:nvSpPr>
        <p:spPr>
          <a:xfrm>
            <a:off x="4458965" y="2541925"/>
            <a:ext cx="1003124"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Water Utility</a:t>
            </a:r>
          </a:p>
        </p:txBody>
      </p:sp>
      <p:sp>
        <p:nvSpPr>
          <p:cNvPr id="157" name="Shape 157"/>
          <p:cNvSpPr/>
          <p:nvPr/>
        </p:nvSpPr>
        <p:spPr>
          <a:xfrm>
            <a:off x="5435825" y="2541925"/>
            <a:ext cx="1354216"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Shopping Cart</a:t>
            </a:r>
          </a:p>
        </p:txBody>
      </p:sp>
      <p:sp>
        <p:nvSpPr>
          <p:cNvPr id="158" name="Shape 158"/>
          <p:cNvSpPr/>
          <p:nvPr/>
        </p:nvSpPr>
        <p:spPr>
          <a:xfrm>
            <a:off x="6512517" y="2541925"/>
            <a:ext cx="1581279"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Medical Emergency</a:t>
            </a:r>
          </a:p>
        </p:txBody>
      </p:sp>
      <p:sp>
        <p:nvSpPr>
          <p:cNvPr id="159" name="Shape 159"/>
          <p:cNvSpPr/>
          <p:nvPr/>
        </p:nvSpPr>
        <p:spPr>
          <a:xfrm>
            <a:off x="7895749" y="2541925"/>
            <a:ext cx="1074833"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Bank/Finance</a:t>
            </a:r>
          </a:p>
        </p:txBody>
      </p:sp>
      <p:sp>
        <p:nvSpPr>
          <p:cNvPr id="160" name="Shape 160"/>
          <p:cNvSpPr/>
          <p:nvPr/>
        </p:nvSpPr>
        <p:spPr>
          <a:xfrm>
            <a:off x="2135514" y="3747889"/>
            <a:ext cx="1003124" cy="2147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Thermostat</a:t>
            </a:r>
          </a:p>
        </p:txBody>
      </p:sp>
      <p:sp>
        <p:nvSpPr>
          <p:cNvPr id="161" name="Shape 161"/>
          <p:cNvSpPr/>
          <p:nvPr/>
        </p:nvSpPr>
        <p:spPr>
          <a:xfrm>
            <a:off x="3314181" y="3747889"/>
            <a:ext cx="1003124" cy="2147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Camera</a:t>
            </a:r>
          </a:p>
        </p:txBody>
      </p:sp>
      <p:sp>
        <p:nvSpPr>
          <p:cNvPr id="162" name="Shape 162"/>
          <p:cNvSpPr/>
          <p:nvPr/>
        </p:nvSpPr>
        <p:spPr>
          <a:xfrm>
            <a:off x="4458965" y="3747889"/>
            <a:ext cx="1003124" cy="2147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Coffee Pot</a:t>
            </a:r>
          </a:p>
        </p:txBody>
      </p:sp>
      <p:sp>
        <p:nvSpPr>
          <p:cNvPr id="163" name="Shape 163"/>
          <p:cNvSpPr/>
          <p:nvPr/>
        </p:nvSpPr>
        <p:spPr>
          <a:xfrm>
            <a:off x="5435825" y="3747889"/>
            <a:ext cx="1354216" cy="2147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Airplane</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5" name="Shape 655"/>
          <p:cNvSpPr/>
          <p:nvPr>
            <p:ph type="title"/>
          </p:nvPr>
        </p:nvSpPr>
        <p:spPr>
          <a:xfrm>
            <a:off x="254608" y="114935"/>
            <a:ext cx="8205304" cy="572359"/>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Groups</a:t>
            </a:r>
          </a:p>
        </p:txBody>
      </p:sp>
      <p:grpSp>
        <p:nvGrpSpPr>
          <p:cNvPr id="658" name="Group 658"/>
          <p:cNvGrpSpPr/>
          <p:nvPr/>
        </p:nvGrpSpPr>
        <p:grpSpPr>
          <a:xfrm>
            <a:off x="463550" y="738000"/>
            <a:ext cx="1709739" cy="1733551"/>
            <a:chOff x="0" y="0"/>
            <a:chExt cx="1709738" cy="1733550"/>
          </a:xfrm>
        </p:grpSpPr>
        <p:sp>
          <p:nvSpPr>
            <p:cNvPr id="656" name="Shape 656"/>
            <p:cNvSpPr/>
            <p:nvPr/>
          </p:nvSpPr>
          <p:spPr>
            <a:xfrm>
              <a:off x="0" y="0"/>
              <a:ext cx="1709739" cy="1733550"/>
            </a:xfrm>
            <a:prstGeom prst="roundRect">
              <a:avLst>
                <a:gd name="adj" fmla="val 9818"/>
              </a:avLst>
            </a:prstGeom>
            <a:noFill/>
            <a:ln w="19050" cap="flat">
              <a:solidFill>
                <a:srgbClr val="474746"/>
              </a:solidFill>
              <a:prstDash val="lgDashDot"/>
              <a:bevel/>
            </a:ln>
            <a:effectLst/>
          </p:spPr>
          <p:txBody>
            <a:bodyPr wrap="square" lIns="0" tIns="0" rIns="0" bIns="0" numCol="1" anchor="ctr">
              <a:noAutofit/>
            </a:bodyPr>
            <a:lstStyle/>
            <a:p>
              <a:pPr lvl="0" algn="ctr">
                <a:defRPr>
                  <a:latin typeface="+mj-lt"/>
                  <a:ea typeface="+mj-ea"/>
                  <a:cs typeface="+mj-cs"/>
                  <a:sym typeface="Helvetica Neue"/>
                </a:defRPr>
              </a:pPr>
            </a:p>
          </p:txBody>
        </p:sp>
        <p:sp>
          <p:nvSpPr>
            <p:cNvPr id="657" name="Shape 657"/>
            <p:cNvSpPr/>
            <p:nvPr/>
          </p:nvSpPr>
          <p:spPr>
            <a:xfrm>
              <a:off x="82550" y="1490662"/>
              <a:ext cx="1555751" cy="227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900">
                  <a:latin typeface="+mj-lt"/>
                  <a:ea typeface="+mj-ea"/>
                  <a:cs typeface="+mj-cs"/>
                  <a:sym typeface="Helvetica Neue"/>
                </a:defRPr>
              </a:lvl1pPr>
            </a:lstStyle>
            <a:p>
              <a:pPr lvl="0">
                <a:defRPr b="0" sz="1800">
                  <a:solidFill>
                    <a:srgbClr val="000000"/>
                  </a:solidFill>
                </a:defRPr>
              </a:pPr>
              <a:r>
                <a:rPr b="1" sz="900">
                  <a:solidFill>
                    <a:srgbClr val="474746"/>
                  </a:solidFill>
                </a:rPr>
                <a:t>Auto Scaling group</a:t>
              </a:r>
            </a:p>
          </p:txBody>
        </p:sp>
      </p:grpSp>
      <p:grpSp>
        <p:nvGrpSpPr>
          <p:cNvPr id="661" name="Group 661"/>
          <p:cNvGrpSpPr/>
          <p:nvPr/>
        </p:nvGrpSpPr>
        <p:grpSpPr>
          <a:xfrm>
            <a:off x="2549525" y="738000"/>
            <a:ext cx="1689100" cy="1733551"/>
            <a:chOff x="0" y="0"/>
            <a:chExt cx="1689100" cy="1733550"/>
          </a:xfrm>
        </p:grpSpPr>
        <p:sp>
          <p:nvSpPr>
            <p:cNvPr id="659" name="Shape 659"/>
            <p:cNvSpPr/>
            <p:nvPr/>
          </p:nvSpPr>
          <p:spPr>
            <a:xfrm>
              <a:off x="0" y="0"/>
              <a:ext cx="1689100" cy="1733550"/>
            </a:xfrm>
            <a:prstGeom prst="roundRect">
              <a:avLst>
                <a:gd name="adj" fmla="val 9818"/>
              </a:avLst>
            </a:prstGeom>
            <a:noFill/>
            <a:ln w="19050" cap="flat">
              <a:solidFill>
                <a:srgbClr val="F7981F"/>
              </a:solidFill>
              <a:prstDash val="lgDash"/>
              <a:bevel/>
            </a:ln>
            <a:effectLst/>
          </p:spPr>
          <p:txBody>
            <a:bodyPr wrap="square" lIns="0" tIns="0" rIns="0" bIns="0" numCol="1" anchor="ctr">
              <a:noAutofit/>
            </a:bodyPr>
            <a:lstStyle/>
            <a:p>
              <a:pPr lvl="0" algn="ctr">
                <a:defRPr>
                  <a:latin typeface="+mj-lt"/>
                  <a:ea typeface="+mj-ea"/>
                  <a:cs typeface="+mj-cs"/>
                  <a:sym typeface="Helvetica Neue"/>
                </a:defRPr>
              </a:pPr>
            </a:p>
          </p:txBody>
        </p:sp>
        <p:sp>
          <p:nvSpPr>
            <p:cNvPr id="660" name="Shape 660"/>
            <p:cNvSpPr/>
            <p:nvPr/>
          </p:nvSpPr>
          <p:spPr>
            <a:xfrm>
              <a:off x="69850" y="1490662"/>
              <a:ext cx="1557339" cy="227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900">
                  <a:solidFill>
                    <a:srgbClr val="F7981F"/>
                  </a:solidFill>
                  <a:latin typeface="+mj-lt"/>
                  <a:ea typeface="+mj-ea"/>
                  <a:cs typeface="+mj-cs"/>
                  <a:sym typeface="Helvetica Neue"/>
                </a:defRPr>
              </a:lvl1pPr>
            </a:lstStyle>
            <a:p>
              <a:pPr lvl="0">
                <a:defRPr b="0" sz="1800">
                  <a:solidFill>
                    <a:srgbClr val="000000"/>
                  </a:solidFill>
                </a:defRPr>
              </a:pPr>
              <a:r>
                <a:rPr b="1" sz="900">
                  <a:solidFill>
                    <a:srgbClr val="F7981F"/>
                  </a:solidFill>
                </a:rPr>
                <a:t>Availability Zone</a:t>
              </a:r>
            </a:p>
          </p:txBody>
        </p:sp>
      </p:grpSp>
      <p:grpSp>
        <p:nvGrpSpPr>
          <p:cNvPr id="664" name="Group 664"/>
          <p:cNvGrpSpPr/>
          <p:nvPr/>
        </p:nvGrpSpPr>
        <p:grpSpPr>
          <a:xfrm>
            <a:off x="4614862" y="738000"/>
            <a:ext cx="1752601" cy="1733551"/>
            <a:chOff x="0" y="0"/>
            <a:chExt cx="1752600" cy="1733550"/>
          </a:xfrm>
        </p:grpSpPr>
        <p:sp>
          <p:nvSpPr>
            <p:cNvPr id="662" name="Shape 662"/>
            <p:cNvSpPr/>
            <p:nvPr/>
          </p:nvSpPr>
          <p:spPr>
            <a:xfrm>
              <a:off x="0" y="0"/>
              <a:ext cx="1752600" cy="1733550"/>
            </a:xfrm>
            <a:prstGeom prst="roundRect">
              <a:avLst>
                <a:gd name="adj" fmla="val 9818"/>
              </a:avLst>
            </a:prstGeom>
            <a:noFill/>
            <a:ln w="19050" cap="flat">
              <a:solidFill>
                <a:srgbClr val="474746"/>
              </a:solidFill>
              <a:prstDash val="sysDot"/>
              <a:bevel/>
            </a:ln>
            <a:effectLst/>
          </p:spPr>
          <p:txBody>
            <a:bodyPr wrap="square" lIns="0" tIns="0" rIns="0" bIns="0" numCol="1" anchor="ctr">
              <a:noAutofit/>
            </a:bodyPr>
            <a:lstStyle/>
            <a:p>
              <a:pPr lvl="0" algn="ctr">
                <a:defRPr>
                  <a:latin typeface="+mj-lt"/>
                  <a:ea typeface="+mj-ea"/>
                  <a:cs typeface="+mj-cs"/>
                  <a:sym typeface="Helvetica Neue"/>
                </a:defRPr>
              </a:pPr>
            </a:p>
          </p:txBody>
        </p:sp>
        <p:sp>
          <p:nvSpPr>
            <p:cNvPr id="663" name="Shape 663"/>
            <p:cNvSpPr/>
            <p:nvPr/>
          </p:nvSpPr>
          <p:spPr>
            <a:xfrm>
              <a:off x="106362" y="1482725"/>
              <a:ext cx="1555751" cy="227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900">
                  <a:latin typeface="+mj-lt"/>
                  <a:ea typeface="+mj-ea"/>
                  <a:cs typeface="+mj-cs"/>
                  <a:sym typeface="Helvetica Neue"/>
                </a:defRPr>
              </a:lvl1pPr>
            </a:lstStyle>
            <a:p>
              <a:pPr lvl="0">
                <a:defRPr b="0" sz="1800">
                  <a:solidFill>
                    <a:srgbClr val="000000"/>
                  </a:solidFill>
                </a:defRPr>
              </a:pPr>
              <a:r>
                <a:rPr b="1" sz="900">
                  <a:solidFill>
                    <a:srgbClr val="474746"/>
                  </a:solidFill>
                </a:rPr>
                <a:t>region</a:t>
              </a:r>
            </a:p>
          </p:txBody>
        </p:sp>
      </p:grpSp>
      <p:grpSp>
        <p:nvGrpSpPr>
          <p:cNvPr id="669" name="Group 669"/>
          <p:cNvGrpSpPr/>
          <p:nvPr/>
        </p:nvGrpSpPr>
        <p:grpSpPr>
          <a:xfrm>
            <a:off x="6743700" y="738000"/>
            <a:ext cx="1752600" cy="1733551"/>
            <a:chOff x="0" y="0"/>
            <a:chExt cx="1752600" cy="1733550"/>
          </a:xfrm>
        </p:grpSpPr>
        <p:grpSp>
          <p:nvGrpSpPr>
            <p:cNvPr id="667" name="Group 667"/>
            <p:cNvGrpSpPr/>
            <p:nvPr/>
          </p:nvGrpSpPr>
          <p:grpSpPr>
            <a:xfrm>
              <a:off x="0" y="0"/>
              <a:ext cx="1752600" cy="1733550"/>
              <a:chOff x="0" y="0"/>
              <a:chExt cx="1752600" cy="1733550"/>
            </a:xfrm>
          </p:grpSpPr>
          <p:sp>
            <p:nvSpPr>
              <p:cNvPr id="665" name="Shape 665"/>
              <p:cNvSpPr/>
              <p:nvPr/>
            </p:nvSpPr>
            <p:spPr>
              <a:xfrm>
                <a:off x="0" y="0"/>
                <a:ext cx="1752600" cy="1733550"/>
              </a:xfrm>
              <a:prstGeom prst="roundRect">
                <a:avLst>
                  <a:gd name="adj" fmla="val 9818"/>
                </a:avLst>
              </a:prstGeom>
              <a:noFill/>
              <a:ln w="19050" cap="flat">
                <a:solidFill>
                  <a:srgbClr val="474746"/>
                </a:solidFill>
                <a:prstDash val="solid"/>
                <a:bevel/>
              </a:ln>
              <a:effectLst/>
            </p:spPr>
            <p:txBody>
              <a:bodyPr wrap="square" lIns="0" tIns="0" rIns="0" bIns="0" numCol="1" anchor="ctr">
                <a:noAutofit/>
              </a:bodyPr>
              <a:lstStyle/>
              <a:p>
                <a:pPr lvl="0" algn="ctr">
                  <a:defRPr>
                    <a:latin typeface="+mj-lt"/>
                    <a:ea typeface="+mj-ea"/>
                    <a:cs typeface="+mj-cs"/>
                    <a:sym typeface="Helvetica Neue"/>
                  </a:defRPr>
                </a:pPr>
              </a:p>
            </p:txBody>
          </p:sp>
          <p:sp>
            <p:nvSpPr>
              <p:cNvPr id="666" name="Shape 666"/>
              <p:cNvSpPr/>
              <p:nvPr/>
            </p:nvSpPr>
            <p:spPr>
              <a:xfrm>
                <a:off x="0" y="0"/>
                <a:ext cx="1752600" cy="1733550"/>
              </a:xfrm>
              <a:prstGeom prst="roundRect">
                <a:avLst>
                  <a:gd name="adj" fmla="val 9818"/>
                </a:avLst>
              </a:prstGeom>
              <a:noFill/>
              <a:ln w="19050" cap="flat">
                <a:solidFill>
                  <a:srgbClr val="FF0000"/>
                </a:solidFill>
                <a:prstDash val="lgDash"/>
                <a:bevel/>
              </a:ln>
              <a:effectLst/>
            </p:spPr>
            <p:txBody>
              <a:bodyPr wrap="square" lIns="0" tIns="0" rIns="0" bIns="0" numCol="1" anchor="ctr">
                <a:noAutofit/>
              </a:bodyPr>
              <a:lstStyle/>
              <a:p>
                <a:pPr lvl="0" algn="ctr">
                  <a:defRPr>
                    <a:latin typeface="+mj-lt"/>
                    <a:ea typeface="+mj-ea"/>
                    <a:cs typeface="+mj-cs"/>
                    <a:sym typeface="Helvetica Neue"/>
                  </a:defRPr>
                </a:pPr>
              </a:p>
            </p:txBody>
          </p:sp>
        </p:grpSp>
        <p:sp>
          <p:nvSpPr>
            <p:cNvPr id="668" name="Shape 668"/>
            <p:cNvSpPr/>
            <p:nvPr/>
          </p:nvSpPr>
          <p:spPr>
            <a:xfrm>
              <a:off x="107950" y="1490662"/>
              <a:ext cx="1555750" cy="227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900">
                  <a:solidFill>
                    <a:srgbClr val="6F2927"/>
                  </a:solidFill>
                  <a:latin typeface="+mj-lt"/>
                  <a:ea typeface="+mj-ea"/>
                  <a:cs typeface="+mj-cs"/>
                  <a:sym typeface="Helvetica Neue"/>
                </a:defRPr>
              </a:lvl1pPr>
            </a:lstStyle>
            <a:p>
              <a:pPr lvl="0">
                <a:defRPr b="0" sz="1800">
                  <a:solidFill>
                    <a:srgbClr val="000000"/>
                  </a:solidFill>
                </a:defRPr>
              </a:pPr>
              <a:r>
                <a:rPr b="1" sz="900">
                  <a:solidFill>
                    <a:srgbClr val="6F2927"/>
                  </a:solidFill>
                </a:rPr>
                <a:t>security group</a:t>
              </a:r>
            </a:p>
          </p:txBody>
        </p:sp>
      </p:grpSp>
      <p:sp>
        <p:nvSpPr>
          <p:cNvPr id="670" name="Shape 670"/>
          <p:cNvSpPr/>
          <p:nvPr/>
        </p:nvSpPr>
        <p:spPr>
          <a:xfrm>
            <a:off x="557212" y="4269380"/>
            <a:ext cx="1557338" cy="227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900">
                <a:latin typeface="+mj-lt"/>
                <a:ea typeface="+mj-ea"/>
                <a:cs typeface="+mj-cs"/>
                <a:sym typeface="Helvetica Neue"/>
              </a:defRPr>
            </a:lvl1pPr>
          </a:lstStyle>
          <a:p>
            <a:pPr lvl="0">
              <a:defRPr sz="1800">
                <a:solidFill>
                  <a:srgbClr val="000000"/>
                </a:solidFill>
              </a:defRPr>
            </a:pPr>
            <a:r>
              <a:rPr sz="900">
                <a:solidFill>
                  <a:srgbClr val="474746"/>
                </a:solidFill>
              </a:rPr>
              <a:t>Elastic Beanstalk container</a:t>
            </a:r>
          </a:p>
        </p:txBody>
      </p:sp>
      <p:sp>
        <p:nvSpPr>
          <p:cNvPr id="671" name="Shape 671"/>
          <p:cNvSpPr/>
          <p:nvPr/>
        </p:nvSpPr>
        <p:spPr>
          <a:xfrm>
            <a:off x="2655888" y="4284941"/>
            <a:ext cx="1555751" cy="227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900">
                <a:latin typeface="+mj-lt"/>
                <a:ea typeface="+mj-ea"/>
                <a:cs typeface="+mj-cs"/>
                <a:sym typeface="Helvetica Neue"/>
              </a:defRPr>
            </a:lvl1pPr>
          </a:lstStyle>
          <a:p>
            <a:pPr lvl="0">
              <a:defRPr sz="1800">
                <a:solidFill>
                  <a:srgbClr val="000000"/>
                </a:solidFill>
              </a:defRPr>
            </a:pPr>
            <a:r>
              <a:rPr sz="900">
                <a:solidFill>
                  <a:srgbClr val="474746"/>
                </a:solidFill>
              </a:rPr>
              <a:t>EC2 instance contents</a:t>
            </a:r>
          </a:p>
        </p:txBody>
      </p:sp>
      <p:grpSp>
        <p:nvGrpSpPr>
          <p:cNvPr id="674" name="Group 674"/>
          <p:cNvGrpSpPr/>
          <p:nvPr/>
        </p:nvGrpSpPr>
        <p:grpSpPr>
          <a:xfrm>
            <a:off x="6750050" y="2813329"/>
            <a:ext cx="1752600" cy="1735137"/>
            <a:chOff x="0" y="0"/>
            <a:chExt cx="1752600" cy="1735136"/>
          </a:xfrm>
        </p:grpSpPr>
        <p:sp>
          <p:nvSpPr>
            <p:cNvPr id="672" name="Shape 672"/>
            <p:cNvSpPr/>
            <p:nvPr/>
          </p:nvSpPr>
          <p:spPr>
            <a:xfrm>
              <a:off x="0" y="0"/>
              <a:ext cx="1752600" cy="1735137"/>
            </a:xfrm>
            <a:prstGeom prst="roundRect">
              <a:avLst>
                <a:gd name="adj" fmla="val 9818"/>
              </a:avLst>
            </a:prstGeom>
            <a:solidFill>
              <a:srgbClr val="DBDBDB"/>
            </a:solidFill>
            <a:ln w="12700" cap="flat">
              <a:noFill/>
              <a:miter lim="400000"/>
            </a:ln>
            <a:effectLst/>
          </p:spPr>
          <p:txBody>
            <a:bodyPr wrap="square" lIns="0" tIns="0" rIns="0" bIns="0" numCol="1" anchor="ctr">
              <a:noAutofit/>
            </a:bodyPr>
            <a:lstStyle/>
            <a:p>
              <a:pPr lvl="0" algn="ctr">
                <a:defRPr>
                  <a:latin typeface="+mj-lt"/>
                  <a:ea typeface="+mj-ea"/>
                  <a:cs typeface="+mj-cs"/>
                  <a:sym typeface="Helvetica Neue"/>
                </a:defRPr>
              </a:pPr>
            </a:p>
          </p:txBody>
        </p:sp>
        <p:sp>
          <p:nvSpPr>
            <p:cNvPr id="673" name="Shape 673"/>
            <p:cNvSpPr/>
            <p:nvPr/>
          </p:nvSpPr>
          <p:spPr>
            <a:xfrm>
              <a:off x="88900" y="1463674"/>
              <a:ext cx="1555750" cy="2278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900">
                  <a:solidFill>
                    <a:srgbClr val="808080"/>
                  </a:solidFill>
                  <a:latin typeface="+mj-lt"/>
                  <a:ea typeface="+mj-ea"/>
                  <a:cs typeface="+mj-cs"/>
                  <a:sym typeface="Helvetica Neue"/>
                </a:defRPr>
              </a:lvl1pPr>
            </a:lstStyle>
            <a:p>
              <a:pPr lvl="0">
                <a:defRPr b="0" sz="1800">
                  <a:solidFill>
                    <a:srgbClr val="000000"/>
                  </a:solidFill>
                </a:defRPr>
              </a:pPr>
              <a:r>
                <a:rPr b="1" sz="900">
                  <a:solidFill>
                    <a:srgbClr val="808080"/>
                  </a:solidFill>
                </a:rPr>
                <a:t>server contents</a:t>
              </a:r>
            </a:p>
          </p:txBody>
        </p:sp>
      </p:grpSp>
      <p:grpSp>
        <p:nvGrpSpPr>
          <p:cNvPr id="677" name="Group 677"/>
          <p:cNvGrpSpPr/>
          <p:nvPr/>
        </p:nvGrpSpPr>
        <p:grpSpPr>
          <a:xfrm>
            <a:off x="4629150" y="2794279"/>
            <a:ext cx="1752600" cy="1733551"/>
            <a:chOff x="0" y="0"/>
            <a:chExt cx="1752600" cy="1733550"/>
          </a:xfrm>
        </p:grpSpPr>
        <p:sp>
          <p:nvSpPr>
            <p:cNvPr id="675" name="Shape 675"/>
            <p:cNvSpPr/>
            <p:nvPr/>
          </p:nvSpPr>
          <p:spPr>
            <a:xfrm>
              <a:off x="0" y="0"/>
              <a:ext cx="1752600" cy="1733550"/>
            </a:xfrm>
            <a:prstGeom prst="roundRect">
              <a:avLst>
                <a:gd name="adj" fmla="val 9818"/>
              </a:avLst>
            </a:prstGeom>
            <a:noFill/>
            <a:ln w="6350" cap="flat">
              <a:solidFill>
                <a:srgbClr val="474746"/>
              </a:solidFill>
              <a:prstDash val="solid"/>
              <a:bevel/>
            </a:ln>
            <a:effectLst/>
          </p:spPr>
          <p:txBody>
            <a:bodyPr wrap="square" lIns="0" tIns="0" rIns="0" bIns="0" numCol="1" anchor="ctr">
              <a:noAutofit/>
            </a:bodyPr>
            <a:lstStyle/>
            <a:p>
              <a:pPr lvl="0" algn="ctr">
                <a:defRPr>
                  <a:latin typeface="+mj-lt"/>
                  <a:ea typeface="+mj-ea"/>
                  <a:cs typeface="+mj-cs"/>
                  <a:sym typeface="Helvetica Neue"/>
                </a:defRPr>
              </a:pPr>
            </a:p>
          </p:txBody>
        </p:sp>
        <p:sp>
          <p:nvSpPr>
            <p:cNvPr id="676" name="Shape 676"/>
            <p:cNvSpPr/>
            <p:nvPr/>
          </p:nvSpPr>
          <p:spPr>
            <a:xfrm>
              <a:off x="92075" y="1490662"/>
              <a:ext cx="1555750" cy="227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j-lt"/>
                  <a:ea typeface="+mj-ea"/>
                  <a:cs typeface="+mj-cs"/>
                  <a:sym typeface="Helvetica Neue"/>
                </a:defRPr>
              </a:lvl1pPr>
            </a:lstStyle>
            <a:p>
              <a:pPr lvl="0">
                <a:defRPr sz="1800">
                  <a:solidFill>
                    <a:srgbClr val="000000"/>
                  </a:solidFill>
                </a:defRPr>
              </a:pPr>
              <a:r>
                <a:rPr sz="900">
                  <a:solidFill>
                    <a:srgbClr val="474746"/>
                  </a:solidFill>
                </a:rPr>
                <a:t>VPC subnet</a:t>
              </a:r>
            </a:p>
          </p:txBody>
        </p:sp>
      </p:grpSp>
      <p:pic>
        <p:nvPicPr>
          <p:cNvPr id="678" name="image214.pdf"/>
          <p:cNvPicPr/>
          <p:nvPr/>
        </p:nvPicPr>
        <p:blipFill>
          <a:blip r:embed="rId2">
            <a:extLst/>
          </a:blip>
          <a:stretch>
            <a:fillRect/>
          </a:stretch>
        </p:blipFill>
        <p:spPr>
          <a:xfrm>
            <a:off x="4808537" y="2631887"/>
            <a:ext cx="215901" cy="241301"/>
          </a:xfrm>
          <a:prstGeom prst="rect">
            <a:avLst/>
          </a:prstGeom>
          <a:ln w="12700">
            <a:miter lim="400000"/>
          </a:ln>
        </p:spPr>
      </p:pic>
      <p:sp>
        <p:nvSpPr>
          <p:cNvPr id="679" name="Shape 679"/>
          <p:cNvSpPr/>
          <p:nvPr/>
        </p:nvSpPr>
        <p:spPr>
          <a:xfrm>
            <a:off x="442912" y="2794279"/>
            <a:ext cx="1752601" cy="1733551"/>
          </a:xfrm>
          <a:prstGeom prst="roundRect">
            <a:avLst>
              <a:gd name="adj" fmla="val 9818"/>
            </a:avLst>
          </a:prstGeom>
          <a:ln w="6350">
            <a:solidFill>
              <a:srgbClr val="474746"/>
            </a:solidFill>
          </a:ln>
        </p:spPr>
        <p:txBody>
          <a:bodyPr lIns="0" tIns="0" rIns="0" bIns="0" anchor="ctr"/>
          <a:lstStyle/>
          <a:p>
            <a:pPr lvl="0" algn="ctr"/>
          </a:p>
        </p:txBody>
      </p:sp>
      <p:pic>
        <p:nvPicPr>
          <p:cNvPr id="680" name="image141.png" descr="Elastic-Beanstalk.png"/>
          <p:cNvPicPr/>
          <p:nvPr/>
        </p:nvPicPr>
        <p:blipFill>
          <a:blip r:embed="rId3">
            <a:extLst/>
          </a:blip>
          <a:stretch>
            <a:fillRect/>
          </a:stretch>
        </p:blipFill>
        <p:spPr>
          <a:xfrm>
            <a:off x="451964" y="2582465"/>
            <a:ext cx="504271" cy="504271"/>
          </a:xfrm>
          <a:prstGeom prst="rect">
            <a:avLst/>
          </a:prstGeom>
          <a:ln w="12700">
            <a:miter lim="400000"/>
          </a:ln>
        </p:spPr>
      </p:pic>
      <p:sp>
        <p:nvSpPr>
          <p:cNvPr id="681" name="Shape 681"/>
          <p:cNvSpPr/>
          <p:nvPr/>
        </p:nvSpPr>
        <p:spPr>
          <a:xfrm>
            <a:off x="2536825" y="2794279"/>
            <a:ext cx="1751014" cy="1733551"/>
          </a:xfrm>
          <a:prstGeom prst="roundRect">
            <a:avLst>
              <a:gd name="adj" fmla="val 9818"/>
            </a:avLst>
          </a:prstGeom>
          <a:ln w="6350">
            <a:solidFill>
              <a:srgbClr val="474746"/>
            </a:solidFill>
          </a:ln>
        </p:spPr>
        <p:txBody>
          <a:bodyPr lIns="0" tIns="0" rIns="0" bIns="0" anchor="ctr"/>
          <a:lstStyle/>
          <a:p>
            <a:pPr lvl="0" algn="ctr"/>
          </a:p>
        </p:txBody>
      </p:sp>
      <p:pic>
        <p:nvPicPr>
          <p:cNvPr id="682" name="image70.png" descr="EC2-Instance.png"/>
          <p:cNvPicPr/>
          <p:nvPr/>
        </p:nvPicPr>
        <p:blipFill>
          <a:blip r:embed="rId4">
            <a:extLst/>
          </a:blip>
          <a:stretch>
            <a:fillRect/>
          </a:stretch>
        </p:blipFill>
        <p:spPr>
          <a:xfrm>
            <a:off x="2650482" y="2552513"/>
            <a:ext cx="512065" cy="512065"/>
          </a:xfrm>
          <a:prstGeom prst="rect">
            <a:avLst/>
          </a:prstGeom>
          <a:ln w="12700">
            <a:miter lim="400000"/>
          </a:ln>
        </p:spPr>
      </p:pic>
      <p:sp>
        <p:nvSpPr>
          <p:cNvPr id="683" name="Shape 683"/>
          <p:cNvSpPr/>
          <p:nvPr/>
        </p:nvSpPr>
        <p:spPr>
          <a:xfrm>
            <a:off x="212377" y="4723767"/>
            <a:ext cx="2256944"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Groups</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5" name="Shape 685"/>
          <p:cNvSpPr/>
          <p:nvPr>
            <p:ph type="title"/>
          </p:nvPr>
        </p:nvSpPr>
        <p:spPr>
          <a:xfrm>
            <a:off x="254608" y="114936"/>
            <a:ext cx="8205304" cy="587299"/>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Groups</a:t>
            </a:r>
          </a:p>
        </p:txBody>
      </p:sp>
      <p:sp>
        <p:nvSpPr>
          <p:cNvPr id="686" name="Shape 686"/>
          <p:cNvSpPr/>
          <p:nvPr/>
        </p:nvSpPr>
        <p:spPr>
          <a:xfrm>
            <a:off x="2562225" y="1250856"/>
            <a:ext cx="1751014" cy="1733551"/>
          </a:xfrm>
          <a:prstGeom prst="roundRect">
            <a:avLst>
              <a:gd name="adj" fmla="val 9818"/>
            </a:avLst>
          </a:prstGeom>
          <a:ln w="6350">
            <a:solidFill>
              <a:srgbClr val="474746"/>
            </a:solidFill>
          </a:ln>
        </p:spPr>
        <p:txBody>
          <a:bodyPr lIns="0" tIns="0" rIns="0" bIns="0" anchor="ctr"/>
          <a:lstStyle/>
          <a:p>
            <a:pPr lvl="0" algn="ctr"/>
          </a:p>
        </p:txBody>
      </p:sp>
      <p:sp>
        <p:nvSpPr>
          <p:cNvPr id="687" name="Shape 687"/>
          <p:cNvSpPr/>
          <p:nvPr/>
        </p:nvSpPr>
        <p:spPr>
          <a:xfrm>
            <a:off x="468312" y="1250856"/>
            <a:ext cx="1752601" cy="1733551"/>
          </a:xfrm>
          <a:prstGeom prst="roundRect">
            <a:avLst>
              <a:gd name="adj" fmla="val 9818"/>
            </a:avLst>
          </a:prstGeom>
          <a:ln w="6350">
            <a:solidFill>
              <a:srgbClr val="474746"/>
            </a:solidFill>
          </a:ln>
        </p:spPr>
        <p:txBody>
          <a:bodyPr lIns="0" tIns="0" rIns="0" bIns="0" anchor="ctr"/>
          <a:lstStyle/>
          <a:p>
            <a:pPr lvl="0" algn="ctr"/>
          </a:p>
        </p:txBody>
      </p:sp>
      <p:sp>
        <p:nvSpPr>
          <p:cNvPr id="688" name="Shape 688"/>
          <p:cNvSpPr/>
          <p:nvPr/>
        </p:nvSpPr>
        <p:spPr>
          <a:xfrm>
            <a:off x="557212" y="2748994"/>
            <a:ext cx="1557338" cy="227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900">
                <a:latin typeface="+mj-lt"/>
                <a:ea typeface="+mj-ea"/>
                <a:cs typeface="+mj-cs"/>
                <a:sym typeface="Helvetica Neue"/>
              </a:defRPr>
            </a:lvl1pPr>
          </a:lstStyle>
          <a:p>
            <a:pPr lvl="0">
              <a:defRPr sz="1800">
                <a:solidFill>
                  <a:srgbClr val="000000"/>
                </a:solidFill>
              </a:defRPr>
            </a:pPr>
            <a:r>
              <a:rPr sz="900">
                <a:solidFill>
                  <a:srgbClr val="474746"/>
                </a:solidFill>
              </a:rPr>
              <a:t>virtual private cloud</a:t>
            </a:r>
          </a:p>
        </p:txBody>
      </p:sp>
      <p:sp>
        <p:nvSpPr>
          <p:cNvPr id="689" name="Shape 689"/>
          <p:cNvSpPr/>
          <p:nvPr/>
        </p:nvSpPr>
        <p:spPr>
          <a:xfrm>
            <a:off x="2681288" y="2748994"/>
            <a:ext cx="1557338" cy="227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900">
                <a:latin typeface="+mj-lt"/>
                <a:ea typeface="+mj-ea"/>
                <a:cs typeface="+mj-cs"/>
                <a:sym typeface="Helvetica Neue"/>
              </a:defRPr>
            </a:lvl1pPr>
          </a:lstStyle>
          <a:p>
            <a:pPr lvl="0">
              <a:defRPr sz="1800">
                <a:solidFill>
                  <a:srgbClr val="000000"/>
                </a:solidFill>
              </a:defRPr>
            </a:pPr>
            <a:r>
              <a:rPr sz="900">
                <a:solidFill>
                  <a:srgbClr val="474746"/>
                </a:solidFill>
              </a:rPr>
              <a:t>AWS cloud</a:t>
            </a:r>
          </a:p>
        </p:txBody>
      </p:sp>
      <p:grpSp>
        <p:nvGrpSpPr>
          <p:cNvPr id="692" name="Group 692"/>
          <p:cNvGrpSpPr/>
          <p:nvPr/>
        </p:nvGrpSpPr>
        <p:grpSpPr>
          <a:xfrm>
            <a:off x="4676775" y="1248661"/>
            <a:ext cx="1752600" cy="1733551"/>
            <a:chOff x="0" y="0"/>
            <a:chExt cx="1752600" cy="1733550"/>
          </a:xfrm>
        </p:grpSpPr>
        <p:sp>
          <p:nvSpPr>
            <p:cNvPr id="690" name="Shape 690"/>
            <p:cNvSpPr/>
            <p:nvPr/>
          </p:nvSpPr>
          <p:spPr>
            <a:xfrm>
              <a:off x="0" y="0"/>
              <a:ext cx="1752600" cy="1733550"/>
            </a:xfrm>
            <a:prstGeom prst="roundRect">
              <a:avLst>
                <a:gd name="adj" fmla="val 9818"/>
              </a:avLst>
            </a:prstGeom>
            <a:noFill/>
            <a:ln w="6350" cap="flat">
              <a:solidFill>
                <a:srgbClr val="474746"/>
              </a:solidFill>
              <a:prstDash val="solid"/>
              <a:bevel/>
            </a:ln>
            <a:effectLst/>
          </p:spPr>
          <p:txBody>
            <a:bodyPr wrap="square" lIns="0" tIns="0" rIns="0" bIns="0" numCol="1" anchor="ctr">
              <a:noAutofit/>
            </a:bodyPr>
            <a:lstStyle/>
            <a:p>
              <a:pPr lvl="0" algn="ctr">
                <a:defRPr>
                  <a:latin typeface="+mj-lt"/>
                  <a:ea typeface="+mj-ea"/>
                  <a:cs typeface="+mj-cs"/>
                  <a:sym typeface="Helvetica Neue"/>
                </a:defRPr>
              </a:pPr>
            </a:p>
          </p:txBody>
        </p:sp>
        <p:sp>
          <p:nvSpPr>
            <p:cNvPr id="691" name="Shape 691"/>
            <p:cNvSpPr/>
            <p:nvPr/>
          </p:nvSpPr>
          <p:spPr>
            <a:xfrm>
              <a:off x="92075" y="1490662"/>
              <a:ext cx="1555750" cy="227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j-lt"/>
                  <a:ea typeface="+mj-ea"/>
                  <a:cs typeface="+mj-cs"/>
                  <a:sym typeface="Helvetica Neue"/>
                </a:defRPr>
              </a:lvl1pPr>
            </a:lstStyle>
            <a:p>
              <a:pPr lvl="0">
                <a:defRPr sz="1800">
                  <a:solidFill>
                    <a:srgbClr val="000000"/>
                  </a:solidFill>
                </a:defRPr>
              </a:pPr>
              <a:r>
                <a:rPr sz="900">
                  <a:solidFill>
                    <a:srgbClr val="474746"/>
                  </a:solidFill>
                </a:rPr>
                <a:t>corporate data center</a:t>
              </a:r>
            </a:p>
          </p:txBody>
        </p:sp>
      </p:grpSp>
      <p:pic>
        <p:nvPicPr>
          <p:cNvPr id="693" name="image195.png" descr="VPC-Cloud.png"/>
          <p:cNvPicPr/>
          <p:nvPr/>
        </p:nvPicPr>
        <p:blipFill>
          <a:blip r:embed="rId2">
            <a:extLst/>
          </a:blip>
          <a:stretch>
            <a:fillRect/>
          </a:stretch>
        </p:blipFill>
        <p:spPr>
          <a:xfrm>
            <a:off x="581180" y="884409"/>
            <a:ext cx="599172" cy="599171"/>
          </a:xfrm>
          <a:prstGeom prst="rect">
            <a:avLst/>
          </a:prstGeom>
          <a:ln w="12700">
            <a:miter lim="400000"/>
          </a:ln>
        </p:spPr>
      </p:pic>
      <p:pic>
        <p:nvPicPr>
          <p:cNvPr id="694" name="image21.png" descr="AWS-Cloud.png"/>
          <p:cNvPicPr/>
          <p:nvPr/>
        </p:nvPicPr>
        <p:blipFill>
          <a:blip r:embed="rId3">
            <a:extLst/>
          </a:blip>
          <a:stretch>
            <a:fillRect/>
          </a:stretch>
        </p:blipFill>
        <p:spPr>
          <a:xfrm>
            <a:off x="2715554" y="882241"/>
            <a:ext cx="603505" cy="603505"/>
          </a:xfrm>
          <a:prstGeom prst="rect">
            <a:avLst/>
          </a:prstGeom>
          <a:ln w="12700">
            <a:miter lim="400000"/>
          </a:ln>
        </p:spPr>
      </p:pic>
      <p:pic>
        <p:nvPicPr>
          <p:cNvPr id="695" name="image189.png" descr="Corporate-Data-Center.png"/>
          <p:cNvPicPr/>
          <p:nvPr/>
        </p:nvPicPr>
        <p:blipFill>
          <a:blip r:embed="rId4">
            <a:extLst/>
          </a:blip>
          <a:stretch>
            <a:fillRect/>
          </a:stretch>
        </p:blipFill>
        <p:spPr>
          <a:xfrm>
            <a:off x="4804102" y="918881"/>
            <a:ext cx="573652" cy="573652"/>
          </a:xfrm>
          <a:prstGeom prst="rect">
            <a:avLst/>
          </a:prstGeom>
          <a:ln w="12700">
            <a:miter lim="400000"/>
          </a:ln>
        </p:spPr>
      </p:pic>
      <p:sp>
        <p:nvSpPr>
          <p:cNvPr id="696" name="Shape 696"/>
          <p:cNvSpPr/>
          <p:nvPr/>
        </p:nvSpPr>
        <p:spPr>
          <a:xfrm>
            <a:off x="212377" y="4723767"/>
            <a:ext cx="2256944"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Groups</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8" name="Shape 698"/>
          <p:cNvSpPr/>
          <p:nvPr/>
        </p:nvSpPr>
        <p:spPr>
          <a:xfrm>
            <a:off x="313203" y="196476"/>
            <a:ext cx="6069015" cy="2775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a:solidFill>
                  <a:srgbClr val="000000"/>
                </a:solidFill>
              </a:defRPr>
            </a:pPr>
            <a:r>
              <a:rPr b="1" sz="1200">
                <a:solidFill>
                  <a:srgbClr val="474746"/>
                </a:solidFill>
                <a:latin typeface="+mj-lt"/>
                <a:ea typeface="+mj-ea"/>
                <a:cs typeface="+mj-cs"/>
                <a:sym typeface="Helvetica Neue"/>
              </a:rPr>
              <a:t>Example 1</a:t>
            </a:r>
            <a:r>
              <a:rPr sz="1200">
                <a:solidFill>
                  <a:srgbClr val="474746"/>
                </a:solidFill>
                <a:latin typeface="+mj-lt"/>
                <a:ea typeface="+mj-ea"/>
                <a:cs typeface="+mj-cs"/>
                <a:sym typeface="Helvetica Neue"/>
              </a:rPr>
              <a:t>: 2-Tier Auto-scalable Web Application Architecture in 1 AZ</a:t>
            </a:r>
          </a:p>
        </p:txBody>
      </p:sp>
      <p:grpSp>
        <p:nvGrpSpPr>
          <p:cNvPr id="701" name="Group 701"/>
          <p:cNvGrpSpPr/>
          <p:nvPr/>
        </p:nvGrpSpPr>
        <p:grpSpPr>
          <a:xfrm>
            <a:off x="3137647" y="1683436"/>
            <a:ext cx="2225324" cy="1410800"/>
            <a:chOff x="0" y="0"/>
            <a:chExt cx="2225323" cy="1410798"/>
          </a:xfrm>
        </p:grpSpPr>
        <p:sp>
          <p:nvSpPr>
            <p:cNvPr id="699" name="Shape 699"/>
            <p:cNvSpPr/>
            <p:nvPr/>
          </p:nvSpPr>
          <p:spPr>
            <a:xfrm>
              <a:off x="0" y="0"/>
              <a:ext cx="2225324" cy="1404410"/>
            </a:xfrm>
            <a:prstGeom prst="roundRect">
              <a:avLst>
                <a:gd name="adj" fmla="val 9818"/>
              </a:avLst>
            </a:prstGeom>
            <a:noFill/>
            <a:ln w="19050" cap="flat">
              <a:solidFill>
                <a:srgbClr val="474746"/>
              </a:solidFill>
              <a:prstDash val="lgDashDot"/>
              <a:bevel/>
            </a:ln>
            <a:effectLst/>
          </p:spPr>
          <p:txBody>
            <a:bodyPr wrap="square" lIns="0" tIns="0" rIns="0" bIns="0" numCol="1" anchor="ctr">
              <a:noAutofit/>
            </a:bodyPr>
            <a:lstStyle/>
            <a:p>
              <a:pPr lvl="0" algn="ctr">
                <a:defRPr sz="1400">
                  <a:latin typeface="+mj-lt"/>
                  <a:ea typeface="+mj-ea"/>
                  <a:cs typeface="+mj-cs"/>
                  <a:sym typeface="Helvetica Neue"/>
                </a:defRPr>
              </a:pPr>
            </a:p>
          </p:txBody>
        </p:sp>
        <p:sp>
          <p:nvSpPr>
            <p:cNvPr id="700" name="Shape 700"/>
            <p:cNvSpPr/>
            <p:nvPr/>
          </p:nvSpPr>
          <p:spPr>
            <a:xfrm>
              <a:off x="107443" y="1207637"/>
              <a:ext cx="2024899" cy="2031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700">
                  <a:solidFill>
                    <a:srgbClr val="414042"/>
                  </a:solidFill>
                  <a:latin typeface="+mj-lt"/>
                  <a:ea typeface="+mj-ea"/>
                  <a:cs typeface="+mj-cs"/>
                  <a:sym typeface="Helvetica Neue"/>
                </a:defRPr>
              </a:lvl1pPr>
            </a:lstStyle>
            <a:p>
              <a:pPr lvl="0">
                <a:defRPr b="0" sz="1800">
                  <a:solidFill>
                    <a:srgbClr val="000000"/>
                  </a:solidFill>
                </a:defRPr>
              </a:pPr>
              <a:r>
                <a:rPr b="1" sz="700">
                  <a:solidFill>
                    <a:srgbClr val="414042"/>
                  </a:solidFill>
                </a:rPr>
                <a:t>Auto Scaling group</a:t>
              </a:r>
            </a:p>
          </p:txBody>
        </p:sp>
      </p:grpSp>
      <p:grpSp>
        <p:nvGrpSpPr>
          <p:cNvPr id="704" name="Group 704"/>
          <p:cNvGrpSpPr/>
          <p:nvPr/>
        </p:nvGrpSpPr>
        <p:grpSpPr>
          <a:xfrm>
            <a:off x="3010647" y="1571777"/>
            <a:ext cx="2465615" cy="2843341"/>
            <a:chOff x="0" y="0"/>
            <a:chExt cx="2465614" cy="2843339"/>
          </a:xfrm>
        </p:grpSpPr>
        <p:sp>
          <p:nvSpPr>
            <p:cNvPr id="702" name="Shape 702"/>
            <p:cNvSpPr/>
            <p:nvPr/>
          </p:nvSpPr>
          <p:spPr>
            <a:xfrm>
              <a:off x="0" y="0"/>
              <a:ext cx="2465615" cy="2843340"/>
            </a:xfrm>
            <a:prstGeom prst="roundRect">
              <a:avLst>
                <a:gd name="adj" fmla="val 9818"/>
              </a:avLst>
            </a:prstGeom>
            <a:noFill/>
            <a:ln w="19050" cap="flat">
              <a:solidFill>
                <a:srgbClr val="F7981F"/>
              </a:solidFill>
              <a:prstDash val="lgDash"/>
              <a:bevel/>
            </a:ln>
            <a:effectLst/>
          </p:spPr>
          <p:txBody>
            <a:bodyPr wrap="square" lIns="0" tIns="0" rIns="0" bIns="0" numCol="1" anchor="ctr">
              <a:noAutofit/>
            </a:bodyPr>
            <a:lstStyle/>
            <a:p>
              <a:pPr lvl="0" algn="ctr">
                <a:defRPr sz="1400">
                  <a:latin typeface="+mj-lt"/>
                  <a:ea typeface="+mj-ea"/>
                  <a:cs typeface="+mj-cs"/>
                  <a:sym typeface="Helvetica Neue"/>
                </a:defRPr>
              </a:pPr>
            </a:p>
          </p:txBody>
        </p:sp>
        <p:sp>
          <p:nvSpPr>
            <p:cNvPr id="703" name="Shape 703"/>
            <p:cNvSpPr/>
            <p:nvPr/>
          </p:nvSpPr>
          <p:spPr>
            <a:xfrm>
              <a:off x="81256" y="2608490"/>
              <a:ext cx="2273279" cy="2031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700">
                  <a:solidFill>
                    <a:srgbClr val="F7981F"/>
                  </a:solidFill>
                  <a:latin typeface="+mj-lt"/>
                  <a:ea typeface="+mj-ea"/>
                  <a:cs typeface="+mj-cs"/>
                  <a:sym typeface="Helvetica Neue"/>
                </a:defRPr>
              </a:lvl1pPr>
            </a:lstStyle>
            <a:p>
              <a:pPr lvl="0">
                <a:defRPr b="0" sz="1800">
                  <a:solidFill>
                    <a:srgbClr val="000000"/>
                  </a:solidFill>
                </a:defRPr>
              </a:pPr>
              <a:r>
                <a:rPr b="1" sz="700">
                  <a:solidFill>
                    <a:srgbClr val="F7981F"/>
                  </a:solidFill>
                </a:rPr>
                <a:t>Availability Zone #1</a:t>
              </a:r>
            </a:p>
          </p:txBody>
        </p:sp>
      </p:grpSp>
      <p:sp>
        <p:nvSpPr>
          <p:cNvPr id="705" name="Shape 705"/>
          <p:cNvSpPr/>
          <p:nvPr/>
        </p:nvSpPr>
        <p:spPr>
          <a:xfrm flipH="1">
            <a:off x="1957294" y="2137923"/>
            <a:ext cx="1180355" cy="1"/>
          </a:xfrm>
          <a:prstGeom prst="line">
            <a:avLst/>
          </a:prstGeom>
          <a:ln w="25400">
            <a:solidFill>
              <a:srgbClr val="414042"/>
            </a:solidFill>
          </a:ln>
        </p:spPr>
        <p:txBody>
          <a:bodyPr lIns="0" tIns="0" rIns="0" bIns="0"/>
          <a:lstStyle/>
          <a:p>
            <a:pPr lvl="0">
              <a:defRPr sz="1200">
                <a:solidFill>
                  <a:srgbClr val="000000"/>
                </a:solidFill>
                <a:latin typeface="+mn-lt"/>
                <a:ea typeface="+mn-ea"/>
                <a:cs typeface="+mn-cs"/>
                <a:sym typeface="Helvetica"/>
              </a:defRPr>
            </a:pPr>
          </a:p>
        </p:txBody>
      </p:sp>
      <p:sp>
        <p:nvSpPr>
          <p:cNvPr id="706" name="Shape 706"/>
          <p:cNvSpPr/>
          <p:nvPr/>
        </p:nvSpPr>
        <p:spPr>
          <a:xfrm>
            <a:off x="1901304" y="892387"/>
            <a:ext cx="3352" cy="1229249"/>
          </a:xfrm>
          <a:prstGeom prst="line">
            <a:avLst/>
          </a:prstGeom>
          <a:ln w="25400">
            <a:solidFill>
              <a:srgbClr val="414042"/>
            </a:solidFill>
          </a:ln>
        </p:spPr>
        <p:txBody>
          <a:bodyPr lIns="0" tIns="0" rIns="0" bIns="0"/>
          <a:lstStyle/>
          <a:p>
            <a:pPr lvl="0">
              <a:defRPr sz="1200">
                <a:solidFill>
                  <a:srgbClr val="000000"/>
                </a:solidFill>
                <a:latin typeface="+mn-lt"/>
                <a:ea typeface="+mn-ea"/>
                <a:cs typeface="+mn-cs"/>
                <a:sym typeface="Helvetica"/>
              </a:defRPr>
            </a:pPr>
          </a:p>
        </p:txBody>
      </p:sp>
      <p:sp>
        <p:nvSpPr>
          <p:cNvPr id="707" name="Shape 707"/>
          <p:cNvSpPr/>
          <p:nvPr/>
        </p:nvSpPr>
        <p:spPr>
          <a:xfrm>
            <a:off x="1008627" y="610588"/>
            <a:ext cx="1795735" cy="289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j-lt"/>
                <a:ea typeface="+mj-ea"/>
                <a:cs typeface="+mj-cs"/>
                <a:sym typeface="Helvetica Neue"/>
              </a:defRPr>
            </a:lvl1pPr>
          </a:lstStyle>
          <a:p>
            <a:pPr lvl="0">
              <a:defRPr sz="1800">
                <a:solidFill>
                  <a:srgbClr val="000000"/>
                </a:solidFill>
              </a:defRPr>
            </a:pPr>
            <a:r>
              <a:rPr sz="1400">
                <a:solidFill>
                  <a:srgbClr val="474746"/>
                </a:solidFill>
              </a:rPr>
              <a:t>www.example.com</a:t>
            </a:r>
          </a:p>
        </p:txBody>
      </p:sp>
      <p:pic>
        <p:nvPicPr>
          <p:cNvPr id="708" name="image215.png"/>
          <p:cNvPicPr/>
          <p:nvPr/>
        </p:nvPicPr>
        <p:blipFill>
          <a:blip r:embed="rId2">
            <a:extLst/>
          </a:blip>
          <a:stretch>
            <a:fillRect/>
          </a:stretch>
        </p:blipFill>
        <p:spPr>
          <a:xfrm>
            <a:off x="3984595" y="3332050"/>
            <a:ext cx="364743" cy="472508"/>
          </a:xfrm>
          <a:prstGeom prst="rect">
            <a:avLst/>
          </a:prstGeom>
          <a:ln w="12700">
            <a:miter lim="400000"/>
          </a:ln>
        </p:spPr>
      </p:pic>
      <p:pic>
        <p:nvPicPr>
          <p:cNvPr id="709" name="image216.png"/>
          <p:cNvPicPr/>
          <p:nvPr/>
        </p:nvPicPr>
        <p:blipFill>
          <a:blip r:embed="rId3">
            <a:extLst/>
          </a:blip>
          <a:stretch>
            <a:fillRect/>
          </a:stretch>
        </p:blipFill>
        <p:spPr>
          <a:xfrm>
            <a:off x="3531434" y="1947928"/>
            <a:ext cx="551152" cy="592749"/>
          </a:xfrm>
          <a:prstGeom prst="rect">
            <a:avLst/>
          </a:prstGeom>
          <a:ln w="12700">
            <a:miter lim="400000"/>
          </a:ln>
        </p:spPr>
      </p:pic>
      <p:grpSp>
        <p:nvGrpSpPr>
          <p:cNvPr id="714" name="Group 714"/>
          <p:cNvGrpSpPr/>
          <p:nvPr/>
        </p:nvGrpSpPr>
        <p:grpSpPr>
          <a:xfrm>
            <a:off x="3680443" y="3184194"/>
            <a:ext cx="977910" cy="910443"/>
            <a:chOff x="0" y="0"/>
            <a:chExt cx="977909" cy="910442"/>
          </a:xfrm>
        </p:grpSpPr>
        <p:grpSp>
          <p:nvGrpSpPr>
            <p:cNvPr id="712" name="Group 712"/>
            <p:cNvGrpSpPr/>
            <p:nvPr/>
          </p:nvGrpSpPr>
          <p:grpSpPr>
            <a:xfrm>
              <a:off x="0" y="0"/>
              <a:ext cx="977910" cy="873236"/>
              <a:chOff x="0" y="0"/>
              <a:chExt cx="977909" cy="873235"/>
            </a:xfrm>
          </p:grpSpPr>
          <p:sp>
            <p:nvSpPr>
              <p:cNvPr id="710" name="Shape 710"/>
              <p:cNvSpPr/>
              <p:nvPr/>
            </p:nvSpPr>
            <p:spPr>
              <a:xfrm>
                <a:off x="0" y="0"/>
                <a:ext cx="977910" cy="873236"/>
              </a:xfrm>
              <a:prstGeom prst="roundRect">
                <a:avLst>
                  <a:gd name="adj" fmla="val 9818"/>
                </a:avLst>
              </a:prstGeom>
              <a:noFill/>
              <a:ln w="19050" cap="flat">
                <a:solidFill>
                  <a:srgbClr val="474746"/>
                </a:solidFill>
                <a:prstDash val="solid"/>
                <a:bevel/>
              </a:ln>
              <a:effectLst/>
            </p:spPr>
            <p:txBody>
              <a:bodyPr wrap="square" lIns="0" tIns="0" rIns="0" bIns="0" numCol="1" anchor="ctr">
                <a:noAutofit/>
              </a:bodyPr>
              <a:lstStyle/>
              <a:p>
                <a:pPr lvl="0" algn="ctr">
                  <a:defRPr sz="1400">
                    <a:latin typeface="+mj-lt"/>
                    <a:ea typeface="+mj-ea"/>
                    <a:cs typeface="+mj-cs"/>
                    <a:sym typeface="Helvetica Neue"/>
                  </a:defRPr>
                </a:pPr>
              </a:p>
            </p:txBody>
          </p:sp>
          <p:sp>
            <p:nvSpPr>
              <p:cNvPr id="711" name="Shape 711"/>
              <p:cNvSpPr/>
              <p:nvPr/>
            </p:nvSpPr>
            <p:spPr>
              <a:xfrm>
                <a:off x="0" y="0"/>
                <a:ext cx="977910" cy="873236"/>
              </a:xfrm>
              <a:prstGeom prst="roundRect">
                <a:avLst>
                  <a:gd name="adj" fmla="val 9818"/>
                </a:avLst>
              </a:prstGeom>
              <a:noFill/>
              <a:ln w="19050" cap="flat">
                <a:solidFill>
                  <a:srgbClr val="FF0000"/>
                </a:solidFill>
                <a:prstDash val="lgDash"/>
                <a:bevel/>
              </a:ln>
              <a:effectLst/>
            </p:spPr>
            <p:txBody>
              <a:bodyPr wrap="square" lIns="0" tIns="0" rIns="0" bIns="0" numCol="1" anchor="ctr">
                <a:noAutofit/>
              </a:bodyPr>
              <a:lstStyle/>
              <a:p>
                <a:pPr lvl="0" algn="ctr">
                  <a:defRPr sz="1400">
                    <a:latin typeface="+mj-lt"/>
                    <a:ea typeface="+mj-ea"/>
                    <a:cs typeface="+mj-cs"/>
                    <a:sym typeface="Helvetica Neue"/>
                  </a:defRPr>
                </a:pPr>
              </a:p>
            </p:txBody>
          </p:sp>
        </p:grpSp>
        <p:sp>
          <p:nvSpPr>
            <p:cNvPr id="713" name="Shape 713"/>
            <p:cNvSpPr/>
            <p:nvPr/>
          </p:nvSpPr>
          <p:spPr>
            <a:xfrm>
              <a:off x="60234" y="707281"/>
              <a:ext cx="868071" cy="2031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700">
                  <a:solidFill>
                    <a:srgbClr val="6F2927"/>
                  </a:solidFill>
                  <a:latin typeface="+mj-lt"/>
                  <a:ea typeface="+mj-ea"/>
                  <a:cs typeface="+mj-cs"/>
                  <a:sym typeface="Helvetica Neue"/>
                </a:defRPr>
              </a:lvl1pPr>
            </a:lstStyle>
            <a:p>
              <a:pPr lvl="0">
                <a:defRPr b="0" sz="1800">
                  <a:solidFill>
                    <a:srgbClr val="000000"/>
                  </a:solidFill>
                </a:defRPr>
              </a:pPr>
              <a:r>
                <a:rPr b="1" sz="700">
                  <a:solidFill>
                    <a:srgbClr val="6F2927"/>
                  </a:solidFill>
                </a:rPr>
                <a:t>security group</a:t>
              </a:r>
            </a:p>
          </p:txBody>
        </p:sp>
      </p:grpSp>
      <p:grpSp>
        <p:nvGrpSpPr>
          <p:cNvPr id="719" name="Group 719"/>
          <p:cNvGrpSpPr/>
          <p:nvPr/>
        </p:nvGrpSpPr>
        <p:grpSpPr>
          <a:xfrm>
            <a:off x="3314386" y="1801634"/>
            <a:ext cx="977910" cy="1022606"/>
            <a:chOff x="0" y="0"/>
            <a:chExt cx="977909" cy="1022605"/>
          </a:xfrm>
        </p:grpSpPr>
        <p:grpSp>
          <p:nvGrpSpPr>
            <p:cNvPr id="717" name="Group 717"/>
            <p:cNvGrpSpPr/>
            <p:nvPr/>
          </p:nvGrpSpPr>
          <p:grpSpPr>
            <a:xfrm>
              <a:off x="0" y="0"/>
              <a:ext cx="977910" cy="1008214"/>
              <a:chOff x="0" y="0"/>
              <a:chExt cx="977909" cy="1008213"/>
            </a:xfrm>
          </p:grpSpPr>
          <p:sp>
            <p:nvSpPr>
              <p:cNvPr id="715" name="Shape 715"/>
              <p:cNvSpPr/>
              <p:nvPr/>
            </p:nvSpPr>
            <p:spPr>
              <a:xfrm>
                <a:off x="0" y="0"/>
                <a:ext cx="977910" cy="1008214"/>
              </a:xfrm>
              <a:prstGeom prst="roundRect">
                <a:avLst>
                  <a:gd name="adj" fmla="val 9818"/>
                </a:avLst>
              </a:prstGeom>
              <a:noFill/>
              <a:ln w="19050" cap="flat">
                <a:solidFill>
                  <a:srgbClr val="474746"/>
                </a:solidFill>
                <a:prstDash val="solid"/>
                <a:bevel/>
              </a:ln>
              <a:effectLst/>
            </p:spPr>
            <p:txBody>
              <a:bodyPr wrap="square" lIns="0" tIns="0" rIns="0" bIns="0" numCol="1" anchor="ctr">
                <a:noAutofit/>
              </a:bodyPr>
              <a:lstStyle/>
              <a:p>
                <a:pPr lvl="0" algn="ctr">
                  <a:defRPr sz="1400"/>
                </a:pPr>
              </a:p>
            </p:txBody>
          </p:sp>
          <p:sp>
            <p:nvSpPr>
              <p:cNvPr id="716" name="Shape 716"/>
              <p:cNvSpPr/>
              <p:nvPr/>
            </p:nvSpPr>
            <p:spPr>
              <a:xfrm>
                <a:off x="0" y="0"/>
                <a:ext cx="977910" cy="1008214"/>
              </a:xfrm>
              <a:prstGeom prst="roundRect">
                <a:avLst>
                  <a:gd name="adj" fmla="val 9818"/>
                </a:avLst>
              </a:prstGeom>
              <a:noFill/>
              <a:ln w="19050" cap="flat">
                <a:solidFill>
                  <a:srgbClr val="FF0000"/>
                </a:solidFill>
                <a:prstDash val="lgDash"/>
                <a:bevel/>
              </a:ln>
              <a:effectLst/>
            </p:spPr>
            <p:txBody>
              <a:bodyPr wrap="square" lIns="0" tIns="0" rIns="0" bIns="0" numCol="1" anchor="ctr">
                <a:noAutofit/>
              </a:bodyPr>
              <a:lstStyle/>
              <a:p>
                <a:pPr lvl="0" algn="ctr">
                  <a:defRPr sz="1400"/>
                </a:pPr>
              </a:p>
            </p:txBody>
          </p:sp>
        </p:grpSp>
        <p:sp>
          <p:nvSpPr>
            <p:cNvPr id="718" name="Shape 718"/>
            <p:cNvSpPr/>
            <p:nvPr/>
          </p:nvSpPr>
          <p:spPr>
            <a:xfrm>
              <a:off x="60234" y="845173"/>
              <a:ext cx="868071" cy="1774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700">
                  <a:solidFill>
                    <a:srgbClr val="414042"/>
                  </a:solidFill>
                </a:defRPr>
              </a:lvl1pPr>
            </a:lstStyle>
            <a:p>
              <a:pPr lvl="0">
                <a:defRPr b="0" sz="1800">
                  <a:solidFill>
                    <a:srgbClr val="000000"/>
                  </a:solidFill>
                </a:defRPr>
              </a:pPr>
              <a:r>
                <a:rPr b="1" sz="700">
                  <a:solidFill>
                    <a:srgbClr val="414042"/>
                  </a:solidFill>
                </a:rPr>
                <a:t>security group</a:t>
              </a:r>
            </a:p>
          </p:txBody>
        </p:sp>
      </p:grpSp>
      <p:sp>
        <p:nvSpPr>
          <p:cNvPr id="720" name="Shape 720"/>
          <p:cNvSpPr/>
          <p:nvPr/>
        </p:nvSpPr>
        <p:spPr>
          <a:xfrm>
            <a:off x="4496358" y="2121636"/>
            <a:ext cx="681737" cy="2154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800">
                <a:latin typeface="+mj-lt"/>
                <a:ea typeface="+mj-ea"/>
                <a:cs typeface="+mj-cs"/>
                <a:sym typeface="Helvetica Neue"/>
              </a:defRPr>
            </a:lvl1pPr>
          </a:lstStyle>
          <a:p>
            <a:pPr lvl="0">
              <a:defRPr b="0" sz="1800">
                <a:solidFill>
                  <a:srgbClr val="000000"/>
                </a:solidFill>
              </a:defRPr>
            </a:pPr>
            <a:r>
              <a:rPr b="1" sz="800">
                <a:solidFill>
                  <a:srgbClr val="474746"/>
                </a:solidFill>
              </a:rPr>
              <a:t>root volume</a:t>
            </a:r>
          </a:p>
        </p:txBody>
      </p:sp>
      <p:sp>
        <p:nvSpPr>
          <p:cNvPr id="721" name="Shape 721"/>
          <p:cNvSpPr/>
          <p:nvPr/>
        </p:nvSpPr>
        <p:spPr>
          <a:xfrm>
            <a:off x="4495395" y="2728705"/>
            <a:ext cx="698602" cy="2154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800">
                <a:latin typeface="+mj-lt"/>
                <a:ea typeface="+mj-ea"/>
                <a:cs typeface="+mj-cs"/>
                <a:sym typeface="Helvetica Neue"/>
              </a:defRPr>
            </a:lvl1pPr>
          </a:lstStyle>
          <a:p>
            <a:pPr lvl="0">
              <a:defRPr b="0" sz="1800">
                <a:solidFill>
                  <a:srgbClr val="000000"/>
                </a:solidFill>
              </a:defRPr>
            </a:pPr>
            <a:r>
              <a:rPr b="1" sz="800">
                <a:solidFill>
                  <a:srgbClr val="474746"/>
                </a:solidFill>
              </a:rPr>
              <a:t>data volume</a:t>
            </a:r>
          </a:p>
        </p:txBody>
      </p:sp>
      <p:sp>
        <p:nvSpPr>
          <p:cNvPr id="722" name="Shape 722"/>
          <p:cNvSpPr/>
          <p:nvPr/>
        </p:nvSpPr>
        <p:spPr>
          <a:xfrm>
            <a:off x="6210858" y="636372"/>
            <a:ext cx="2163673" cy="289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mj-lt"/>
                <a:ea typeface="+mj-ea"/>
                <a:cs typeface="+mj-cs"/>
                <a:sym typeface="Helvetica Neue"/>
              </a:defRPr>
            </a:lvl1pPr>
          </a:lstStyle>
          <a:p>
            <a:pPr lvl="0">
              <a:defRPr sz="1800">
                <a:solidFill>
                  <a:srgbClr val="000000"/>
                </a:solidFill>
              </a:defRPr>
            </a:pPr>
            <a:r>
              <a:rPr sz="1400">
                <a:solidFill>
                  <a:srgbClr val="474746"/>
                </a:solidFill>
              </a:rPr>
              <a:t>media.example.com</a:t>
            </a:r>
          </a:p>
        </p:txBody>
      </p:sp>
      <p:sp>
        <p:nvSpPr>
          <p:cNvPr id="723" name="Shape 723"/>
          <p:cNvSpPr/>
          <p:nvPr/>
        </p:nvSpPr>
        <p:spPr>
          <a:xfrm>
            <a:off x="1406509" y="2321598"/>
            <a:ext cx="999022" cy="3424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800">
                <a:latin typeface="+mj-lt"/>
                <a:ea typeface="+mj-ea"/>
                <a:cs typeface="+mj-cs"/>
                <a:sym typeface="Helvetica Neue"/>
              </a:defRPr>
            </a:lvl1pPr>
          </a:lstStyle>
          <a:p>
            <a:pPr lvl="0">
              <a:defRPr b="0" sz="1800">
                <a:solidFill>
                  <a:srgbClr val="000000"/>
                </a:solidFill>
              </a:defRPr>
            </a:pPr>
            <a:r>
              <a:rPr b="1" sz="800">
                <a:solidFill>
                  <a:srgbClr val="474746"/>
                </a:solidFill>
              </a:rPr>
              <a:t>Elastic Load Balancing</a:t>
            </a:r>
          </a:p>
        </p:txBody>
      </p:sp>
      <p:sp>
        <p:nvSpPr>
          <p:cNvPr id="724" name="Shape 724"/>
          <p:cNvSpPr/>
          <p:nvPr/>
        </p:nvSpPr>
        <p:spPr>
          <a:xfrm flipH="1" flipV="1">
            <a:off x="4292294" y="2305741"/>
            <a:ext cx="2670295" cy="15858"/>
          </a:xfrm>
          <a:prstGeom prst="line">
            <a:avLst/>
          </a:prstGeom>
          <a:ln w="25400">
            <a:solidFill>
              <a:srgbClr val="414042"/>
            </a:solidFill>
          </a:ln>
        </p:spPr>
        <p:txBody>
          <a:bodyPr lIns="0" tIns="0" rIns="0" bIns="0"/>
          <a:lstStyle/>
          <a:p>
            <a:pPr lvl="0">
              <a:defRPr sz="1200">
                <a:solidFill>
                  <a:srgbClr val="000000"/>
                </a:solidFill>
                <a:latin typeface="+mn-lt"/>
                <a:ea typeface="+mn-ea"/>
                <a:cs typeface="+mn-cs"/>
                <a:sym typeface="Helvetica"/>
              </a:defRPr>
            </a:pPr>
          </a:p>
        </p:txBody>
      </p:sp>
      <p:sp>
        <p:nvSpPr>
          <p:cNvPr id="725" name="Shape 725"/>
          <p:cNvSpPr/>
          <p:nvPr/>
        </p:nvSpPr>
        <p:spPr>
          <a:xfrm flipH="1" flipV="1">
            <a:off x="6267824" y="2508019"/>
            <a:ext cx="687296" cy="2074"/>
          </a:xfrm>
          <a:prstGeom prst="line">
            <a:avLst/>
          </a:prstGeom>
          <a:ln w="25400">
            <a:solidFill>
              <a:srgbClr val="414042"/>
            </a:solidFill>
          </a:ln>
        </p:spPr>
        <p:txBody>
          <a:bodyPr lIns="0" tIns="0" rIns="0" bIns="0"/>
          <a:lstStyle/>
          <a:p>
            <a:pPr lvl="0">
              <a:defRPr sz="1200">
                <a:solidFill>
                  <a:srgbClr val="000000"/>
                </a:solidFill>
                <a:latin typeface="+mn-lt"/>
                <a:ea typeface="+mn-ea"/>
                <a:cs typeface="+mn-cs"/>
                <a:sym typeface="Helvetica"/>
              </a:defRPr>
            </a:pPr>
          </a:p>
        </p:txBody>
      </p:sp>
      <p:sp>
        <p:nvSpPr>
          <p:cNvPr id="726" name="Shape 726"/>
          <p:cNvSpPr/>
          <p:nvPr/>
        </p:nvSpPr>
        <p:spPr>
          <a:xfrm flipH="1" flipV="1">
            <a:off x="5072529" y="2495176"/>
            <a:ext cx="806825" cy="14917"/>
          </a:xfrm>
          <a:prstGeom prst="line">
            <a:avLst/>
          </a:prstGeom>
          <a:ln w="25400">
            <a:solidFill>
              <a:srgbClr val="414042"/>
            </a:solidFill>
          </a:ln>
        </p:spPr>
        <p:txBody>
          <a:bodyPr lIns="0" tIns="0" rIns="0" bIns="0"/>
          <a:lstStyle/>
          <a:p>
            <a:pPr lvl="0">
              <a:defRPr sz="1200">
                <a:solidFill>
                  <a:srgbClr val="000000"/>
                </a:solidFill>
                <a:latin typeface="+mn-lt"/>
                <a:ea typeface="+mn-ea"/>
                <a:cs typeface="+mn-cs"/>
                <a:sym typeface="Helvetica"/>
              </a:defRPr>
            </a:pPr>
          </a:p>
        </p:txBody>
      </p:sp>
      <p:sp>
        <p:nvSpPr>
          <p:cNvPr id="727" name="Shape 727"/>
          <p:cNvSpPr/>
          <p:nvPr/>
        </p:nvSpPr>
        <p:spPr>
          <a:xfrm>
            <a:off x="7292693" y="944150"/>
            <a:ext cx="1" cy="132036"/>
          </a:xfrm>
          <a:prstGeom prst="line">
            <a:avLst/>
          </a:prstGeom>
          <a:ln w="25400">
            <a:solidFill>
              <a:srgbClr val="414042"/>
            </a:solidFill>
          </a:ln>
        </p:spPr>
        <p:txBody>
          <a:bodyPr lIns="0" tIns="0" rIns="0" bIns="0"/>
          <a:lstStyle/>
          <a:p>
            <a:pPr lvl="0">
              <a:defRPr sz="1200">
                <a:solidFill>
                  <a:srgbClr val="000000"/>
                </a:solidFill>
                <a:latin typeface="+mn-lt"/>
                <a:ea typeface="+mn-ea"/>
                <a:cs typeface="+mn-cs"/>
                <a:sym typeface="Helvetica"/>
              </a:defRPr>
            </a:pPr>
          </a:p>
        </p:txBody>
      </p:sp>
      <p:sp>
        <p:nvSpPr>
          <p:cNvPr id="728" name="Shape 728"/>
          <p:cNvSpPr/>
          <p:nvPr/>
        </p:nvSpPr>
        <p:spPr>
          <a:xfrm>
            <a:off x="6953657" y="2675453"/>
            <a:ext cx="678079" cy="3424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lgn="ctr">
              <a:defRPr>
                <a:solidFill>
                  <a:srgbClr val="000000"/>
                </a:solidFill>
              </a:defRPr>
            </a:pPr>
            <a:r>
              <a:rPr b="1" sz="800">
                <a:solidFill>
                  <a:srgbClr val="474746"/>
                </a:solidFill>
                <a:latin typeface="+mj-lt"/>
                <a:ea typeface="+mj-ea"/>
                <a:cs typeface="+mj-cs"/>
                <a:sym typeface="Helvetica Neue"/>
              </a:rPr>
              <a:t>Amazon S3 </a:t>
            </a:r>
            <a:br>
              <a:rPr b="1" sz="800">
                <a:solidFill>
                  <a:srgbClr val="474746"/>
                </a:solidFill>
                <a:latin typeface="+mj-lt"/>
                <a:ea typeface="+mj-ea"/>
                <a:cs typeface="+mj-cs"/>
                <a:sym typeface="Helvetica Neue"/>
              </a:rPr>
            </a:br>
            <a:r>
              <a:rPr b="1" sz="800">
                <a:solidFill>
                  <a:srgbClr val="474746"/>
                </a:solidFill>
                <a:latin typeface="+mj-lt"/>
                <a:ea typeface="+mj-ea"/>
                <a:cs typeface="+mj-cs"/>
                <a:sym typeface="Helvetica Neue"/>
              </a:rPr>
              <a:t>bucket</a:t>
            </a:r>
          </a:p>
        </p:txBody>
      </p:sp>
      <p:sp>
        <p:nvSpPr>
          <p:cNvPr id="729" name="Shape 729"/>
          <p:cNvSpPr/>
          <p:nvPr/>
        </p:nvSpPr>
        <p:spPr>
          <a:xfrm>
            <a:off x="5931278" y="2121636"/>
            <a:ext cx="309068" cy="2154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800">
                <a:latin typeface="+mj-lt"/>
                <a:ea typeface="+mj-ea"/>
                <a:cs typeface="+mj-cs"/>
                <a:sym typeface="Helvetica Neue"/>
              </a:defRPr>
            </a:lvl1pPr>
          </a:lstStyle>
          <a:p>
            <a:pPr lvl="0">
              <a:defRPr b="0" sz="1800">
                <a:solidFill>
                  <a:srgbClr val="000000"/>
                </a:solidFill>
              </a:defRPr>
            </a:pPr>
            <a:r>
              <a:rPr b="1" sz="800">
                <a:solidFill>
                  <a:srgbClr val="474746"/>
                </a:solidFill>
              </a:rPr>
              <a:t>logs</a:t>
            </a:r>
          </a:p>
        </p:txBody>
      </p:sp>
      <p:sp>
        <p:nvSpPr>
          <p:cNvPr id="730" name="Shape 730"/>
          <p:cNvSpPr/>
          <p:nvPr/>
        </p:nvSpPr>
        <p:spPr>
          <a:xfrm>
            <a:off x="5627442" y="2682924"/>
            <a:ext cx="855001" cy="3424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a:solidFill>
                  <a:srgbClr val="000000"/>
                </a:solidFill>
              </a:defRPr>
            </a:pPr>
            <a:r>
              <a:rPr b="1" sz="800">
                <a:solidFill>
                  <a:srgbClr val="474746"/>
                </a:solidFill>
                <a:latin typeface="+mj-lt"/>
                <a:ea typeface="+mj-ea"/>
                <a:cs typeface="+mj-cs"/>
                <a:sym typeface="Helvetica Neue"/>
              </a:rPr>
              <a:t>Amazon EBS </a:t>
            </a:r>
            <a:br>
              <a:rPr b="1" sz="800">
                <a:solidFill>
                  <a:srgbClr val="474746"/>
                </a:solidFill>
                <a:latin typeface="+mj-lt"/>
                <a:ea typeface="+mj-ea"/>
                <a:cs typeface="+mj-cs"/>
                <a:sym typeface="Helvetica Neue"/>
              </a:rPr>
            </a:br>
            <a:r>
              <a:rPr b="1" sz="800">
                <a:solidFill>
                  <a:srgbClr val="474746"/>
                </a:solidFill>
                <a:latin typeface="+mj-lt"/>
                <a:ea typeface="+mj-ea"/>
                <a:cs typeface="+mj-cs"/>
                <a:sym typeface="Helvetica Neue"/>
              </a:rPr>
              <a:t>snapshot</a:t>
            </a:r>
          </a:p>
        </p:txBody>
      </p:sp>
      <p:sp>
        <p:nvSpPr>
          <p:cNvPr id="731" name="Shape 731"/>
          <p:cNvSpPr/>
          <p:nvPr/>
        </p:nvSpPr>
        <p:spPr>
          <a:xfrm>
            <a:off x="6748742" y="1650276"/>
            <a:ext cx="1087907" cy="3424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a:solidFill>
                  <a:srgbClr val="000000"/>
                </a:solidFill>
              </a:defRPr>
            </a:pPr>
            <a:r>
              <a:rPr b="1" sz="800">
                <a:solidFill>
                  <a:srgbClr val="474746"/>
                </a:solidFill>
                <a:latin typeface="+mj-lt"/>
                <a:ea typeface="+mj-ea"/>
                <a:cs typeface="+mj-cs"/>
                <a:sym typeface="Helvetica Neue"/>
              </a:rPr>
              <a:t>CloudFront</a:t>
            </a:r>
            <a:endParaRPr b="1" sz="800">
              <a:solidFill>
                <a:srgbClr val="474746"/>
              </a:solidFill>
              <a:latin typeface="+mj-lt"/>
              <a:ea typeface="+mj-ea"/>
              <a:cs typeface="+mj-cs"/>
              <a:sym typeface="Helvetica Neue"/>
            </a:endParaRPr>
          </a:p>
          <a:p>
            <a:pPr lvl="0" algn="ctr">
              <a:defRPr>
                <a:solidFill>
                  <a:srgbClr val="000000"/>
                </a:solidFill>
              </a:defRPr>
            </a:pPr>
            <a:r>
              <a:rPr b="1" sz="800">
                <a:solidFill>
                  <a:srgbClr val="474746"/>
                </a:solidFill>
                <a:latin typeface="+mj-lt"/>
                <a:ea typeface="+mj-ea"/>
                <a:cs typeface="+mj-cs"/>
                <a:sym typeface="Helvetica Neue"/>
              </a:rPr>
              <a:t>distribution</a:t>
            </a:r>
          </a:p>
        </p:txBody>
      </p:sp>
      <p:sp>
        <p:nvSpPr>
          <p:cNvPr id="732" name="Shape 732"/>
          <p:cNvSpPr/>
          <p:nvPr/>
        </p:nvSpPr>
        <p:spPr>
          <a:xfrm flipH="1">
            <a:off x="7292693" y="1988830"/>
            <a:ext cx="2" cy="119155"/>
          </a:xfrm>
          <a:prstGeom prst="line">
            <a:avLst/>
          </a:prstGeom>
          <a:ln w="25400">
            <a:solidFill>
              <a:srgbClr val="414042"/>
            </a:solidFill>
          </a:ln>
        </p:spPr>
        <p:txBody>
          <a:bodyPr lIns="0" tIns="0" rIns="0" bIns="0"/>
          <a:lstStyle/>
          <a:p>
            <a:pPr lvl="0">
              <a:defRPr sz="1200">
                <a:solidFill>
                  <a:srgbClr val="000000"/>
                </a:solidFill>
                <a:latin typeface="+mn-lt"/>
                <a:ea typeface="+mn-ea"/>
                <a:cs typeface="+mn-cs"/>
                <a:sym typeface="Helvetica"/>
              </a:defRPr>
            </a:pPr>
          </a:p>
        </p:txBody>
      </p:sp>
      <p:sp>
        <p:nvSpPr>
          <p:cNvPr id="733" name="Shape 733"/>
          <p:cNvSpPr/>
          <p:nvPr/>
        </p:nvSpPr>
        <p:spPr>
          <a:xfrm>
            <a:off x="3447506" y="2524469"/>
            <a:ext cx="741986" cy="2154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800">
                <a:latin typeface="+mj-lt"/>
                <a:ea typeface="+mj-ea"/>
                <a:cs typeface="+mj-cs"/>
                <a:sym typeface="Helvetica Neue"/>
              </a:defRPr>
            </a:lvl1pPr>
          </a:lstStyle>
          <a:p>
            <a:pPr lvl="0">
              <a:defRPr b="0" sz="1800">
                <a:solidFill>
                  <a:srgbClr val="000000"/>
                </a:solidFill>
              </a:defRPr>
            </a:pPr>
            <a:r>
              <a:rPr b="1" sz="800">
                <a:solidFill>
                  <a:srgbClr val="474746"/>
                </a:solidFill>
              </a:rPr>
              <a:t>EC2 instance</a:t>
            </a:r>
          </a:p>
        </p:txBody>
      </p:sp>
      <p:sp>
        <p:nvSpPr>
          <p:cNvPr id="734" name="Shape 734"/>
          <p:cNvSpPr/>
          <p:nvPr/>
        </p:nvSpPr>
        <p:spPr>
          <a:xfrm>
            <a:off x="3548783" y="2107985"/>
            <a:ext cx="527508" cy="34259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lgn="ctr">
              <a:defRPr>
                <a:solidFill>
                  <a:srgbClr val="000000"/>
                </a:solidFill>
              </a:defRPr>
            </a:pPr>
            <a:r>
              <a:rPr sz="800">
                <a:solidFill>
                  <a:srgbClr val="FFFFFF"/>
                </a:solidFill>
                <a:latin typeface="+mj-lt"/>
                <a:ea typeface="+mj-ea"/>
                <a:cs typeface="+mj-cs"/>
                <a:sym typeface="Helvetica Neue"/>
              </a:rPr>
              <a:t>web app</a:t>
            </a:r>
            <a:endParaRPr sz="800">
              <a:solidFill>
                <a:srgbClr val="FFFFFF"/>
              </a:solidFill>
              <a:latin typeface="+mj-lt"/>
              <a:ea typeface="+mj-ea"/>
              <a:cs typeface="+mj-cs"/>
              <a:sym typeface="Helvetica Neue"/>
            </a:endParaRPr>
          </a:p>
          <a:p>
            <a:pPr lvl="0" algn="ctr">
              <a:defRPr>
                <a:solidFill>
                  <a:srgbClr val="000000"/>
                </a:solidFill>
              </a:defRPr>
            </a:pPr>
            <a:r>
              <a:rPr sz="800">
                <a:solidFill>
                  <a:srgbClr val="FFFFFF"/>
                </a:solidFill>
                <a:latin typeface="+mj-lt"/>
                <a:ea typeface="+mj-ea"/>
                <a:cs typeface="+mj-cs"/>
                <a:sym typeface="Helvetica Neue"/>
              </a:rPr>
              <a:t>server</a:t>
            </a:r>
          </a:p>
        </p:txBody>
      </p:sp>
      <p:pic>
        <p:nvPicPr>
          <p:cNvPr id="735" name="image85.png" descr="Amazon-Elastic-Load-Balacing.png"/>
          <p:cNvPicPr/>
          <p:nvPr/>
        </p:nvPicPr>
        <p:blipFill>
          <a:blip r:embed="rId4">
            <a:extLst/>
          </a:blip>
          <a:stretch>
            <a:fillRect/>
          </a:stretch>
        </p:blipFill>
        <p:spPr>
          <a:xfrm>
            <a:off x="1661560" y="1867647"/>
            <a:ext cx="520093" cy="520093"/>
          </a:xfrm>
          <a:prstGeom prst="rect">
            <a:avLst/>
          </a:prstGeom>
          <a:ln w="12700">
            <a:miter lim="400000"/>
          </a:ln>
        </p:spPr>
      </p:pic>
      <p:pic>
        <p:nvPicPr>
          <p:cNvPr id="736" name="image109.png" descr="CloudFront-Download-Distribution.png"/>
          <p:cNvPicPr/>
          <p:nvPr/>
        </p:nvPicPr>
        <p:blipFill>
          <a:blip r:embed="rId5">
            <a:extLst/>
          </a:blip>
          <a:stretch>
            <a:fillRect/>
          </a:stretch>
        </p:blipFill>
        <p:spPr>
          <a:xfrm>
            <a:off x="7032851" y="1101540"/>
            <a:ext cx="521209" cy="521210"/>
          </a:xfrm>
          <a:prstGeom prst="rect">
            <a:avLst/>
          </a:prstGeom>
          <a:ln w="12700">
            <a:miter lim="400000"/>
          </a:ln>
        </p:spPr>
      </p:pic>
      <p:pic>
        <p:nvPicPr>
          <p:cNvPr id="737" name="image83.png" descr="Route-53.png"/>
          <p:cNvPicPr/>
          <p:nvPr/>
        </p:nvPicPr>
        <p:blipFill>
          <a:blip r:embed="rId6">
            <a:extLst/>
          </a:blip>
          <a:stretch>
            <a:fillRect/>
          </a:stretch>
        </p:blipFill>
        <p:spPr>
          <a:xfrm>
            <a:off x="1540133" y="1014874"/>
            <a:ext cx="731521" cy="731520"/>
          </a:xfrm>
          <a:prstGeom prst="rect">
            <a:avLst/>
          </a:prstGeom>
          <a:ln w="12700">
            <a:miter lim="400000"/>
          </a:ln>
        </p:spPr>
      </p:pic>
      <p:pic>
        <p:nvPicPr>
          <p:cNvPr id="738" name="image98.png" descr="S3-Bucket.png"/>
          <p:cNvPicPr/>
          <p:nvPr/>
        </p:nvPicPr>
        <p:blipFill>
          <a:blip r:embed="rId7">
            <a:extLst/>
          </a:blip>
          <a:stretch>
            <a:fillRect/>
          </a:stretch>
        </p:blipFill>
        <p:spPr>
          <a:xfrm>
            <a:off x="6932307" y="2072968"/>
            <a:ext cx="680223" cy="680223"/>
          </a:xfrm>
          <a:prstGeom prst="rect">
            <a:avLst/>
          </a:prstGeom>
          <a:ln w="12700">
            <a:miter lim="400000"/>
          </a:ln>
        </p:spPr>
      </p:pic>
      <p:pic>
        <p:nvPicPr>
          <p:cNvPr id="739" name="image101.png" descr="EBS-Volume.png"/>
          <p:cNvPicPr/>
          <p:nvPr/>
        </p:nvPicPr>
        <p:blipFill>
          <a:blip r:embed="rId8">
            <a:extLst/>
          </a:blip>
          <a:stretch>
            <a:fillRect/>
          </a:stretch>
        </p:blipFill>
        <p:spPr>
          <a:xfrm>
            <a:off x="4607288" y="2325759"/>
            <a:ext cx="427889" cy="427888"/>
          </a:xfrm>
          <a:prstGeom prst="rect">
            <a:avLst/>
          </a:prstGeom>
          <a:ln w="12700">
            <a:miter lim="400000"/>
          </a:ln>
        </p:spPr>
      </p:pic>
      <p:pic>
        <p:nvPicPr>
          <p:cNvPr id="740" name="image102.png" descr="EBS-Snapshot.png"/>
          <p:cNvPicPr/>
          <p:nvPr/>
        </p:nvPicPr>
        <p:blipFill>
          <a:blip r:embed="rId9">
            <a:extLst/>
          </a:blip>
          <a:stretch>
            <a:fillRect/>
          </a:stretch>
        </p:blipFill>
        <p:spPr>
          <a:xfrm>
            <a:off x="5874991" y="2339176"/>
            <a:ext cx="385363" cy="385363"/>
          </a:xfrm>
          <a:prstGeom prst="rect">
            <a:avLst/>
          </a:prstGeom>
          <a:ln w="12700">
            <a:miter lim="400000"/>
          </a:ln>
        </p:spPr>
      </p:pic>
      <p:pic>
        <p:nvPicPr>
          <p:cNvPr id="741" name="image101.png" descr="EBS-Volume.png"/>
          <p:cNvPicPr/>
          <p:nvPr/>
        </p:nvPicPr>
        <p:blipFill>
          <a:blip r:embed="rId8">
            <a:extLst/>
          </a:blip>
          <a:stretch>
            <a:fillRect/>
          </a:stretch>
        </p:blipFill>
        <p:spPr>
          <a:xfrm>
            <a:off x="4607288" y="1728111"/>
            <a:ext cx="427889" cy="427889"/>
          </a:xfrm>
          <a:prstGeom prst="rect">
            <a:avLst/>
          </a:prstGeom>
          <a:ln w="12700">
            <a:miter lim="400000"/>
          </a:ln>
        </p:spPr>
      </p:pic>
      <p:sp>
        <p:nvSpPr>
          <p:cNvPr id="742" name="Shape 742"/>
          <p:cNvSpPr/>
          <p:nvPr/>
        </p:nvSpPr>
        <p:spPr>
          <a:xfrm>
            <a:off x="212378" y="4723767"/>
            <a:ext cx="2507285"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Example 1</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xfrm>
            <a:off x="336789" y="114935"/>
            <a:ext cx="8205304" cy="545193"/>
          </a:xfrm>
          <a:prstGeom prst="rect">
            <a:avLst/>
          </a:prstGeom>
        </p:spPr>
        <p:txBody>
          <a:bodyPr lIns="0" tIns="0" rIns="0" bIns="0">
            <a:normAutofit fontScale="100000" lnSpcReduction="0"/>
          </a:bodyPr>
          <a:lstStyle/>
          <a:p>
            <a:pPr lvl="0">
              <a:defRPr b="0" sz="1800">
                <a:solidFill>
                  <a:srgbClr val="000000"/>
                </a:solidFill>
              </a:defRPr>
            </a:pPr>
            <a:r>
              <a:rPr b="1" sz="2800">
                <a:solidFill>
                  <a:srgbClr val="4D4D4C"/>
                </a:solidFill>
              </a:rPr>
              <a:t>IOT Simple Icons</a:t>
            </a:r>
          </a:p>
        </p:txBody>
      </p:sp>
      <p:sp>
        <p:nvSpPr>
          <p:cNvPr id="166" name="Shape 166"/>
          <p:cNvSpPr/>
          <p:nvPr/>
        </p:nvSpPr>
        <p:spPr>
          <a:xfrm>
            <a:off x="6447513" y="903614"/>
            <a:ext cx="2696487"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lvl="0">
              <a:defRPr sz="1800">
                <a:solidFill>
                  <a:srgbClr val="000000"/>
                </a:solidFill>
              </a:defRPr>
            </a:pPr>
            <a:r>
              <a:rPr sz="1400">
                <a:solidFill>
                  <a:srgbClr val="474746"/>
                </a:solidFill>
              </a:rPr>
              <a:t>IOT Hardware Board Variations</a:t>
            </a:r>
          </a:p>
        </p:txBody>
      </p:sp>
      <p:sp>
        <p:nvSpPr>
          <p:cNvPr id="167" name="Shape 167"/>
          <p:cNvSpPr/>
          <p:nvPr/>
        </p:nvSpPr>
        <p:spPr>
          <a:xfrm flipH="1">
            <a:off x="6321856" y="629620"/>
            <a:ext cx="1" cy="4186824"/>
          </a:xfrm>
          <a:prstGeom prst="line">
            <a:avLst/>
          </a:prstGeom>
          <a:ln>
            <a:solidFill>
              <a:srgbClr val="C2C2C1"/>
            </a:solidFill>
          </a:ln>
        </p:spPr>
        <p:txBody>
          <a:bodyPr lIns="0" tIns="0" rIns="0" bIns="0"/>
          <a:lstStyle/>
          <a:p>
            <a:pPr lvl="0">
              <a:defRPr sz="1200">
                <a:solidFill>
                  <a:srgbClr val="000000"/>
                </a:solidFill>
                <a:latin typeface="+mn-lt"/>
                <a:ea typeface="+mn-ea"/>
                <a:cs typeface="+mn-cs"/>
                <a:sym typeface="Helvetica"/>
              </a:defRPr>
            </a:pPr>
          </a:p>
        </p:txBody>
      </p:sp>
      <p:pic>
        <p:nvPicPr>
          <p:cNvPr id="168" name="image46.png"/>
          <p:cNvPicPr/>
          <p:nvPr/>
        </p:nvPicPr>
        <p:blipFill>
          <a:blip r:embed="rId2">
            <a:extLst/>
          </a:blip>
          <a:stretch>
            <a:fillRect/>
          </a:stretch>
        </p:blipFill>
        <p:spPr>
          <a:xfrm>
            <a:off x="6465377" y="1400786"/>
            <a:ext cx="643052" cy="678778"/>
          </a:xfrm>
          <a:prstGeom prst="rect">
            <a:avLst/>
          </a:prstGeom>
          <a:ln w="12700">
            <a:miter lim="400000"/>
          </a:ln>
        </p:spPr>
      </p:pic>
      <p:pic>
        <p:nvPicPr>
          <p:cNvPr id="169" name="image47.png"/>
          <p:cNvPicPr/>
          <p:nvPr/>
        </p:nvPicPr>
        <p:blipFill>
          <a:blip r:embed="rId3">
            <a:extLst/>
          </a:blip>
          <a:stretch>
            <a:fillRect/>
          </a:stretch>
        </p:blipFill>
        <p:spPr>
          <a:xfrm>
            <a:off x="6496537" y="2632062"/>
            <a:ext cx="580732" cy="678777"/>
          </a:xfrm>
          <a:prstGeom prst="rect">
            <a:avLst/>
          </a:prstGeom>
          <a:ln w="12700">
            <a:miter lim="400000"/>
          </a:ln>
        </p:spPr>
      </p:pic>
      <p:pic>
        <p:nvPicPr>
          <p:cNvPr id="170" name="image48.png"/>
          <p:cNvPicPr/>
          <p:nvPr/>
        </p:nvPicPr>
        <p:blipFill>
          <a:blip r:embed="rId4">
            <a:extLst/>
          </a:blip>
          <a:stretch>
            <a:fillRect/>
          </a:stretch>
        </p:blipFill>
        <p:spPr>
          <a:xfrm>
            <a:off x="6447513" y="4008147"/>
            <a:ext cx="678778" cy="425367"/>
          </a:xfrm>
          <a:prstGeom prst="rect">
            <a:avLst/>
          </a:prstGeom>
          <a:ln w="12700">
            <a:miter lim="400000"/>
          </a:ln>
        </p:spPr>
      </p:pic>
      <p:pic>
        <p:nvPicPr>
          <p:cNvPr id="171" name="image49.png"/>
          <p:cNvPicPr/>
          <p:nvPr/>
        </p:nvPicPr>
        <p:blipFill>
          <a:blip r:embed="rId5">
            <a:extLst/>
          </a:blip>
          <a:stretch>
            <a:fillRect/>
          </a:stretch>
        </p:blipFill>
        <p:spPr>
          <a:xfrm>
            <a:off x="7501207" y="1400786"/>
            <a:ext cx="410250" cy="678778"/>
          </a:xfrm>
          <a:prstGeom prst="rect">
            <a:avLst/>
          </a:prstGeom>
          <a:ln w="12700">
            <a:miter lim="400000"/>
          </a:ln>
        </p:spPr>
      </p:pic>
      <p:pic>
        <p:nvPicPr>
          <p:cNvPr id="172" name="image50.png"/>
          <p:cNvPicPr/>
          <p:nvPr/>
        </p:nvPicPr>
        <p:blipFill>
          <a:blip r:embed="rId6">
            <a:extLst/>
          </a:blip>
          <a:stretch>
            <a:fillRect/>
          </a:stretch>
        </p:blipFill>
        <p:spPr>
          <a:xfrm>
            <a:off x="7366943" y="2720214"/>
            <a:ext cx="678778" cy="502472"/>
          </a:xfrm>
          <a:prstGeom prst="rect">
            <a:avLst/>
          </a:prstGeom>
          <a:ln w="12700">
            <a:miter lim="400000"/>
          </a:ln>
        </p:spPr>
      </p:pic>
      <p:pic>
        <p:nvPicPr>
          <p:cNvPr id="173" name="image51.png"/>
          <p:cNvPicPr/>
          <p:nvPr/>
        </p:nvPicPr>
        <p:blipFill>
          <a:blip r:embed="rId7">
            <a:extLst/>
          </a:blip>
          <a:stretch>
            <a:fillRect/>
          </a:stretch>
        </p:blipFill>
        <p:spPr>
          <a:xfrm>
            <a:off x="7442362" y="3881442"/>
            <a:ext cx="527938" cy="678778"/>
          </a:xfrm>
          <a:prstGeom prst="rect">
            <a:avLst/>
          </a:prstGeom>
          <a:ln w="12700">
            <a:miter lim="400000"/>
          </a:ln>
        </p:spPr>
      </p:pic>
      <p:pic>
        <p:nvPicPr>
          <p:cNvPr id="174" name="image52.png"/>
          <p:cNvPicPr/>
          <p:nvPr/>
        </p:nvPicPr>
        <p:blipFill>
          <a:blip r:embed="rId8">
            <a:extLst/>
          </a:blip>
          <a:stretch>
            <a:fillRect/>
          </a:stretch>
        </p:blipFill>
        <p:spPr>
          <a:xfrm>
            <a:off x="8244540" y="1400786"/>
            <a:ext cx="678778" cy="678778"/>
          </a:xfrm>
          <a:prstGeom prst="rect">
            <a:avLst/>
          </a:prstGeom>
          <a:ln w="12700">
            <a:miter lim="400000"/>
          </a:ln>
        </p:spPr>
      </p:pic>
      <p:pic>
        <p:nvPicPr>
          <p:cNvPr id="175" name="image27.png"/>
          <p:cNvPicPr/>
          <p:nvPr/>
        </p:nvPicPr>
        <p:blipFill>
          <a:blip r:embed="rId9">
            <a:extLst/>
          </a:blip>
          <a:stretch>
            <a:fillRect/>
          </a:stretch>
        </p:blipFill>
        <p:spPr>
          <a:xfrm>
            <a:off x="251051" y="1400786"/>
            <a:ext cx="640537" cy="678778"/>
          </a:xfrm>
          <a:prstGeom prst="rect">
            <a:avLst/>
          </a:prstGeom>
          <a:ln w="12700">
            <a:miter lim="400000"/>
          </a:ln>
        </p:spPr>
      </p:pic>
      <p:sp>
        <p:nvSpPr>
          <p:cNvPr id="176" name="Shape 176"/>
          <p:cNvSpPr/>
          <p:nvPr/>
        </p:nvSpPr>
        <p:spPr>
          <a:xfrm>
            <a:off x="-72424" y="971737"/>
            <a:ext cx="1287488" cy="2147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Simulator</a:t>
            </a:r>
          </a:p>
        </p:txBody>
      </p:sp>
      <p:pic>
        <p:nvPicPr>
          <p:cNvPr id="177" name="image15.png"/>
          <p:cNvPicPr/>
          <p:nvPr/>
        </p:nvPicPr>
        <p:blipFill>
          <a:blip r:embed="rId10">
            <a:extLst/>
          </a:blip>
          <a:stretch>
            <a:fillRect/>
          </a:stretch>
        </p:blipFill>
        <p:spPr>
          <a:xfrm>
            <a:off x="399718" y="2632062"/>
            <a:ext cx="343202" cy="678777"/>
          </a:xfrm>
          <a:prstGeom prst="rect">
            <a:avLst/>
          </a:prstGeom>
          <a:ln w="12700">
            <a:miter lim="400000"/>
          </a:ln>
        </p:spPr>
      </p:pic>
      <p:sp>
        <p:nvSpPr>
          <p:cNvPr id="178" name="Shape 178"/>
          <p:cNvSpPr/>
          <p:nvPr/>
        </p:nvSpPr>
        <p:spPr>
          <a:xfrm>
            <a:off x="-72424" y="2203013"/>
            <a:ext cx="1287488"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Rule</a:t>
            </a:r>
          </a:p>
        </p:txBody>
      </p:sp>
      <p:pic>
        <p:nvPicPr>
          <p:cNvPr id="179" name="image24.png"/>
          <p:cNvPicPr/>
          <p:nvPr/>
        </p:nvPicPr>
        <p:blipFill>
          <a:blip r:embed="rId11">
            <a:extLst/>
          </a:blip>
          <a:stretch>
            <a:fillRect/>
          </a:stretch>
        </p:blipFill>
        <p:spPr>
          <a:xfrm>
            <a:off x="322148" y="3881442"/>
            <a:ext cx="498344" cy="678778"/>
          </a:xfrm>
          <a:prstGeom prst="rect">
            <a:avLst/>
          </a:prstGeom>
          <a:ln w="12700">
            <a:miter lim="400000"/>
          </a:ln>
        </p:spPr>
      </p:pic>
      <p:sp>
        <p:nvSpPr>
          <p:cNvPr id="180" name="Shape 180"/>
          <p:cNvSpPr/>
          <p:nvPr/>
        </p:nvSpPr>
        <p:spPr>
          <a:xfrm>
            <a:off x="-72424" y="3452393"/>
            <a:ext cx="1287488" cy="2147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Certificate</a:t>
            </a:r>
          </a:p>
        </p:txBody>
      </p:sp>
      <p:pic>
        <p:nvPicPr>
          <p:cNvPr id="181" name="image53.png"/>
          <p:cNvPicPr/>
          <p:nvPr/>
        </p:nvPicPr>
        <p:blipFill>
          <a:blip r:embed="rId12">
            <a:extLst/>
          </a:blip>
          <a:stretch>
            <a:fillRect/>
          </a:stretch>
        </p:blipFill>
        <p:spPr>
          <a:xfrm>
            <a:off x="5624767" y="1400786"/>
            <a:ext cx="424236" cy="678778"/>
          </a:xfrm>
          <a:prstGeom prst="rect">
            <a:avLst/>
          </a:prstGeom>
          <a:ln w="12700">
            <a:miter lim="400000"/>
          </a:ln>
        </p:spPr>
      </p:pic>
      <p:sp>
        <p:nvSpPr>
          <p:cNvPr id="182" name="Shape 182"/>
          <p:cNvSpPr/>
          <p:nvPr/>
        </p:nvSpPr>
        <p:spPr>
          <a:xfrm>
            <a:off x="5193139" y="971737"/>
            <a:ext cx="1287489" cy="2147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Policy</a:t>
            </a:r>
          </a:p>
        </p:txBody>
      </p:sp>
      <p:pic>
        <p:nvPicPr>
          <p:cNvPr id="183" name="image54.png"/>
          <p:cNvPicPr/>
          <p:nvPr/>
        </p:nvPicPr>
        <p:blipFill>
          <a:blip r:embed="rId13">
            <a:extLst/>
          </a:blip>
          <a:stretch>
            <a:fillRect/>
          </a:stretch>
        </p:blipFill>
        <p:spPr>
          <a:xfrm>
            <a:off x="5627385" y="2632062"/>
            <a:ext cx="418999" cy="678777"/>
          </a:xfrm>
          <a:prstGeom prst="rect">
            <a:avLst/>
          </a:prstGeom>
          <a:ln w="12700">
            <a:miter lim="400000"/>
          </a:ln>
        </p:spPr>
      </p:pic>
      <p:sp>
        <p:nvSpPr>
          <p:cNvPr id="184" name="Shape 184"/>
          <p:cNvSpPr/>
          <p:nvPr/>
        </p:nvSpPr>
        <p:spPr>
          <a:xfrm>
            <a:off x="5193139" y="2203013"/>
            <a:ext cx="1287489"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Policy Alternate</a:t>
            </a:r>
          </a:p>
        </p:txBody>
      </p:sp>
      <p:pic>
        <p:nvPicPr>
          <p:cNvPr id="185" name="image55.png"/>
          <p:cNvPicPr/>
          <p:nvPr/>
        </p:nvPicPr>
        <p:blipFill>
          <a:blip r:embed="rId14">
            <a:extLst/>
          </a:blip>
          <a:stretch>
            <a:fillRect/>
          </a:stretch>
        </p:blipFill>
        <p:spPr>
          <a:xfrm>
            <a:off x="5509000" y="3881442"/>
            <a:ext cx="655768" cy="678778"/>
          </a:xfrm>
          <a:prstGeom prst="rect">
            <a:avLst/>
          </a:prstGeom>
          <a:ln w="12700">
            <a:miter lim="400000"/>
          </a:ln>
        </p:spPr>
      </p:pic>
      <p:sp>
        <p:nvSpPr>
          <p:cNvPr id="186" name="Shape 186"/>
          <p:cNvSpPr/>
          <p:nvPr/>
        </p:nvSpPr>
        <p:spPr>
          <a:xfrm>
            <a:off x="5193139" y="3370186"/>
            <a:ext cx="1287489" cy="468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a:solidFill>
                  <a:srgbClr val="000000"/>
                </a:solidFill>
              </a:defRPr>
            </a:pPr>
            <a:r>
              <a:rPr b="1" sz="900">
                <a:solidFill>
                  <a:srgbClr val="474746"/>
                </a:solidFill>
              </a:rPr>
              <a:t>HTTP/2</a:t>
            </a:r>
            <a:br>
              <a:rPr b="1" sz="900">
                <a:solidFill>
                  <a:srgbClr val="474746"/>
                </a:solidFill>
              </a:rPr>
            </a:br>
            <a:r>
              <a:rPr b="1" sz="900">
                <a:solidFill>
                  <a:srgbClr val="474746"/>
                </a:solidFill>
              </a:rPr>
              <a:t>Protocol</a:t>
            </a:r>
            <a:br>
              <a:rPr b="1" sz="900">
                <a:solidFill>
                  <a:srgbClr val="474746"/>
                </a:solidFill>
              </a:rPr>
            </a:br>
            <a:r>
              <a:rPr b="1" sz="900">
                <a:solidFill>
                  <a:srgbClr val="474746"/>
                </a:solidFill>
              </a:rPr>
              <a:t>Alternate</a:t>
            </a:r>
          </a:p>
        </p:txBody>
      </p:sp>
      <p:pic>
        <p:nvPicPr>
          <p:cNvPr id="187" name="image20.png"/>
          <p:cNvPicPr/>
          <p:nvPr/>
        </p:nvPicPr>
        <p:blipFill>
          <a:blip r:embed="rId15">
            <a:extLst/>
          </a:blip>
          <a:stretch>
            <a:fillRect/>
          </a:stretch>
        </p:blipFill>
        <p:spPr>
          <a:xfrm>
            <a:off x="3759863" y="1400786"/>
            <a:ext cx="643668" cy="678778"/>
          </a:xfrm>
          <a:prstGeom prst="rect">
            <a:avLst/>
          </a:prstGeom>
          <a:ln w="12700">
            <a:miter lim="400000"/>
          </a:ln>
        </p:spPr>
      </p:pic>
      <p:sp>
        <p:nvSpPr>
          <p:cNvPr id="188" name="Shape 188"/>
          <p:cNvSpPr/>
          <p:nvPr/>
        </p:nvSpPr>
        <p:spPr>
          <a:xfrm>
            <a:off x="3437952" y="971737"/>
            <a:ext cx="1287489" cy="2147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Reported State</a:t>
            </a:r>
          </a:p>
        </p:txBody>
      </p:sp>
      <p:pic>
        <p:nvPicPr>
          <p:cNvPr id="189" name="image56.png"/>
          <p:cNvPicPr/>
          <p:nvPr/>
        </p:nvPicPr>
        <p:blipFill>
          <a:blip r:embed="rId16">
            <a:extLst/>
          </a:blip>
          <a:stretch>
            <a:fillRect/>
          </a:stretch>
        </p:blipFill>
        <p:spPr>
          <a:xfrm>
            <a:off x="3760170" y="2632062"/>
            <a:ext cx="643052" cy="678777"/>
          </a:xfrm>
          <a:prstGeom prst="rect">
            <a:avLst/>
          </a:prstGeom>
          <a:ln w="12700">
            <a:miter lim="400000"/>
          </a:ln>
        </p:spPr>
      </p:pic>
      <p:sp>
        <p:nvSpPr>
          <p:cNvPr id="190" name="Shape 190"/>
          <p:cNvSpPr/>
          <p:nvPr/>
        </p:nvSpPr>
        <p:spPr>
          <a:xfrm>
            <a:off x="3437952" y="2203013"/>
            <a:ext cx="1287489" cy="341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Reported State Alternate</a:t>
            </a:r>
          </a:p>
        </p:txBody>
      </p:sp>
      <p:pic>
        <p:nvPicPr>
          <p:cNvPr id="191" name="image57.png"/>
          <p:cNvPicPr/>
          <p:nvPr/>
        </p:nvPicPr>
        <p:blipFill>
          <a:blip r:embed="rId17">
            <a:extLst/>
          </a:blip>
          <a:stretch>
            <a:fillRect/>
          </a:stretch>
        </p:blipFill>
        <p:spPr>
          <a:xfrm>
            <a:off x="3759565" y="3881442"/>
            <a:ext cx="644263" cy="678778"/>
          </a:xfrm>
          <a:prstGeom prst="rect">
            <a:avLst/>
          </a:prstGeom>
          <a:ln w="12700">
            <a:miter lim="400000"/>
          </a:ln>
        </p:spPr>
      </p:pic>
      <p:sp>
        <p:nvSpPr>
          <p:cNvPr id="192" name="Shape 192"/>
          <p:cNvSpPr/>
          <p:nvPr/>
        </p:nvSpPr>
        <p:spPr>
          <a:xfrm>
            <a:off x="3437952" y="3370186"/>
            <a:ext cx="1287489" cy="468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a:solidFill>
                  <a:srgbClr val="000000"/>
                </a:solidFill>
              </a:defRPr>
            </a:pPr>
            <a:r>
              <a:rPr b="1" sz="900">
                <a:solidFill>
                  <a:srgbClr val="474746"/>
                </a:solidFill>
              </a:rPr>
              <a:t>MQTT </a:t>
            </a:r>
            <a:br>
              <a:rPr b="1" sz="900">
                <a:solidFill>
                  <a:srgbClr val="474746"/>
                </a:solidFill>
              </a:rPr>
            </a:br>
            <a:r>
              <a:rPr b="1" sz="900">
                <a:solidFill>
                  <a:srgbClr val="474746"/>
                </a:solidFill>
              </a:rPr>
              <a:t>Protocol </a:t>
            </a:r>
            <a:br>
              <a:rPr b="1" sz="900">
                <a:solidFill>
                  <a:srgbClr val="474746"/>
                </a:solidFill>
              </a:rPr>
            </a:br>
            <a:r>
              <a:rPr b="1" sz="900">
                <a:solidFill>
                  <a:srgbClr val="474746"/>
                </a:solidFill>
              </a:rPr>
              <a:t>Alternate</a:t>
            </a:r>
          </a:p>
        </p:txBody>
      </p:sp>
      <p:pic>
        <p:nvPicPr>
          <p:cNvPr id="193" name="image28.png"/>
          <p:cNvPicPr/>
          <p:nvPr/>
        </p:nvPicPr>
        <p:blipFill>
          <a:blip r:embed="rId18">
            <a:extLst/>
          </a:blip>
          <a:stretch>
            <a:fillRect/>
          </a:stretch>
        </p:blipFill>
        <p:spPr>
          <a:xfrm>
            <a:off x="2914993" y="1400786"/>
            <a:ext cx="578218" cy="678778"/>
          </a:xfrm>
          <a:prstGeom prst="rect">
            <a:avLst/>
          </a:prstGeom>
          <a:ln w="12700">
            <a:miter lim="400000"/>
          </a:ln>
        </p:spPr>
      </p:pic>
      <p:sp>
        <p:nvSpPr>
          <p:cNvPr id="194" name="Shape 194"/>
          <p:cNvSpPr/>
          <p:nvPr/>
        </p:nvSpPr>
        <p:spPr>
          <a:xfrm>
            <a:off x="2560358" y="971737"/>
            <a:ext cx="1287489" cy="2147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Actuator</a:t>
            </a:r>
          </a:p>
        </p:txBody>
      </p:sp>
      <p:pic>
        <p:nvPicPr>
          <p:cNvPr id="195" name="image58.png"/>
          <p:cNvPicPr/>
          <p:nvPr/>
        </p:nvPicPr>
        <p:blipFill>
          <a:blip r:embed="rId19">
            <a:extLst/>
          </a:blip>
          <a:stretch>
            <a:fillRect/>
          </a:stretch>
        </p:blipFill>
        <p:spPr>
          <a:xfrm>
            <a:off x="2885663" y="2632062"/>
            <a:ext cx="636878" cy="678777"/>
          </a:xfrm>
          <a:prstGeom prst="rect">
            <a:avLst/>
          </a:prstGeom>
          <a:ln w="12700">
            <a:miter lim="400000"/>
          </a:ln>
        </p:spPr>
      </p:pic>
      <p:sp>
        <p:nvSpPr>
          <p:cNvPr id="196" name="Shape 196"/>
          <p:cNvSpPr/>
          <p:nvPr/>
        </p:nvSpPr>
        <p:spPr>
          <a:xfrm>
            <a:off x="2560358" y="2203013"/>
            <a:ext cx="1287489"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Shadow</a:t>
            </a:r>
          </a:p>
        </p:txBody>
      </p:sp>
      <p:pic>
        <p:nvPicPr>
          <p:cNvPr id="197" name="image59.png"/>
          <p:cNvPicPr/>
          <p:nvPr/>
        </p:nvPicPr>
        <p:blipFill>
          <a:blip r:embed="rId20">
            <a:extLst/>
          </a:blip>
          <a:stretch>
            <a:fillRect/>
          </a:stretch>
        </p:blipFill>
        <p:spPr>
          <a:xfrm>
            <a:off x="2882576" y="3881442"/>
            <a:ext cx="643052" cy="678778"/>
          </a:xfrm>
          <a:prstGeom prst="rect">
            <a:avLst/>
          </a:prstGeom>
          <a:ln w="12700">
            <a:miter lim="400000"/>
          </a:ln>
        </p:spPr>
      </p:pic>
      <p:sp>
        <p:nvSpPr>
          <p:cNvPr id="198" name="Shape 198"/>
          <p:cNvSpPr/>
          <p:nvPr/>
        </p:nvSpPr>
        <p:spPr>
          <a:xfrm>
            <a:off x="2560358" y="3452393"/>
            <a:ext cx="1287489" cy="3417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a:solidFill>
                  <a:srgbClr val="000000"/>
                </a:solidFill>
              </a:defRPr>
            </a:pPr>
            <a:r>
              <a:rPr b="1" sz="900">
                <a:solidFill>
                  <a:srgbClr val="474746"/>
                </a:solidFill>
              </a:rPr>
              <a:t>HTTP/2 </a:t>
            </a:r>
            <a:br>
              <a:rPr b="1" sz="900">
                <a:solidFill>
                  <a:srgbClr val="474746"/>
                </a:solidFill>
              </a:rPr>
            </a:br>
            <a:r>
              <a:rPr b="1" sz="900">
                <a:solidFill>
                  <a:srgbClr val="474746"/>
                </a:solidFill>
              </a:rPr>
              <a:t>Protocol</a:t>
            </a:r>
          </a:p>
        </p:txBody>
      </p:sp>
      <p:pic>
        <p:nvPicPr>
          <p:cNvPr id="199" name="image60.png"/>
          <p:cNvPicPr/>
          <p:nvPr/>
        </p:nvPicPr>
        <p:blipFill>
          <a:blip r:embed="rId21">
            <a:extLst/>
          </a:blip>
          <a:stretch>
            <a:fillRect/>
          </a:stretch>
        </p:blipFill>
        <p:spPr>
          <a:xfrm>
            <a:off x="1987119" y="1499030"/>
            <a:ext cx="678778" cy="482289"/>
          </a:xfrm>
          <a:prstGeom prst="rect">
            <a:avLst/>
          </a:prstGeom>
          <a:ln w="12700">
            <a:miter lim="400000"/>
          </a:ln>
        </p:spPr>
      </p:pic>
      <p:sp>
        <p:nvSpPr>
          <p:cNvPr id="200" name="Shape 200"/>
          <p:cNvSpPr/>
          <p:nvPr/>
        </p:nvSpPr>
        <p:spPr>
          <a:xfrm>
            <a:off x="1682763" y="971737"/>
            <a:ext cx="1287489" cy="2147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Servo</a:t>
            </a:r>
          </a:p>
        </p:txBody>
      </p:sp>
      <p:pic>
        <p:nvPicPr>
          <p:cNvPr id="201" name="image61.png"/>
          <p:cNvPicPr/>
          <p:nvPr/>
        </p:nvPicPr>
        <p:blipFill>
          <a:blip r:embed="rId22">
            <a:extLst/>
          </a:blip>
          <a:stretch>
            <a:fillRect/>
          </a:stretch>
        </p:blipFill>
        <p:spPr>
          <a:xfrm>
            <a:off x="2067653" y="2632062"/>
            <a:ext cx="517712" cy="678777"/>
          </a:xfrm>
          <a:prstGeom prst="rect">
            <a:avLst/>
          </a:prstGeom>
          <a:ln w="12700">
            <a:miter lim="400000"/>
          </a:ln>
        </p:spPr>
      </p:pic>
      <p:sp>
        <p:nvSpPr>
          <p:cNvPr id="202" name="Shape 202"/>
          <p:cNvSpPr/>
          <p:nvPr/>
        </p:nvSpPr>
        <p:spPr>
          <a:xfrm>
            <a:off x="1682763" y="2203013"/>
            <a:ext cx="1287489"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Topic</a:t>
            </a:r>
          </a:p>
        </p:txBody>
      </p:sp>
      <p:pic>
        <p:nvPicPr>
          <p:cNvPr id="203" name="image62.png"/>
          <p:cNvPicPr/>
          <p:nvPr/>
        </p:nvPicPr>
        <p:blipFill>
          <a:blip r:embed="rId23">
            <a:extLst/>
          </a:blip>
          <a:stretch>
            <a:fillRect/>
          </a:stretch>
        </p:blipFill>
        <p:spPr>
          <a:xfrm>
            <a:off x="2004983" y="3881442"/>
            <a:ext cx="643052" cy="678778"/>
          </a:xfrm>
          <a:prstGeom prst="rect">
            <a:avLst/>
          </a:prstGeom>
          <a:ln w="12700">
            <a:miter lim="400000"/>
          </a:ln>
        </p:spPr>
      </p:pic>
      <p:sp>
        <p:nvSpPr>
          <p:cNvPr id="204" name="Shape 204"/>
          <p:cNvSpPr/>
          <p:nvPr/>
        </p:nvSpPr>
        <p:spPr>
          <a:xfrm>
            <a:off x="1682763" y="3452393"/>
            <a:ext cx="1287489" cy="3417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a:solidFill>
                  <a:srgbClr val="000000"/>
                </a:solidFill>
              </a:defRPr>
            </a:pPr>
            <a:r>
              <a:rPr b="1" sz="900">
                <a:solidFill>
                  <a:srgbClr val="474746"/>
                </a:solidFill>
              </a:rPr>
              <a:t>HTTP </a:t>
            </a:r>
            <a:br>
              <a:rPr b="1" sz="900">
                <a:solidFill>
                  <a:srgbClr val="474746"/>
                </a:solidFill>
              </a:rPr>
            </a:br>
            <a:r>
              <a:rPr b="1" sz="900">
                <a:solidFill>
                  <a:srgbClr val="474746"/>
                </a:solidFill>
              </a:rPr>
              <a:t>Protocol</a:t>
            </a:r>
          </a:p>
        </p:txBody>
      </p:sp>
      <p:pic>
        <p:nvPicPr>
          <p:cNvPr id="205" name="image26.png"/>
          <p:cNvPicPr/>
          <p:nvPr/>
        </p:nvPicPr>
        <p:blipFill>
          <a:blip r:embed="rId24">
            <a:extLst/>
          </a:blip>
          <a:stretch>
            <a:fillRect/>
          </a:stretch>
        </p:blipFill>
        <p:spPr>
          <a:xfrm>
            <a:off x="1159806" y="1400786"/>
            <a:ext cx="578218" cy="678778"/>
          </a:xfrm>
          <a:prstGeom prst="rect">
            <a:avLst/>
          </a:prstGeom>
          <a:ln w="12700">
            <a:miter lim="400000"/>
          </a:ln>
        </p:spPr>
      </p:pic>
      <p:sp>
        <p:nvSpPr>
          <p:cNvPr id="206" name="Shape 206"/>
          <p:cNvSpPr/>
          <p:nvPr/>
        </p:nvSpPr>
        <p:spPr>
          <a:xfrm>
            <a:off x="805169" y="971737"/>
            <a:ext cx="1287489" cy="2147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Sensor</a:t>
            </a:r>
          </a:p>
        </p:txBody>
      </p:sp>
      <p:pic>
        <p:nvPicPr>
          <p:cNvPr id="207" name="image16.png"/>
          <p:cNvPicPr/>
          <p:nvPr/>
        </p:nvPicPr>
        <p:blipFill>
          <a:blip r:embed="rId25">
            <a:extLst/>
          </a:blip>
          <a:stretch>
            <a:fillRect/>
          </a:stretch>
        </p:blipFill>
        <p:spPr>
          <a:xfrm>
            <a:off x="1126782" y="2632062"/>
            <a:ext cx="644263" cy="678777"/>
          </a:xfrm>
          <a:prstGeom prst="rect">
            <a:avLst/>
          </a:prstGeom>
          <a:ln w="12700">
            <a:miter lim="400000"/>
          </a:ln>
        </p:spPr>
      </p:pic>
      <p:sp>
        <p:nvSpPr>
          <p:cNvPr id="208" name="Shape 208"/>
          <p:cNvSpPr/>
          <p:nvPr/>
        </p:nvSpPr>
        <p:spPr>
          <a:xfrm>
            <a:off x="805169" y="2203013"/>
            <a:ext cx="1287489"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Action</a:t>
            </a:r>
          </a:p>
        </p:txBody>
      </p:sp>
      <p:pic>
        <p:nvPicPr>
          <p:cNvPr id="209" name="image63.png"/>
          <p:cNvPicPr/>
          <p:nvPr/>
        </p:nvPicPr>
        <p:blipFill>
          <a:blip r:embed="rId26">
            <a:extLst/>
          </a:blip>
          <a:stretch>
            <a:fillRect/>
          </a:stretch>
        </p:blipFill>
        <p:spPr>
          <a:xfrm>
            <a:off x="1127389" y="3881442"/>
            <a:ext cx="643052" cy="678778"/>
          </a:xfrm>
          <a:prstGeom prst="rect">
            <a:avLst/>
          </a:prstGeom>
          <a:ln w="12700">
            <a:miter lim="400000"/>
          </a:ln>
        </p:spPr>
      </p:pic>
      <p:sp>
        <p:nvSpPr>
          <p:cNvPr id="210" name="Shape 210"/>
          <p:cNvSpPr/>
          <p:nvPr/>
        </p:nvSpPr>
        <p:spPr>
          <a:xfrm>
            <a:off x="805169" y="3452393"/>
            <a:ext cx="1287489" cy="3417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a:solidFill>
                  <a:srgbClr val="000000"/>
                </a:solidFill>
              </a:defRPr>
            </a:pPr>
            <a:r>
              <a:rPr b="1" sz="900">
                <a:solidFill>
                  <a:srgbClr val="474746"/>
                </a:solidFill>
              </a:rPr>
              <a:t>MQTT </a:t>
            </a:r>
            <a:br>
              <a:rPr b="1" sz="900">
                <a:solidFill>
                  <a:srgbClr val="474746"/>
                </a:solidFill>
              </a:rPr>
            </a:br>
            <a:r>
              <a:rPr b="1" sz="900">
                <a:solidFill>
                  <a:srgbClr val="474746"/>
                </a:solidFill>
              </a:rPr>
              <a:t>Protocol</a:t>
            </a:r>
          </a:p>
        </p:txBody>
      </p:sp>
      <p:pic>
        <p:nvPicPr>
          <p:cNvPr id="211" name="image17.png"/>
          <p:cNvPicPr/>
          <p:nvPr/>
        </p:nvPicPr>
        <p:blipFill>
          <a:blip r:embed="rId27">
            <a:extLst/>
          </a:blip>
          <a:stretch>
            <a:fillRect/>
          </a:stretch>
        </p:blipFill>
        <p:spPr>
          <a:xfrm>
            <a:off x="4643308" y="1400786"/>
            <a:ext cx="631965" cy="678778"/>
          </a:xfrm>
          <a:prstGeom prst="rect">
            <a:avLst/>
          </a:prstGeom>
          <a:ln w="12700">
            <a:miter lim="400000"/>
          </a:ln>
        </p:spPr>
      </p:pic>
      <p:sp>
        <p:nvSpPr>
          <p:cNvPr id="212" name="Shape 212"/>
          <p:cNvSpPr/>
          <p:nvPr/>
        </p:nvSpPr>
        <p:spPr>
          <a:xfrm>
            <a:off x="4315545" y="971737"/>
            <a:ext cx="1287489" cy="2147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Desired State</a:t>
            </a:r>
          </a:p>
        </p:txBody>
      </p:sp>
      <p:pic>
        <p:nvPicPr>
          <p:cNvPr id="213" name="image64.png"/>
          <p:cNvPicPr/>
          <p:nvPr/>
        </p:nvPicPr>
        <p:blipFill>
          <a:blip r:embed="rId28">
            <a:extLst/>
          </a:blip>
          <a:stretch>
            <a:fillRect/>
          </a:stretch>
        </p:blipFill>
        <p:spPr>
          <a:xfrm>
            <a:off x="4637456" y="2632062"/>
            <a:ext cx="643668" cy="678777"/>
          </a:xfrm>
          <a:prstGeom prst="rect">
            <a:avLst/>
          </a:prstGeom>
          <a:ln w="12700">
            <a:miter lim="400000"/>
          </a:ln>
        </p:spPr>
      </p:pic>
      <p:sp>
        <p:nvSpPr>
          <p:cNvPr id="214" name="Shape 214"/>
          <p:cNvSpPr/>
          <p:nvPr/>
        </p:nvSpPr>
        <p:spPr>
          <a:xfrm>
            <a:off x="4315545" y="2203013"/>
            <a:ext cx="1287489" cy="341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900"/>
            </a:lvl1pPr>
          </a:lstStyle>
          <a:p>
            <a:pPr lvl="0">
              <a:defRPr b="0" sz="1800">
                <a:solidFill>
                  <a:srgbClr val="000000"/>
                </a:solidFill>
              </a:defRPr>
            </a:pPr>
            <a:r>
              <a:rPr b="1" sz="900">
                <a:solidFill>
                  <a:srgbClr val="474746"/>
                </a:solidFill>
              </a:rPr>
              <a:t>Desired State Alternate</a:t>
            </a:r>
          </a:p>
        </p:txBody>
      </p:sp>
      <p:pic>
        <p:nvPicPr>
          <p:cNvPr id="215" name="image65.png"/>
          <p:cNvPicPr/>
          <p:nvPr/>
        </p:nvPicPr>
        <p:blipFill>
          <a:blip r:embed="rId29">
            <a:extLst/>
          </a:blip>
          <a:stretch>
            <a:fillRect/>
          </a:stretch>
        </p:blipFill>
        <p:spPr>
          <a:xfrm>
            <a:off x="4631406" y="3881442"/>
            <a:ext cx="655768" cy="678778"/>
          </a:xfrm>
          <a:prstGeom prst="rect">
            <a:avLst/>
          </a:prstGeom>
          <a:ln w="12700">
            <a:miter lim="400000"/>
          </a:ln>
        </p:spPr>
      </p:pic>
      <p:sp>
        <p:nvSpPr>
          <p:cNvPr id="216" name="Shape 216"/>
          <p:cNvSpPr/>
          <p:nvPr/>
        </p:nvSpPr>
        <p:spPr>
          <a:xfrm>
            <a:off x="4315545" y="3370186"/>
            <a:ext cx="1287489" cy="468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a:solidFill>
                  <a:srgbClr val="000000"/>
                </a:solidFill>
              </a:defRPr>
            </a:pPr>
            <a:r>
              <a:rPr b="1" sz="900">
                <a:solidFill>
                  <a:srgbClr val="474746"/>
                </a:solidFill>
              </a:rPr>
              <a:t>HTTP </a:t>
            </a:r>
            <a:br>
              <a:rPr b="1" sz="900">
                <a:solidFill>
                  <a:srgbClr val="474746"/>
                </a:solidFill>
              </a:rPr>
            </a:br>
            <a:r>
              <a:rPr b="1" sz="900">
                <a:solidFill>
                  <a:srgbClr val="474746"/>
                </a:solidFill>
              </a:rPr>
              <a:t>Protocol </a:t>
            </a:r>
            <a:br>
              <a:rPr b="1" sz="900">
                <a:solidFill>
                  <a:srgbClr val="474746"/>
                </a:solidFill>
              </a:rPr>
            </a:br>
            <a:r>
              <a:rPr b="1" sz="900">
                <a:solidFill>
                  <a:srgbClr val="474746"/>
                </a:solidFill>
              </a:rPr>
              <a:t>Alternate</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xfrm>
            <a:off x="257707" y="114935"/>
            <a:ext cx="8205304" cy="548743"/>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Compute &amp; Networking</a:t>
            </a:r>
          </a:p>
        </p:txBody>
      </p:sp>
      <p:sp>
        <p:nvSpPr>
          <p:cNvPr id="219" name="Shape 219"/>
          <p:cNvSpPr/>
          <p:nvPr/>
        </p:nvSpPr>
        <p:spPr>
          <a:xfrm>
            <a:off x="257706" y="906179"/>
            <a:ext cx="4969383"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Elastic Compute Cloud</a:t>
            </a:r>
          </a:p>
        </p:txBody>
      </p:sp>
      <p:pic>
        <p:nvPicPr>
          <p:cNvPr id="220" name="image66.png" descr="EC2-AMI.png"/>
          <p:cNvPicPr/>
          <p:nvPr/>
        </p:nvPicPr>
        <p:blipFill>
          <a:blip r:embed="rId2">
            <a:extLst/>
          </a:blip>
          <a:stretch>
            <a:fillRect/>
          </a:stretch>
        </p:blipFill>
        <p:spPr>
          <a:xfrm>
            <a:off x="3867318" y="1304925"/>
            <a:ext cx="731521" cy="731520"/>
          </a:xfrm>
          <a:prstGeom prst="rect">
            <a:avLst/>
          </a:prstGeom>
          <a:ln w="12700">
            <a:miter lim="400000"/>
          </a:ln>
        </p:spPr>
      </p:pic>
      <p:pic>
        <p:nvPicPr>
          <p:cNvPr id="221" name="image67.png" descr="EC2-DB-on-Instance.png"/>
          <p:cNvPicPr/>
          <p:nvPr/>
        </p:nvPicPr>
        <p:blipFill>
          <a:blip r:embed="rId3">
            <a:extLst/>
          </a:blip>
          <a:stretch>
            <a:fillRect/>
          </a:stretch>
        </p:blipFill>
        <p:spPr>
          <a:xfrm>
            <a:off x="5009282" y="1304925"/>
            <a:ext cx="731521" cy="731520"/>
          </a:xfrm>
          <a:prstGeom prst="rect">
            <a:avLst/>
          </a:prstGeom>
          <a:ln w="12700">
            <a:miter lim="400000"/>
          </a:ln>
        </p:spPr>
      </p:pic>
      <p:pic>
        <p:nvPicPr>
          <p:cNvPr id="222" name="image68.png" descr="EC2-Elastic-IP-.png"/>
          <p:cNvPicPr/>
          <p:nvPr/>
        </p:nvPicPr>
        <p:blipFill>
          <a:blip r:embed="rId4">
            <a:extLst/>
          </a:blip>
          <a:stretch>
            <a:fillRect/>
          </a:stretch>
        </p:blipFill>
        <p:spPr>
          <a:xfrm>
            <a:off x="7371722" y="1304925"/>
            <a:ext cx="731521" cy="731520"/>
          </a:xfrm>
          <a:prstGeom prst="rect">
            <a:avLst/>
          </a:prstGeom>
          <a:ln w="12700">
            <a:miter lim="400000"/>
          </a:ln>
        </p:spPr>
      </p:pic>
      <p:pic>
        <p:nvPicPr>
          <p:cNvPr id="223" name="image69.png" descr="EC2-Instance-with-CloudWatch.png"/>
          <p:cNvPicPr/>
          <p:nvPr/>
        </p:nvPicPr>
        <p:blipFill>
          <a:blip r:embed="rId5">
            <a:extLst/>
          </a:blip>
          <a:stretch>
            <a:fillRect/>
          </a:stretch>
        </p:blipFill>
        <p:spPr>
          <a:xfrm>
            <a:off x="6174190" y="1304925"/>
            <a:ext cx="731521" cy="731520"/>
          </a:xfrm>
          <a:prstGeom prst="rect">
            <a:avLst/>
          </a:prstGeom>
          <a:ln w="12700">
            <a:miter lim="400000"/>
          </a:ln>
        </p:spPr>
      </p:pic>
      <p:pic>
        <p:nvPicPr>
          <p:cNvPr id="224" name="image70.png" descr="EC2-Instance.png"/>
          <p:cNvPicPr/>
          <p:nvPr/>
        </p:nvPicPr>
        <p:blipFill>
          <a:blip r:embed="rId6">
            <a:extLst/>
          </a:blip>
          <a:stretch>
            <a:fillRect/>
          </a:stretch>
        </p:blipFill>
        <p:spPr>
          <a:xfrm>
            <a:off x="1500012" y="1304925"/>
            <a:ext cx="731521" cy="731520"/>
          </a:xfrm>
          <a:prstGeom prst="rect">
            <a:avLst/>
          </a:prstGeom>
          <a:ln w="12700">
            <a:miter lim="400000"/>
          </a:ln>
        </p:spPr>
      </p:pic>
      <p:pic>
        <p:nvPicPr>
          <p:cNvPr id="225" name="image71.png" descr="EC2-Instances.png"/>
          <p:cNvPicPr/>
          <p:nvPr/>
        </p:nvPicPr>
        <p:blipFill>
          <a:blip r:embed="rId7">
            <a:extLst/>
          </a:blip>
          <a:stretch>
            <a:fillRect/>
          </a:stretch>
        </p:blipFill>
        <p:spPr>
          <a:xfrm>
            <a:off x="2756586" y="1304925"/>
            <a:ext cx="731520" cy="731520"/>
          </a:xfrm>
          <a:prstGeom prst="rect">
            <a:avLst/>
          </a:prstGeom>
          <a:ln w="12700">
            <a:miter lim="400000"/>
          </a:ln>
        </p:spPr>
      </p:pic>
      <p:pic>
        <p:nvPicPr>
          <p:cNvPr id="226" name="image7.png" descr="EC2.png"/>
          <p:cNvPicPr/>
          <p:nvPr/>
        </p:nvPicPr>
        <p:blipFill>
          <a:blip r:embed="rId8">
            <a:extLst/>
          </a:blip>
          <a:stretch>
            <a:fillRect/>
          </a:stretch>
        </p:blipFill>
        <p:spPr>
          <a:xfrm>
            <a:off x="351416" y="1304925"/>
            <a:ext cx="731521" cy="731520"/>
          </a:xfrm>
          <a:prstGeom prst="rect">
            <a:avLst/>
          </a:prstGeom>
          <a:ln w="12700">
            <a:miter lim="400000"/>
          </a:ln>
        </p:spPr>
      </p:pic>
      <p:pic>
        <p:nvPicPr>
          <p:cNvPr id="227" name="image72.png" descr="Elastic-MapReduce-EMR.png"/>
          <p:cNvPicPr/>
          <p:nvPr/>
        </p:nvPicPr>
        <p:blipFill>
          <a:blip r:embed="rId9">
            <a:extLst/>
          </a:blip>
          <a:stretch>
            <a:fillRect/>
          </a:stretch>
        </p:blipFill>
        <p:spPr>
          <a:xfrm>
            <a:off x="402955" y="3373990"/>
            <a:ext cx="731520" cy="731521"/>
          </a:xfrm>
          <a:prstGeom prst="rect">
            <a:avLst/>
          </a:prstGeom>
          <a:ln w="12700">
            <a:miter lim="400000"/>
          </a:ln>
        </p:spPr>
      </p:pic>
      <p:pic>
        <p:nvPicPr>
          <p:cNvPr id="228" name="image73.png" descr="EMR-Cluster.png"/>
          <p:cNvPicPr/>
          <p:nvPr/>
        </p:nvPicPr>
        <p:blipFill>
          <a:blip r:embed="rId10">
            <a:extLst/>
          </a:blip>
          <a:stretch>
            <a:fillRect/>
          </a:stretch>
        </p:blipFill>
        <p:spPr>
          <a:xfrm>
            <a:off x="1528295" y="3373990"/>
            <a:ext cx="731521" cy="731521"/>
          </a:xfrm>
          <a:prstGeom prst="rect">
            <a:avLst/>
          </a:prstGeom>
          <a:ln w="12700">
            <a:miter lim="400000"/>
          </a:ln>
        </p:spPr>
      </p:pic>
      <p:sp>
        <p:nvSpPr>
          <p:cNvPr id="229" name="Shape 229"/>
          <p:cNvSpPr/>
          <p:nvPr/>
        </p:nvSpPr>
        <p:spPr>
          <a:xfrm>
            <a:off x="257706" y="2855629"/>
            <a:ext cx="3355444"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Elastic MapReduce</a:t>
            </a:r>
          </a:p>
        </p:txBody>
      </p:sp>
      <p:sp>
        <p:nvSpPr>
          <p:cNvPr id="230" name="Shape 230"/>
          <p:cNvSpPr/>
          <p:nvPr/>
        </p:nvSpPr>
        <p:spPr>
          <a:xfrm>
            <a:off x="298824" y="2103374"/>
            <a:ext cx="83670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Amazon EC2</a:t>
            </a:r>
          </a:p>
        </p:txBody>
      </p:sp>
      <p:sp>
        <p:nvSpPr>
          <p:cNvPr id="231" name="Shape 231"/>
          <p:cNvSpPr/>
          <p:nvPr/>
        </p:nvSpPr>
        <p:spPr>
          <a:xfrm>
            <a:off x="1602426" y="2103374"/>
            <a:ext cx="526693"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instance</a:t>
            </a:r>
          </a:p>
        </p:txBody>
      </p:sp>
      <p:sp>
        <p:nvSpPr>
          <p:cNvPr id="232" name="Shape 232"/>
          <p:cNvSpPr/>
          <p:nvPr/>
        </p:nvSpPr>
        <p:spPr>
          <a:xfrm>
            <a:off x="2808221" y="2103374"/>
            <a:ext cx="628250"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instances</a:t>
            </a:r>
          </a:p>
        </p:txBody>
      </p:sp>
      <p:sp>
        <p:nvSpPr>
          <p:cNvPr id="233" name="Shape 233"/>
          <p:cNvSpPr/>
          <p:nvPr/>
        </p:nvSpPr>
        <p:spPr>
          <a:xfrm>
            <a:off x="4028628" y="2103374"/>
            <a:ext cx="408901"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AMI</a:t>
            </a:r>
          </a:p>
        </p:txBody>
      </p:sp>
      <p:sp>
        <p:nvSpPr>
          <p:cNvPr id="234" name="Shape 234"/>
          <p:cNvSpPr/>
          <p:nvPr/>
        </p:nvSpPr>
        <p:spPr>
          <a:xfrm>
            <a:off x="5094851" y="2103374"/>
            <a:ext cx="560385"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DB on instance</a:t>
            </a:r>
          </a:p>
        </p:txBody>
      </p:sp>
      <p:sp>
        <p:nvSpPr>
          <p:cNvPr id="235" name="Shape 235"/>
          <p:cNvSpPr/>
          <p:nvPr/>
        </p:nvSpPr>
        <p:spPr>
          <a:xfrm>
            <a:off x="6132255" y="2103374"/>
            <a:ext cx="815393"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instance with CloudWatch</a:t>
            </a:r>
          </a:p>
        </p:txBody>
      </p:sp>
      <p:sp>
        <p:nvSpPr>
          <p:cNvPr id="236" name="Shape 236"/>
          <p:cNvSpPr/>
          <p:nvPr/>
        </p:nvSpPr>
        <p:spPr>
          <a:xfrm>
            <a:off x="7414199" y="2103374"/>
            <a:ext cx="64656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Elastic IP</a:t>
            </a:r>
          </a:p>
        </p:txBody>
      </p:sp>
      <p:sp>
        <p:nvSpPr>
          <p:cNvPr id="237" name="Shape 237"/>
          <p:cNvSpPr/>
          <p:nvPr/>
        </p:nvSpPr>
        <p:spPr>
          <a:xfrm>
            <a:off x="342134" y="4181559"/>
            <a:ext cx="853162"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Amazon EMR</a:t>
            </a:r>
          </a:p>
        </p:txBody>
      </p:sp>
      <p:sp>
        <p:nvSpPr>
          <p:cNvPr id="238" name="Shape 238"/>
          <p:cNvSpPr/>
          <p:nvPr/>
        </p:nvSpPr>
        <p:spPr>
          <a:xfrm>
            <a:off x="1658566" y="4181559"/>
            <a:ext cx="470979"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cluster</a:t>
            </a:r>
          </a:p>
        </p:txBody>
      </p:sp>
      <p:sp>
        <p:nvSpPr>
          <p:cNvPr id="239" name="Shape 239"/>
          <p:cNvSpPr/>
          <p:nvPr/>
        </p:nvSpPr>
        <p:spPr>
          <a:xfrm>
            <a:off x="212378" y="4723767"/>
            <a:ext cx="3528035"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Compute &amp; Networking</a:t>
            </a:r>
          </a:p>
        </p:txBody>
      </p:sp>
      <p:pic>
        <p:nvPicPr>
          <p:cNvPr id="240" name="image74.png" descr="Optimized-Instance.png"/>
          <p:cNvPicPr/>
          <p:nvPr/>
        </p:nvPicPr>
        <p:blipFill>
          <a:blip r:embed="rId11">
            <a:extLst/>
          </a:blip>
          <a:stretch>
            <a:fillRect/>
          </a:stretch>
        </p:blipFill>
        <p:spPr>
          <a:xfrm>
            <a:off x="8177279" y="1175280"/>
            <a:ext cx="966722" cy="966723"/>
          </a:xfrm>
          <a:prstGeom prst="rect">
            <a:avLst/>
          </a:prstGeom>
          <a:ln w="12700">
            <a:miter lim="400000"/>
          </a:ln>
        </p:spPr>
      </p:pic>
      <p:sp>
        <p:nvSpPr>
          <p:cNvPr id="241" name="Shape 241"/>
          <p:cNvSpPr/>
          <p:nvPr/>
        </p:nvSpPr>
        <p:spPr>
          <a:xfrm>
            <a:off x="8095819" y="2103374"/>
            <a:ext cx="1095571"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defRPr>
                <a:solidFill>
                  <a:srgbClr val="000000"/>
                </a:solidFill>
              </a:defRPr>
            </a:pPr>
            <a:r>
              <a:rPr sz="1000">
                <a:solidFill>
                  <a:srgbClr val="474746"/>
                </a:solidFill>
                <a:latin typeface="+mj-lt"/>
                <a:ea typeface="+mj-ea"/>
                <a:cs typeface="+mj-cs"/>
                <a:sym typeface="Helvetica Neue"/>
              </a:rPr>
              <a:t>optimized </a:t>
            </a:r>
            <a:endParaRPr sz="1000">
              <a:solidFill>
                <a:srgbClr val="474746"/>
              </a:solidFill>
              <a:latin typeface="+mj-lt"/>
              <a:ea typeface="+mj-ea"/>
              <a:cs typeface="+mj-cs"/>
              <a:sym typeface="Helvetica Neue"/>
            </a:endParaRPr>
          </a:p>
          <a:p>
            <a:pPr lvl="0" algn="ctr">
              <a:defRPr>
                <a:solidFill>
                  <a:srgbClr val="000000"/>
                </a:solidFill>
              </a:defRPr>
            </a:pPr>
            <a:r>
              <a:rPr sz="1000">
                <a:solidFill>
                  <a:srgbClr val="474746"/>
                </a:solidFill>
                <a:latin typeface="+mj-lt"/>
                <a:ea typeface="+mj-ea"/>
                <a:cs typeface="+mj-cs"/>
                <a:sym typeface="Helvetica Neue"/>
              </a:rPr>
              <a:t>instance</a:t>
            </a:r>
          </a:p>
        </p:txBody>
      </p:sp>
      <p:sp>
        <p:nvSpPr>
          <p:cNvPr id="242" name="Shape 242"/>
          <p:cNvSpPr/>
          <p:nvPr/>
        </p:nvSpPr>
        <p:spPr>
          <a:xfrm>
            <a:off x="8472189" y="2421429"/>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243" name="Shape 243"/>
          <p:cNvSpPr/>
          <p:nvPr/>
        </p:nvSpPr>
        <p:spPr>
          <a:xfrm>
            <a:off x="2621109" y="4211382"/>
            <a:ext cx="836707"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MapR M3 engine</a:t>
            </a:r>
          </a:p>
        </p:txBody>
      </p:sp>
      <p:sp>
        <p:nvSpPr>
          <p:cNvPr id="244" name="Shape 244"/>
          <p:cNvSpPr/>
          <p:nvPr/>
        </p:nvSpPr>
        <p:spPr>
          <a:xfrm>
            <a:off x="3822679" y="4211382"/>
            <a:ext cx="753311"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MapR M5 engine</a:t>
            </a:r>
          </a:p>
        </p:txBody>
      </p:sp>
      <p:sp>
        <p:nvSpPr>
          <p:cNvPr id="245" name="Shape 245"/>
          <p:cNvSpPr/>
          <p:nvPr/>
        </p:nvSpPr>
        <p:spPr>
          <a:xfrm>
            <a:off x="5130506" y="4211382"/>
            <a:ext cx="628251"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MapR M7 engine</a:t>
            </a:r>
          </a:p>
        </p:txBody>
      </p:sp>
      <p:sp>
        <p:nvSpPr>
          <p:cNvPr id="246" name="Shape 246"/>
          <p:cNvSpPr/>
          <p:nvPr/>
        </p:nvSpPr>
        <p:spPr>
          <a:xfrm>
            <a:off x="6182221" y="4211382"/>
            <a:ext cx="672377"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engine</a:t>
            </a:r>
            <a:endParaRPr sz="1000">
              <a:solidFill>
                <a:srgbClr val="474746"/>
              </a:solidFill>
            </a:endParaRPr>
          </a:p>
        </p:txBody>
      </p:sp>
      <p:sp>
        <p:nvSpPr>
          <p:cNvPr id="247" name="Shape 247"/>
          <p:cNvSpPr/>
          <p:nvPr/>
        </p:nvSpPr>
        <p:spPr>
          <a:xfrm>
            <a:off x="2866867" y="4506657"/>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248" name="Shape 248"/>
          <p:cNvSpPr/>
          <p:nvPr/>
        </p:nvSpPr>
        <p:spPr>
          <a:xfrm>
            <a:off x="4040282" y="4506657"/>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249" name="Shape 249"/>
          <p:cNvSpPr/>
          <p:nvPr/>
        </p:nvSpPr>
        <p:spPr>
          <a:xfrm>
            <a:off x="6365452" y="4438994"/>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250" name="Shape 250"/>
          <p:cNvSpPr/>
          <p:nvPr/>
        </p:nvSpPr>
        <p:spPr>
          <a:xfrm>
            <a:off x="5272709" y="4506657"/>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pic>
        <p:nvPicPr>
          <p:cNvPr id="251" name="image75.png" descr="EMR_Engine_M3.png"/>
          <p:cNvPicPr/>
          <p:nvPr/>
        </p:nvPicPr>
        <p:blipFill>
          <a:blip r:embed="rId12">
            <a:extLst/>
          </a:blip>
          <a:stretch>
            <a:fillRect/>
          </a:stretch>
        </p:blipFill>
        <p:spPr>
          <a:xfrm>
            <a:off x="2745491" y="3515624"/>
            <a:ext cx="585315" cy="585315"/>
          </a:xfrm>
          <a:prstGeom prst="rect">
            <a:avLst/>
          </a:prstGeom>
          <a:ln w="12700">
            <a:miter lim="400000"/>
          </a:ln>
        </p:spPr>
      </p:pic>
      <p:pic>
        <p:nvPicPr>
          <p:cNvPr id="252" name="image76.png" descr="EMR_Engine_M5.png"/>
          <p:cNvPicPr/>
          <p:nvPr/>
        </p:nvPicPr>
        <p:blipFill>
          <a:blip r:embed="rId13">
            <a:extLst/>
          </a:blip>
          <a:stretch>
            <a:fillRect/>
          </a:stretch>
        </p:blipFill>
        <p:spPr>
          <a:xfrm>
            <a:off x="3909698" y="3481385"/>
            <a:ext cx="603991" cy="603991"/>
          </a:xfrm>
          <a:prstGeom prst="rect">
            <a:avLst/>
          </a:prstGeom>
          <a:ln w="12700">
            <a:miter lim="400000"/>
          </a:ln>
        </p:spPr>
      </p:pic>
      <p:pic>
        <p:nvPicPr>
          <p:cNvPr id="253" name="image77.png" descr="EMR_Engine_M7.png"/>
          <p:cNvPicPr/>
          <p:nvPr/>
        </p:nvPicPr>
        <p:blipFill>
          <a:blip r:embed="rId14">
            <a:extLst/>
          </a:blip>
          <a:stretch>
            <a:fillRect/>
          </a:stretch>
        </p:blipFill>
        <p:spPr>
          <a:xfrm>
            <a:off x="5154838" y="3490724"/>
            <a:ext cx="585315" cy="585315"/>
          </a:xfrm>
          <a:prstGeom prst="rect">
            <a:avLst/>
          </a:prstGeom>
          <a:ln w="12700">
            <a:miter lim="400000"/>
          </a:ln>
        </p:spPr>
      </p:pic>
      <p:pic>
        <p:nvPicPr>
          <p:cNvPr id="254" name="image78.png" descr="EMR_Engine_Blank.png"/>
          <p:cNvPicPr/>
          <p:nvPr/>
        </p:nvPicPr>
        <p:blipFill>
          <a:blip r:embed="rId15">
            <a:extLst/>
          </a:blip>
          <a:stretch>
            <a:fillRect/>
          </a:stretch>
        </p:blipFill>
        <p:spPr>
          <a:xfrm>
            <a:off x="6219511" y="3456485"/>
            <a:ext cx="603914" cy="603914"/>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title"/>
          </p:nvPr>
        </p:nvSpPr>
        <p:spPr>
          <a:xfrm>
            <a:off x="257707" y="114935"/>
            <a:ext cx="8205304" cy="548743"/>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Compute &amp; Networking</a:t>
            </a:r>
          </a:p>
        </p:txBody>
      </p:sp>
      <p:sp>
        <p:nvSpPr>
          <p:cNvPr id="257" name="Shape 257"/>
          <p:cNvSpPr/>
          <p:nvPr/>
        </p:nvSpPr>
        <p:spPr>
          <a:xfrm>
            <a:off x="257706" y="878059"/>
            <a:ext cx="3355444" cy="314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Kinesis</a:t>
            </a:r>
          </a:p>
        </p:txBody>
      </p:sp>
      <p:sp>
        <p:nvSpPr>
          <p:cNvPr id="258" name="Shape 258"/>
          <p:cNvSpPr/>
          <p:nvPr/>
        </p:nvSpPr>
        <p:spPr>
          <a:xfrm>
            <a:off x="292328" y="2197942"/>
            <a:ext cx="853162"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Amazon Kinesis</a:t>
            </a:r>
          </a:p>
        </p:txBody>
      </p:sp>
      <p:sp>
        <p:nvSpPr>
          <p:cNvPr id="259" name="Shape 259"/>
          <p:cNvSpPr/>
          <p:nvPr/>
        </p:nvSpPr>
        <p:spPr>
          <a:xfrm>
            <a:off x="1306285" y="2197942"/>
            <a:ext cx="947418"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Kinesis-enabled app</a:t>
            </a:r>
          </a:p>
        </p:txBody>
      </p:sp>
      <p:sp>
        <p:nvSpPr>
          <p:cNvPr id="260" name="Shape 260"/>
          <p:cNvSpPr/>
          <p:nvPr/>
        </p:nvSpPr>
        <p:spPr>
          <a:xfrm>
            <a:off x="212378" y="4723767"/>
            <a:ext cx="3528035"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Compute &amp; Networking</a:t>
            </a:r>
          </a:p>
        </p:txBody>
      </p:sp>
      <p:pic>
        <p:nvPicPr>
          <p:cNvPr id="261" name="image79.png" descr="Kinesis-Enabled_Apps.png"/>
          <p:cNvPicPr/>
          <p:nvPr/>
        </p:nvPicPr>
        <p:blipFill>
          <a:blip r:embed="rId2">
            <a:extLst/>
          </a:blip>
          <a:stretch>
            <a:fillRect/>
          </a:stretch>
        </p:blipFill>
        <p:spPr>
          <a:xfrm>
            <a:off x="1531462" y="1489817"/>
            <a:ext cx="622588" cy="622588"/>
          </a:xfrm>
          <a:prstGeom prst="rect">
            <a:avLst/>
          </a:prstGeom>
          <a:ln w="12700">
            <a:miter lim="400000"/>
          </a:ln>
        </p:spPr>
      </p:pic>
      <p:sp>
        <p:nvSpPr>
          <p:cNvPr id="262" name="Shape 262"/>
          <p:cNvSpPr/>
          <p:nvPr/>
        </p:nvSpPr>
        <p:spPr>
          <a:xfrm>
            <a:off x="1609175" y="2482082"/>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pic>
        <p:nvPicPr>
          <p:cNvPr id="263" name="image22.pdf" descr="Kinesis.eps"/>
          <p:cNvPicPr/>
          <p:nvPr/>
        </p:nvPicPr>
        <p:blipFill>
          <a:blip r:embed="rId3">
            <a:extLst/>
          </a:blip>
          <a:stretch>
            <a:fillRect/>
          </a:stretch>
        </p:blipFill>
        <p:spPr>
          <a:xfrm>
            <a:off x="471091" y="1458691"/>
            <a:ext cx="526253" cy="631503"/>
          </a:xfrm>
          <a:prstGeom prst="rect">
            <a:avLst/>
          </a:prstGeom>
          <a:ln w="12700">
            <a:miter lim="400000"/>
          </a:ln>
        </p:spPr>
      </p:pic>
      <p:pic>
        <p:nvPicPr>
          <p:cNvPr id="264" name="image80.png"/>
          <p:cNvPicPr/>
          <p:nvPr/>
        </p:nvPicPr>
        <p:blipFill>
          <a:blip r:embed="rId4">
            <a:extLst/>
          </a:blip>
          <a:stretch>
            <a:fillRect/>
          </a:stretch>
        </p:blipFill>
        <p:spPr>
          <a:xfrm>
            <a:off x="4537724" y="1496785"/>
            <a:ext cx="531391" cy="605971"/>
          </a:xfrm>
          <a:prstGeom prst="rect">
            <a:avLst/>
          </a:prstGeom>
          <a:ln w="12700">
            <a:miter lim="400000"/>
          </a:ln>
        </p:spPr>
      </p:pic>
      <p:sp>
        <p:nvSpPr>
          <p:cNvPr id="265" name="Shape 265"/>
          <p:cNvSpPr/>
          <p:nvPr/>
        </p:nvSpPr>
        <p:spPr>
          <a:xfrm>
            <a:off x="4365249" y="876244"/>
            <a:ext cx="3355443"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WorkSpaces</a:t>
            </a:r>
          </a:p>
        </p:txBody>
      </p:sp>
      <p:sp>
        <p:nvSpPr>
          <p:cNvPr id="266" name="Shape 266"/>
          <p:cNvSpPr/>
          <p:nvPr/>
        </p:nvSpPr>
        <p:spPr>
          <a:xfrm>
            <a:off x="4381729" y="2196127"/>
            <a:ext cx="853161"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Amazon WorkSpaces</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xfrm>
            <a:off x="257707" y="114935"/>
            <a:ext cx="8205304" cy="596265"/>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Compute &amp; Networking</a:t>
            </a:r>
          </a:p>
        </p:txBody>
      </p:sp>
      <p:pic>
        <p:nvPicPr>
          <p:cNvPr id="269" name="image81.png" descr="Direct-Connect.png"/>
          <p:cNvPicPr/>
          <p:nvPr/>
        </p:nvPicPr>
        <p:blipFill>
          <a:blip r:embed="rId2">
            <a:extLst/>
          </a:blip>
          <a:stretch>
            <a:fillRect/>
          </a:stretch>
        </p:blipFill>
        <p:spPr>
          <a:xfrm>
            <a:off x="7328386" y="1306226"/>
            <a:ext cx="731520" cy="731521"/>
          </a:xfrm>
          <a:prstGeom prst="rect">
            <a:avLst/>
          </a:prstGeom>
          <a:ln w="12700">
            <a:miter lim="400000"/>
          </a:ln>
        </p:spPr>
      </p:pic>
      <p:pic>
        <p:nvPicPr>
          <p:cNvPr id="270" name="image82.png" descr="Route-53-Hosted-Zone.png"/>
          <p:cNvPicPr/>
          <p:nvPr/>
        </p:nvPicPr>
        <p:blipFill>
          <a:blip r:embed="rId3">
            <a:extLst/>
          </a:blip>
          <a:stretch>
            <a:fillRect/>
          </a:stretch>
        </p:blipFill>
        <p:spPr>
          <a:xfrm>
            <a:off x="1477621" y="1306226"/>
            <a:ext cx="731521" cy="731521"/>
          </a:xfrm>
          <a:prstGeom prst="rect">
            <a:avLst/>
          </a:prstGeom>
          <a:ln w="12700">
            <a:miter lim="400000"/>
          </a:ln>
        </p:spPr>
      </p:pic>
      <p:pic>
        <p:nvPicPr>
          <p:cNvPr id="271" name="image83.png" descr="Route-53.png"/>
          <p:cNvPicPr/>
          <p:nvPr/>
        </p:nvPicPr>
        <p:blipFill>
          <a:blip r:embed="rId4">
            <a:extLst/>
          </a:blip>
          <a:stretch>
            <a:fillRect/>
          </a:stretch>
        </p:blipFill>
        <p:spPr>
          <a:xfrm>
            <a:off x="337367" y="1306226"/>
            <a:ext cx="731521" cy="731521"/>
          </a:xfrm>
          <a:prstGeom prst="rect">
            <a:avLst/>
          </a:prstGeom>
          <a:ln w="12700">
            <a:miter lim="400000"/>
          </a:ln>
        </p:spPr>
      </p:pic>
      <p:pic>
        <p:nvPicPr>
          <p:cNvPr id="272" name="image84.png" descr="Route-Table.png"/>
          <p:cNvPicPr/>
          <p:nvPr/>
        </p:nvPicPr>
        <p:blipFill>
          <a:blip r:embed="rId5">
            <a:extLst/>
          </a:blip>
          <a:stretch>
            <a:fillRect/>
          </a:stretch>
        </p:blipFill>
        <p:spPr>
          <a:xfrm>
            <a:off x="2646328" y="1306226"/>
            <a:ext cx="731520" cy="731521"/>
          </a:xfrm>
          <a:prstGeom prst="rect">
            <a:avLst/>
          </a:prstGeom>
          <a:ln w="12700">
            <a:miter lim="400000"/>
          </a:ln>
        </p:spPr>
      </p:pic>
      <p:pic>
        <p:nvPicPr>
          <p:cNvPr id="273" name="image85.png" descr="Amazon-Elastic-Load-Balacing.png"/>
          <p:cNvPicPr/>
          <p:nvPr/>
        </p:nvPicPr>
        <p:blipFill>
          <a:blip r:embed="rId6">
            <a:extLst/>
          </a:blip>
          <a:stretch>
            <a:fillRect/>
          </a:stretch>
        </p:blipFill>
        <p:spPr>
          <a:xfrm>
            <a:off x="4648670" y="1306226"/>
            <a:ext cx="731521" cy="731521"/>
          </a:xfrm>
          <a:prstGeom prst="rect">
            <a:avLst/>
          </a:prstGeom>
          <a:ln w="12700">
            <a:miter lim="400000"/>
          </a:ln>
        </p:spPr>
      </p:pic>
      <p:sp>
        <p:nvSpPr>
          <p:cNvPr id="274" name="Shape 274"/>
          <p:cNvSpPr/>
          <p:nvPr/>
        </p:nvSpPr>
        <p:spPr>
          <a:xfrm>
            <a:off x="257706" y="906179"/>
            <a:ext cx="3209395"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Route 53</a:t>
            </a:r>
          </a:p>
        </p:txBody>
      </p:sp>
      <p:sp>
        <p:nvSpPr>
          <p:cNvPr id="275" name="Shape 275"/>
          <p:cNvSpPr/>
          <p:nvPr/>
        </p:nvSpPr>
        <p:spPr>
          <a:xfrm>
            <a:off x="3858157" y="906178"/>
            <a:ext cx="2312550"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Elastic Load Balancing</a:t>
            </a:r>
          </a:p>
        </p:txBody>
      </p:sp>
      <p:sp>
        <p:nvSpPr>
          <p:cNvPr id="276" name="Shape 276"/>
          <p:cNvSpPr/>
          <p:nvPr/>
        </p:nvSpPr>
        <p:spPr>
          <a:xfrm>
            <a:off x="6650879" y="906179"/>
            <a:ext cx="2086536"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AWS Direct Connect</a:t>
            </a:r>
          </a:p>
        </p:txBody>
      </p:sp>
      <p:sp>
        <p:nvSpPr>
          <p:cNvPr id="277" name="Shape 277"/>
          <p:cNvSpPr/>
          <p:nvPr/>
        </p:nvSpPr>
        <p:spPr>
          <a:xfrm>
            <a:off x="257706" y="2855629"/>
            <a:ext cx="3723744"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Virtual Private Cloud</a:t>
            </a:r>
          </a:p>
        </p:txBody>
      </p:sp>
      <p:sp>
        <p:nvSpPr>
          <p:cNvPr id="278" name="Shape 278"/>
          <p:cNvSpPr/>
          <p:nvPr/>
        </p:nvSpPr>
        <p:spPr>
          <a:xfrm>
            <a:off x="381000" y="2198841"/>
            <a:ext cx="644258"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Amazon Route 53</a:t>
            </a:r>
          </a:p>
        </p:txBody>
      </p:sp>
      <p:sp>
        <p:nvSpPr>
          <p:cNvPr id="279" name="Shape 279"/>
          <p:cNvSpPr/>
          <p:nvPr/>
        </p:nvSpPr>
        <p:spPr>
          <a:xfrm>
            <a:off x="1459270" y="2198841"/>
            <a:ext cx="768223"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hosted zone</a:t>
            </a:r>
          </a:p>
        </p:txBody>
      </p:sp>
      <p:sp>
        <p:nvSpPr>
          <p:cNvPr id="280" name="Shape 280"/>
          <p:cNvSpPr/>
          <p:nvPr/>
        </p:nvSpPr>
        <p:spPr>
          <a:xfrm>
            <a:off x="2617586" y="2198841"/>
            <a:ext cx="789003"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route table</a:t>
            </a:r>
          </a:p>
        </p:txBody>
      </p:sp>
      <p:sp>
        <p:nvSpPr>
          <p:cNvPr id="281" name="Shape 281"/>
          <p:cNvSpPr/>
          <p:nvPr/>
        </p:nvSpPr>
        <p:spPr>
          <a:xfrm>
            <a:off x="4540561" y="2198841"/>
            <a:ext cx="947739"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defRPr>
                <a:solidFill>
                  <a:srgbClr val="000000"/>
                </a:solidFill>
              </a:defRPr>
            </a:pPr>
            <a:r>
              <a:rPr sz="1000">
                <a:solidFill>
                  <a:srgbClr val="474746"/>
                </a:solidFill>
                <a:latin typeface="+mj-lt"/>
                <a:ea typeface="+mj-ea"/>
                <a:cs typeface="+mj-cs"/>
                <a:sym typeface="Helvetica Neue"/>
              </a:rPr>
              <a:t>Elastic Load</a:t>
            </a:r>
            <a:endParaRPr sz="1000">
              <a:solidFill>
                <a:srgbClr val="474746"/>
              </a:solidFill>
              <a:latin typeface="+mj-lt"/>
              <a:ea typeface="+mj-ea"/>
              <a:cs typeface="+mj-cs"/>
              <a:sym typeface="Helvetica Neue"/>
            </a:endParaRPr>
          </a:p>
          <a:p>
            <a:pPr lvl="0" algn="ctr">
              <a:defRPr>
                <a:solidFill>
                  <a:srgbClr val="000000"/>
                </a:solidFill>
              </a:defRPr>
            </a:pPr>
            <a:r>
              <a:rPr sz="1000">
                <a:solidFill>
                  <a:srgbClr val="474746"/>
                </a:solidFill>
                <a:latin typeface="+mj-lt"/>
                <a:ea typeface="+mj-ea"/>
                <a:cs typeface="+mj-cs"/>
                <a:sym typeface="Helvetica Neue"/>
              </a:rPr>
              <a:t>Balancing</a:t>
            </a:r>
          </a:p>
        </p:txBody>
      </p:sp>
      <p:sp>
        <p:nvSpPr>
          <p:cNvPr id="282" name="Shape 282"/>
          <p:cNvSpPr/>
          <p:nvPr/>
        </p:nvSpPr>
        <p:spPr>
          <a:xfrm>
            <a:off x="6972513" y="2198841"/>
            <a:ext cx="1443265"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AWS Direct Connect</a:t>
            </a:r>
          </a:p>
        </p:txBody>
      </p:sp>
      <p:pic>
        <p:nvPicPr>
          <p:cNvPr id="283" name="image86.png" descr="VPC.png"/>
          <p:cNvPicPr/>
          <p:nvPr/>
        </p:nvPicPr>
        <p:blipFill>
          <a:blip r:embed="rId7">
            <a:extLst/>
          </a:blip>
          <a:stretch>
            <a:fillRect/>
          </a:stretch>
        </p:blipFill>
        <p:spPr>
          <a:xfrm>
            <a:off x="337367" y="3328896"/>
            <a:ext cx="731521" cy="731521"/>
          </a:xfrm>
          <a:prstGeom prst="rect">
            <a:avLst/>
          </a:prstGeom>
          <a:ln w="12700">
            <a:miter lim="400000"/>
          </a:ln>
        </p:spPr>
      </p:pic>
      <p:sp>
        <p:nvSpPr>
          <p:cNvPr id="284" name="Shape 284"/>
          <p:cNvSpPr/>
          <p:nvPr/>
        </p:nvSpPr>
        <p:spPr>
          <a:xfrm>
            <a:off x="291353" y="4238959"/>
            <a:ext cx="823552"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Amazon VPC</a:t>
            </a:r>
          </a:p>
        </p:txBody>
      </p:sp>
      <p:pic>
        <p:nvPicPr>
          <p:cNvPr id="285" name="image87.png" descr="VPC-Router.png"/>
          <p:cNvPicPr/>
          <p:nvPr/>
        </p:nvPicPr>
        <p:blipFill>
          <a:blip r:embed="rId8">
            <a:extLst/>
          </a:blip>
          <a:stretch>
            <a:fillRect/>
          </a:stretch>
        </p:blipFill>
        <p:spPr>
          <a:xfrm>
            <a:off x="1456761" y="3328896"/>
            <a:ext cx="731521" cy="731521"/>
          </a:xfrm>
          <a:prstGeom prst="rect">
            <a:avLst/>
          </a:prstGeom>
          <a:ln w="12700">
            <a:miter lim="400000"/>
          </a:ln>
        </p:spPr>
      </p:pic>
      <p:sp>
        <p:nvSpPr>
          <p:cNvPr id="286" name="Shape 286"/>
          <p:cNvSpPr/>
          <p:nvPr/>
        </p:nvSpPr>
        <p:spPr>
          <a:xfrm>
            <a:off x="1585581" y="4238959"/>
            <a:ext cx="473881"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router</a:t>
            </a:r>
          </a:p>
        </p:txBody>
      </p:sp>
      <p:pic>
        <p:nvPicPr>
          <p:cNvPr id="287" name="image88.png" descr="VPC-Internet-Gateway.png"/>
          <p:cNvPicPr/>
          <p:nvPr/>
        </p:nvPicPr>
        <p:blipFill>
          <a:blip r:embed="rId9">
            <a:extLst/>
          </a:blip>
          <a:stretch>
            <a:fillRect/>
          </a:stretch>
        </p:blipFill>
        <p:spPr>
          <a:xfrm>
            <a:off x="2530139" y="3328896"/>
            <a:ext cx="731521" cy="731521"/>
          </a:xfrm>
          <a:prstGeom prst="rect">
            <a:avLst/>
          </a:prstGeom>
          <a:ln w="12700">
            <a:miter lim="400000"/>
          </a:ln>
        </p:spPr>
      </p:pic>
      <p:sp>
        <p:nvSpPr>
          <p:cNvPr id="288" name="Shape 288"/>
          <p:cNvSpPr/>
          <p:nvPr/>
        </p:nvSpPr>
        <p:spPr>
          <a:xfrm>
            <a:off x="2601440" y="4238959"/>
            <a:ext cx="588921"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Internet gateway</a:t>
            </a:r>
          </a:p>
        </p:txBody>
      </p:sp>
      <p:pic>
        <p:nvPicPr>
          <p:cNvPr id="289" name="image89.png" descr="VPC-Customer-Gateway-.png"/>
          <p:cNvPicPr/>
          <p:nvPr/>
        </p:nvPicPr>
        <p:blipFill>
          <a:blip r:embed="rId10">
            <a:extLst/>
          </a:blip>
          <a:stretch>
            <a:fillRect/>
          </a:stretch>
        </p:blipFill>
        <p:spPr>
          <a:xfrm>
            <a:off x="3603518" y="3328896"/>
            <a:ext cx="731521" cy="731521"/>
          </a:xfrm>
          <a:prstGeom prst="rect">
            <a:avLst/>
          </a:prstGeom>
          <a:ln w="12700">
            <a:miter lim="400000"/>
          </a:ln>
        </p:spPr>
      </p:pic>
      <p:sp>
        <p:nvSpPr>
          <p:cNvPr id="290" name="Shape 290"/>
          <p:cNvSpPr/>
          <p:nvPr/>
        </p:nvSpPr>
        <p:spPr>
          <a:xfrm>
            <a:off x="3667507" y="4238959"/>
            <a:ext cx="603543"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customer gateway</a:t>
            </a:r>
          </a:p>
        </p:txBody>
      </p:sp>
      <p:pic>
        <p:nvPicPr>
          <p:cNvPr id="291" name="image90.png" descr="VPN-Gateway-.png"/>
          <p:cNvPicPr/>
          <p:nvPr/>
        </p:nvPicPr>
        <p:blipFill>
          <a:blip r:embed="rId11">
            <a:extLst/>
          </a:blip>
          <a:stretch>
            <a:fillRect/>
          </a:stretch>
        </p:blipFill>
        <p:spPr>
          <a:xfrm>
            <a:off x="4687396" y="3328896"/>
            <a:ext cx="731521" cy="731521"/>
          </a:xfrm>
          <a:prstGeom prst="rect">
            <a:avLst/>
          </a:prstGeom>
          <a:ln w="12700">
            <a:miter lim="400000"/>
          </a:ln>
        </p:spPr>
      </p:pic>
      <p:sp>
        <p:nvSpPr>
          <p:cNvPr id="292" name="Shape 292"/>
          <p:cNvSpPr/>
          <p:nvPr/>
        </p:nvSpPr>
        <p:spPr>
          <a:xfrm>
            <a:off x="4644121" y="4238959"/>
            <a:ext cx="845557"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virtual private gateway</a:t>
            </a:r>
          </a:p>
        </p:txBody>
      </p:sp>
      <p:pic>
        <p:nvPicPr>
          <p:cNvPr id="293" name="image91.png" descr="VPN-Connection.png"/>
          <p:cNvPicPr/>
          <p:nvPr/>
        </p:nvPicPr>
        <p:blipFill>
          <a:blip r:embed="rId12">
            <a:extLst/>
          </a:blip>
          <a:stretch>
            <a:fillRect/>
          </a:stretch>
        </p:blipFill>
        <p:spPr>
          <a:xfrm>
            <a:off x="5771701" y="3333636"/>
            <a:ext cx="731521" cy="731521"/>
          </a:xfrm>
          <a:prstGeom prst="rect">
            <a:avLst/>
          </a:prstGeom>
          <a:ln w="12700">
            <a:miter lim="400000"/>
          </a:ln>
        </p:spPr>
      </p:pic>
      <p:sp>
        <p:nvSpPr>
          <p:cNvPr id="294" name="Shape 294"/>
          <p:cNvSpPr/>
          <p:nvPr/>
        </p:nvSpPr>
        <p:spPr>
          <a:xfrm>
            <a:off x="5771276" y="4238959"/>
            <a:ext cx="732374"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VPN connection</a:t>
            </a:r>
          </a:p>
        </p:txBody>
      </p:sp>
      <p:sp>
        <p:nvSpPr>
          <p:cNvPr id="295" name="Shape 295"/>
          <p:cNvSpPr/>
          <p:nvPr/>
        </p:nvSpPr>
        <p:spPr>
          <a:xfrm>
            <a:off x="212378" y="4723767"/>
            <a:ext cx="3577464"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Compute &amp; Networking </a:t>
            </a:r>
          </a:p>
        </p:txBody>
      </p:sp>
      <p:sp>
        <p:nvSpPr>
          <p:cNvPr id="296" name="Shape 296"/>
          <p:cNvSpPr/>
          <p:nvPr/>
        </p:nvSpPr>
        <p:spPr>
          <a:xfrm>
            <a:off x="6882320" y="4235682"/>
            <a:ext cx="732375"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VPC peering</a:t>
            </a:r>
          </a:p>
        </p:txBody>
      </p:sp>
      <p:sp>
        <p:nvSpPr>
          <p:cNvPr id="297" name="Shape 297"/>
          <p:cNvSpPr/>
          <p:nvPr/>
        </p:nvSpPr>
        <p:spPr>
          <a:xfrm>
            <a:off x="7083514" y="4450057"/>
            <a:ext cx="264923" cy="178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pic>
        <p:nvPicPr>
          <p:cNvPr id="298" name="image92.pdf" descr="Compute &amp; Networking_VPC Peering.eps"/>
          <p:cNvPicPr/>
          <p:nvPr/>
        </p:nvPicPr>
        <p:blipFill>
          <a:blip r:embed="rId13">
            <a:extLst/>
          </a:blip>
          <a:stretch>
            <a:fillRect/>
          </a:stretch>
        </p:blipFill>
        <p:spPr>
          <a:xfrm>
            <a:off x="6758213" y="3247570"/>
            <a:ext cx="988786" cy="988786"/>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Shape 300"/>
          <p:cNvSpPr/>
          <p:nvPr>
            <p:ph type="title"/>
          </p:nvPr>
        </p:nvSpPr>
        <p:spPr>
          <a:xfrm>
            <a:off x="257707" y="114935"/>
            <a:ext cx="8205304" cy="596265"/>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Compute &amp; Networking</a:t>
            </a:r>
          </a:p>
        </p:txBody>
      </p:sp>
      <p:sp>
        <p:nvSpPr>
          <p:cNvPr id="301" name="Shape 301"/>
          <p:cNvSpPr/>
          <p:nvPr/>
        </p:nvSpPr>
        <p:spPr>
          <a:xfrm>
            <a:off x="212378" y="4723767"/>
            <a:ext cx="3577464"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Compute &amp; Networking </a:t>
            </a:r>
          </a:p>
        </p:txBody>
      </p:sp>
      <p:pic>
        <p:nvPicPr>
          <p:cNvPr id="302" name="image93.png" descr="Auto-Scaling.png"/>
          <p:cNvPicPr/>
          <p:nvPr/>
        </p:nvPicPr>
        <p:blipFill>
          <a:blip r:embed="rId2">
            <a:extLst/>
          </a:blip>
          <a:stretch>
            <a:fillRect/>
          </a:stretch>
        </p:blipFill>
        <p:spPr>
          <a:xfrm>
            <a:off x="642711" y="1330705"/>
            <a:ext cx="731521" cy="731520"/>
          </a:xfrm>
          <a:prstGeom prst="rect">
            <a:avLst/>
          </a:prstGeom>
          <a:ln w="12700">
            <a:miter lim="400000"/>
          </a:ln>
        </p:spPr>
      </p:pic>
      <p:sp>
        <p:nvSpPr>
          <p:cNvPr id="303" name="Shape 303"/>
          <p:cNvSpPr/>
          <p:nvPr/>
        </p:nvSpPr>
        <p:spPr>
          <a:xfrm>
            <a:off x="334050" y="865284"/>
            <a:ext cx="1348845"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Auto Scaling</a:t>
            </a:r>
          </a:p>
        </p:txBody>
      </p:sp>
      <p:pic>
        <p:nvPicPr>
          <p:cNvPr id="304" name="image94.png" descr="Elastic-Network-Instance-.png"/>
          <p:cNvPicPr/>
          <p:nvPr/>
        </p:nvPicPr>
        <p:blipFill>
          <a:blip r:embed="rId3">
            <a:extLst/>
          </a:blip>
          <a:stretch>
            <a:fillRect/>
          </a:stretch>
        </p:blipFill>
        <p:spPr>
          <a:xfrm>
            <a:off x="3249386" y="1330705"/>
            <a:ext cx="731521" cy="731520"/>
          </a:xfrm>
          <a:prstGeom prst="rect">
            <a:avLst/>
          </a:prstGeom>
          <a:ln w="12700">
            <a:miter lim="400000"/>
          </a:ln>
        </p:spPr>
      </p:pic>
      <p:sp>
        <p:nvSpPr>
          <p:cNvPr id="305" name="Shape 305"/>
          <p:cNvSpPr/>
          <p:nvPr/>
        </p:nvSpPr>
        <p:spPr>
          <a:xfrm>
            <a:off x="2169200" y="865284"/>
            <a:ext cx="2891894"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Elastic Network Instance</a:t>
            </a:r>
          </a:p>
        </p:txBody>
      </p:sp>
      <p:sp>
        <p:nvSpPr>
          <p:cNvPr id="306" name="Shape 306"/>
          <p:cNvSpPr/>
          <p:nvPr/>
        </p:nvSpPr>
        <p:spPr>
          <a:xfrm>
            <a:off x="620983" y="2180179"/>
            <a:ext cx="77497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Auto Scaling</a:t>
            </a:r>
          </a:p>
        </p:txBody>
      </p:sp>
      <p:sp>
        <p:nvSpPr>
          <p:cNvPr id="307" name="Shape 307"/>
          <p:cNvSpPr/>
          <p:nvPr/>
        </p:nvSpPr>
        <p:spPr>
          <a:xfrm>
            <a:off x="3131851" y="2180179"/>
            <a:ext cx="966593"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elastic network instance</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title"/>
          </p:nvPr>
        </p:nvSpPr>
        <p:spPr>
          <a:xfrm>
            <a:off x="254608" y="114935"/>
            <a:ext cx="8205304" cy="621665"/>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Storage &amp; Content Delivery</a:t>
            </a:r>
          </a:p>
        </p:txBody>
      </p:sp>
      <p:sp>
        <p:nvSpPr>
          <p:cNvPr id="310" name="Shape 310"/>
          <p:cNvSpPr/>
          <p:nvPr/>
        </p:nvSpPr>
        <p:spPr>
          <a:xfrm>
            <a:off x="257707" y="906179"/>
            <a:ext cx="4250793"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Simple Storage Service</a:t>
            </a:r>
          </a:p>
        </p:txBody>
      </p:sp>
      <p:sp>
        <p:nvSpPr>
          <p:cNvPr id="311" name="Shape 311"/>
          <p:cNvSpPr/>
          <p:nvPr/>
        </p:nvSpPr>
        <p:spPr>
          <a:xfrm>
            <a:off x="257706" y="2855254"/>
            <a:ext cx="4701645" cy="314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Elastic Block Store</a:t>
            </a:r>
          </a:p>
        </p:txBody>
      </p:sp>
      <p:sp>
        <p:nvSpPr>
          <p:cNvPr id="312" name="Shape 312"/>
          <p:cNvSpPr/>
          <p:nvPr/>
        </p:nvSpPr>
        <p:spPr>
          <a:xfrm>
            <a:off x="5407555" y="906179"/>
            <a:ext cx="2040995"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AWS Import/Export</a:t>
            </a:r>
          </a:p>
        </p:txBody>
      </p:sp>
      <p:sp>
        <p:nvSpPr>
          <p:cNvPr id="313" name="Shape 313"/>
          <p:cNvSpPr/>
          <p:nvPr/>
        </p:nvSpPr>
        <p:spPr>
          <a:xfrm>
            <a:off x="5273459" y="2867954"/>
            <a:ext cx="2309188" cy="314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AWS Storage Gateway</a:t>
            </a:r>
          </a:p>
        </p:txBody>
      </p:sp>
      <p:pic>
        <p:nvPicPr>
          <p:cNvPr id="314" name="image95.png" descr="AWS-Import-Export.png"/>
          <p:cNvPicPr/>
          <p:nvPr/>
        </p:nvPicPr>
        <p:blipFill>
          <a:blip r:embed="rId2">
            <a:extLst/>
          </a:blip>
          <a:stretch>
            <a:fillRect/>
          </a:stretch>
        </p:blipFill>
        <p:spPr>
          <a:xfrm>
            <a:off x="6062293" y="1307731"/>
            <a:ext cx="731521" cy="731521"/>
          </a:xfrm>
          <a:prstGeom prst="rect">
            <a:avLst/>
          </a:prstGeom>
          <a:ln w="12700">
            <a:miter lim="400000"/>
          </a:ln>
        </p:spPr>
      </p:pic>
      <p:pic>
        <p:nvPicPr>
          <p:cNvPr id="315" name="image96.png" descr="Storage-Gateway.png"/>
          <p:cNvPicPr/>
          <p:nvPr/>
        </p:nvPicPr>
        <p:blipFill>
          <a:blip r:embed="rId3">
            <a:extLst/>
          </a:blip>
          <a:stretch>
            <a:fillRect/>
          </a:stretch>
        </p:blipFill>
        <p:spPr>
          <a:xfrm>
            <a:off x="5301515" y="3320305"/>
            <a:ext cx="731521" cy="731521"/>
          </a:xfrm>
          <a:prstGeom prst="rect">
            <a:avLst/>
          </a:prstGeom>
          <a:ln w="12700">
            <a:miter lim="400000"/>
          </a:ln>
        </p:spPr>
      </p:pic>
      <p:pic>
        <p:nvPicPr>
          <p:cNvPr id="316" name="image97.png" descr="S3.png"/>
          <p:cNvPicPr/>
          <p:nvPr/>
        </p:nvPicPr>
        <p:blipFill>
          <a:blip r:embed="rId4">
            <a:extLst/>
          </a:blip>
          <a:stretch>
            <a:fillRect/>
          </a:stretch>
        </p:blipFill>
        <p:spPr>
          <a:xfrm>
            <a:off x="350747" y="1307731"/>
            <a:ext cx="731520" cy="731521"/>
          </a:xfrm>
          <a:prstGeom prst="rect">
            <a:avLst/>
          </a:prstGeom>
          <a:ln w="12700">
            <a:miter lim="400000"/>
          </a:ln>
        </p:spPr>
      </p:pic>
      <p:sp>
        <p:nvSpPr>
          <p:cNvPr id="317" name="Shape 317"/>
          <p:cNvSpPr/>
          <p:nvPr/>
        </p:nvSpPr>
        <p:spPr>
          <a:xfrm>
            <a:off x="362639" y="2174234"/>
            <a:ext cx="720596"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Amazon S3</a:t>
            </a:r>
          </a:p>
        </p:txBody>
      </p:sp>
      <p:pic>
        <p:nvPicPr>
          <p:cNvPr id="318" name="image98.png" descr="S3-Bucket.png"/>
          <p:cNvPicPr/>
          <p:nvPr/>
        </p:nvPicPr>
        <p:blipFill>
          <a:blip r:embed="rId5">
            <a:extLst/>
          </a:blip>
          <a:stretch>
            <a:fillRect/>
          </a:stretch>
        </p:blipFill>
        <p:spPr>
          <a:xfrm>
            <a:off x="1311187" y="1307731"/>
            <a:ext cx="731521" cy="731521"/>
          </a:xfrm>
          <a:prstGeom prst="rect">
            <a:avLst/>
          </a:prstGeom>
          <a:ln w="12700">
            <a:miter lim="400000"/>
          </a:ln>
        </p:spPr>
      </p:pic>
      <p:sp>
        <p:nvSpPr>
          <p:cNvPr id="319" name="Shape 319"/>
          <p:cNvSpPr/>
          <p:nvPr/>
        </p:nvSpPr>
        <p:spPr>
          <a:xfrm>
            <a:off x="1418810" y="2174234"/>
            <a:ext cx="516277"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bucket</a:t>
            </a:r>
          </a:p>
        </p:txBody>
      </p:sp>
      <p:pic>
        <p:nvPicPr>
          <p:cNvPr id="320" name="image99.png" descr="S3-Bucket-with-objects.png"/>
          <p:cNvPicPr/>
          <p:nvPr/>
        </p:nvPicPr>
        <p:blipFill>
          <a:blip r:embed="rId6">
            <a:extLst/>
          </a:blip>
          <a:stretch>
            <a:fillRect/>
          </a:stretch>
        </p:blipFill>
        <p:spPr>
          <a:xfrm>
            <a:off x="2317242" y="1307731"/>
            <a:ext cx="731521" cy="731521"/>
          </a:xfrm>
          <a:prstGeom prst="rect">
            <a:avLst/>
          </a:prstGeom>
          <a:ln w="12700">
            <a:miter lim="400000"/>
          </a:ln>
        </p:spPr>
      </p:pic>
      <p:sp>
        <p:nvSpPr>
          <p:cNvPr id="321" name="Shape 321"/>
          <p:cNvSpPr/>
          <p:nvPr/>
        </p:nvSpPr>
        <p:spPr>
          <a:xfrm>
            <a:off x="2285602" y="2174234"/>
            <a:ext cx="794799"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bucket with objects</a:t>
            </a:r>
          </a:p>
        </p:txBody>
      </p:sp>
      <p:pic>
        <p:nvPicPr>
          <p:cNvPr id="322" name="image100.png" descr="S3-Object.png"/>
          <p:cNvPicPr/>
          <p:nvPr/>
        </p:nvPicPr>
        <p:blipFill>
          <a:blip r:embed="rId7">
            <a:extLst/>
          </a:blip>
          <a:stretch>
            <a:fillRect/>
          </a:stretch>
        </p:blipFill>
        <p:spPr>
          <a:xfrm>
            <a:off x="3315823" y="1307731"/>
            <a:ext cx="731521" cy="731521"/>
          </a:xfrm>
          <a:prstGeom prst="rect">
            <a:avLst/>
          </a:prstGeom>
          <a:ln w="12700">
            <a:miter lim="400000"/>
          </a:ln>
        </p:spPr>
      </p:pic>
      <p:sp>
        <p:nvSpPr>
          <p:cNvPr id="323" name="Shape 323"/>
          <p:cNvSpPr/>
          <p:nvPr/>
        </p:nvSpPr>
        <p:spPr>
          <a:xfrm>
            <a:off x="3427365" y="2174234"/>
            <a:ext cx="508438"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object</a:t>
            </a:r>
          </a:p>
        </p:txBody>
      </p:sp>
      <p:sp>
        <p:nvSpPr>
          <p:cNvPr id="324" name="Shape 324"/>
          <p:cNvSpPr/>
          <p:nvPr/>
        </p:nvSpPr>
        <p:spPr>
          <a:xfrm>
            <a:off x="5811341" y="2174234"/>
            <a:ext cx="1233425"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AWS Import/Export</a:t>
            </a:r>
          </a:p>
        </p:txBody>
      </p:sp>
      <p:sp>
        <p:nvSpPr>
          <p:cNvPr id="325" name="Shape 325"/>
          <p:cNvSpPr/>
          <p:nvPr/>
        </p:nvSpPr>
        <p:spPr>
          <a:xfrm>
            <a:off x="5031887" y="4206668"/>
            <a:ext cx="1218718"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AWS Storage Gateway</a:t>
            </a:r>
          </a:p>
        </p:txBody>
      </p:sp>
      <p:pic>
        <p:nvPicPr>
          <p:cNvPr id="326" name="image101.png" descr="EBS-Volume.png"/>
          <p:cNvPicPr/>
          <p:nvPr/>
        </p:nvPicPr>
        <p:blipFill>
          <a:blip r:embed="rId8">
            <a:extLst/>
          </a:blip>
          <a:stretch>
            <a:fillRect/>
          </a:stretch>
        </p:blipFill>
        <p:spPr>
          <a:xfrm>
            <a:off x="1310354" y="3324412"/>
            <a:ext cx="731521" cy="731521"/>
          </a:xfrm>
          <a:prstGeom prst="rect">
            <a:avLst/>
          </a:prstGeom>
          <a:ln w="12700">
            <a:miter lim="400000"/>
          </a:ln>
        </p:spPr>
      </p:pic>
      <p:sp>
        <p:nvSpPr>
          <p:cNvPr id="327" name="Shape 327"/>
          <p:cNvSpPr/>
          <p:nvPr/>
        </p:nvSpPr>
        <p:spPr>
          <a:xfrm>
            <a:off x="1431198" y="4206668"/>
            <a:ext cx="489834"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volume</a:t>
            </a:r>
          </a:p>
        </p:txBody>
      </p:sp>
      <p:pic>
        <p:nvPicPr>
          <p:cNvPr id="328" name="image102.png" descr="EBS-Snapshot.png"/>
          <p:cNvPicPr/>
          <p:nvPr/>
        </p:nvPicPr>
        <p:blipFill>
          <a:blip r:embed="rId9">
            <a:extLst/>
          </a:blip>
          <a:stretch>
            <a:fillRect/>
          </a:stretch>
        </p:blipFill>
        <p:spPr>
          <a:xfrm>
            <a:off x="2310264" y="3324037"/>
            <a:ext cx="731521" cy="731521"/>
          </a:xfrm>
          <a:prstGeom prst="rect">
            <a:avLst/>
          </a:prstGeom>
          <a:ln w="12700">
            <a:miter lim="400000"/>
          </a:ln>
        </p:spPr>
      </p:pic>
      <p:sp>
        <p:nvSpPr>
          <p:cNvPr id="329" name="Shape 329"/>
          <p:cNvSpPr/>
          <p:nvPr/>
        </p:nvSpPr>
        <p:spPr>
          <a:xfrm>
            <a:off x="2385990" y="4206668"/>
            <a:ext cx="580071"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snapshot</a:t>
            </a:r>
          </a:p>
        </p:txBody>
      </p:sp>
      <p:pic>
        <p:nvPicPr>
          <p:cNvPr id="330" name="image103.png" descr="Amazon-Elastic-Block-Storage.png"/>
          <p:cNvPicPr/>
          <p:nvPr/>
        </p:nvPicPr>
        <p:blipFill>
          <a:blip r:embed="rId10">
            <a:extLst/>
          </a:blip>
          <a:stretch>
            <a:fillRect/>
          </a:stretch>
        </p:blipFill>
        <p:spPr>
          <a:xfrm>
            <a:off x="401098" y="3322170"/>
            <a:ext cx="731521" cy="731521"/>
          </a:xfrm>
          <a:prstGeom prst="rect">
            <a:avLst/>
          </a:prstGeom>
          <a:ln w="12700">
            <a:miter lim="400000"/>
          </a:ln>
        </p:spPr>
      </p:pic>
      <p:sp>
        <p:nvSpPr>
          <p:cNvPr id="331" name="Shape 331"/>
          <p:cNvSpPr/>
          <p:nvPr/>
        </p:nvSpPr>
        <p:spPr>
          <a:xfrm>
            <a:off x="372226" y="4206668"/>
            <a:ext cx="789265"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Amazon EBS</a:t>
            </a:r>
          </a:p>
        </p:txBody>
      </p:sp>
      <p:sp>
        <p:nvSpPr>
          <p:cNvPr id="332" name="Shape 332"/>
          <p:cNvSpPr/>
          <p:nvPr/>
        </p:nvSpPr>
        <p:spPr>
          <a:xfrm>
            <a:off x="212377" y="4723767"/>
            <a:ext cx="3824251"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Storage &amp; Content Delivery</a:t>
            </a:r>
          </a:p>
        </p:txBody>
      </p:sp>
      <p:sp>
        <p:nvSpPr>
          <p:cNvPr id="333" name="Shape 333"/>
          <p:cNvSpPr/>
          <p:nvPr/>
        </p:nvSpPr>
        <p:spPr>
          <a:xfrm>
            <a:off x="7186872" y="4206668"/>
            <a:ext cx="489834"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cached volume</a:t>
            </a:r>
          </a:p>
        </p:txBody>
      </p:sp>
      <p:sp>
        <p:nvSpPr>
          <p:cNvPr id="334" name="Shape 334"/>
          <p:cNvSpPr/>
          <p:nvPr/>
        </p:nvSpPr>
        <p:spPr>
          <a:xfrm>
            <a:off x="7857211" y="4206668"/>
            <a:ext cx="960456"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virtual tape library</a:t>
            </a:r>
          </a:p>
        </p:txBody>
      </p:sp>
      <p:sp>
        <p:nvSpPr>
          <p:cNvPr id="335" name="Shape 335"/>
          <p:cNvSpPr/>
          <p:nvPr/>
        </p:nvSpPr>
        <p:spPr>
          <a:xfrm>
            <a:off x="7280257" y="4489541"/>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336" name="Shape 336"/>
          <p:cNvSpPr/>
          <p:nvPr/>
        </p:nvSpPr>
        <p:spPr>
          <a:xfrm>
            <a:off x="8184914" y="4489541"/>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sp>
        <p:nvSpPr>
          <p:cNvPr id="337" name="Shape 337"/>
          <p:cNvSpPr/>
          <p:nvPr/>
        </p:nvSpPr>
        <p:spPr>
          <a:xfrm>
            <a:off x="6194323" y="4206668"/>
            <a:ext cx="753807"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non-cached volume</a:t>
            </a:r>
          </a:p>
        </p:txBody>
      </p:sp>
      <p:sp>
        <p:nvSpPr>
          <p:cNvPr id="338" name="Shape 338"/>
          <p:cNvSpPr/>
          <p:nvPr/>
        </p:nvSpPr>
        <p:spPr>
          <a:xfrm>
            <a:off x="6449433" y="4489541"/>
            <a:ext cx="264923" cy="178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999A98"/>
                </a:solidFill>
                <a:latin typeface="+mj-lt"/>
                <a:ea typeface="+mj-ea"/>
                <a:cs typeface="+mj-cs"/>
                <a:sym typeface="Helvetica Neue"/>
              </a:defRPr>
            </a:lvl1pPr>
          </a:lstStyle>
          <a:p>
            <a:pPr lvl="0">
              <a:defRPr sz="1800">
                <a:solidFill>
                  <a:srgbClr val="000000"/>
                </a:solidFill>
              </a:defRPr>
            </a:pPr>
            <a:r>
              <a:rPr sz="600">
                <a:solidFill>
                  <a:srgbClr val="999A98"/>
                </a:solidFill>
              </a:rPr>
              <a:t>new!</a:t>
            </a:r>
          </a:p>
        </p:txBody>
      </p:sp>
      <p:pic>
        <p:nvPicPr>
          <p:cNvPr id="339" name="image104.pdf" descr="Storage &amp; Content Delivery_Non-Cached Volumn.eps"/>
          <p:cNvPicPr/>
          <p:nvPr/>
        </p:nvPicPr>
        <p:blipFill>
          <a:blip r:embed="rId11">
            <a:extLst/>
          </a:blip>
          <a:stretch>
            <a:fillRect/>
          </a:stretch>
        </p:blipFill>
        <p:spPr>
          <a:xfrm>
            <a:off x="6163762" y="3306095"/>
            <a:ext cx="847665" cy="856227"/>
          </a:xfrm>
          <a:prstGeom prst="rect">
            <a:avLst/>
          </a:prstGeom>
          <a:ln w="12700">
            <a:miter lim="400000"/>
          </a:ln>
        </p:spPr>
      </p:pic>
      <p:pic>
        <p:nvPicPr>
          <p:cNvPr id="340" name="image105.pdf" descr="Storage &amp; Content Delivery-17.eps"/>
          <p:cNvPicPr/>
          <p:nvPr/>
        </p:nvPicPr>
        <p:blipFill>
          <a:blip r:embed="rId12">
            <a:extLst/>
          </a:blip>
          <a:stretch>
            <a:fillRect/>
          </a:stretch>
        </p:blipFill>
        <p:spPr>
          <a:xfrm>
            <a:off x="7040471" y="3310375"/>
            <a:ext cx="847664" cy="847665"/>
          </a:xfrm>
          <a:prstGeom prst="rect">
            <a:avLst/>
          </a:prstGeom>
          <a:ln w="12700">
            <a:miter lim="400000"/>
          </a:ln>
        </p:spPr>
      </p:pic>
      <p:pic>
        <p:nvPicPr>
          <p:cNvPr id="341" name="image106.pdf" descr="Storage &amp; Content Delivery-18.eps"/>
          <p:cNvPicPr/>
          <p:nvPr/>
        </p:nvPicPr>
        <p:blipFill>
          <a:blip r:embed="rId13">
            <a:extLst/>
          </a:blip>
          <a:stretch>
            <a:fillRect/>
          </a:stretch>
        </p:blipFill>
        <p:spPr>
          <a:xfrm>
            <a:off x="7917180" y="3306095"/>
            <a:ext cx="847665" cy="856227"/>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343"/>
          <p:cNvSpPr/>
          <p:nvPr>
            <p:ph type="title"/>
          </p:nvPr>
        </p:nvSpPr>
        <p:spPr>
          <a:xfrm>
            <a:off x="254608" y="114935"/>
            <a:ext cx="8205304" cy="621665"/>
          </a:xfrm>
          <a:prstGeom prst="rect">
            <a:avLst/>
          </a:prstGeom>
        </p:spPr>
        <p:txBody>
          <a:bodyPr lIns="0" tIns="0" rIns="0" bIns="0">
            <a:normAutofit fontScale="100000" lnSpcReduction="0"/>
          </a:bodyPr>
          <a:lstStyle>
            <a:lvl1pPr>
              <a:defRPr b="0">
                <a:latin typeface="+mj-lt"/>
                <a:ea typeface="+mj-ea"/>
                <a:cs typeface="+mj-cs"/>
                <a:sym typeface="Helvetica Neue"/>
              </a:defRPr>
            </a:lvl1pPr>
          </a:lstStyle>
          <a:p>
            <a:pPr lvl="0">
              <a:defRPr sz="1800">
                <a:solidFill>
                  <a:srgbClr val="000000"/>
                </a:solidFill>
              </a:defRPr>
            </a:pPr>
            <a:r>
              <a:rPr sz="2800">
                <a:solidFill>
                  <a:srgbClr val="4D4D4C"/>
                </a:solidFill>
              </a:rPr>
              <a:t>Storage &amp; Content Delivery</a:t>
            </a:r>
          </a:p>
        </p:txBody>
      </p:sp>
      <p:sp>
        <p:nvSpPr>
          <p:cNvPr id="344" name="Shape 344"/>
          <p:cNvSpPr/>
          <p:nvPr/>
        </p:nvSpPr>
        <p:spPr>
          <a:xfrm>
            <a:off x="257707" y="906179"/>
            <a:ext cx="4250793" cy="3143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Glacier</a:t>
            </a:r>
          </a:p>
        </p:txBody>
      </p:sp>
      <p:sp>
        <p:nvSpPr>
          <p:cNvPr id="345" name="Shape 345"/>
          <p:cNvSpPr/>
          <p:nvPr/>
        </p:nvSpPr>
        <p:spPr>
          <a:xfrm>
            <a:off x="257706" y="2855248"/>
            <a:ext cx="4701645" cy="314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7F7F7F"/>
                </a:solidFill>
                <a:latin typeface="+mj-lt"/>
                <a:ea typeface="+mj-ea"/>
                <a:cs typeface="+mj-cs"/>
                <a:sym typeface="Helvetica Neue"/>
              </a:defRPr>
            </a:lvl1pPr>
          </a:lstStyle>
          <a:p>
            <a:pPr lvl="0">
              <a:defRPr sz="1800">
                <a:solidFill>
                  <a:srgbClr val="000000"/>
                </a:solidFill>
              </a:defRPr>
            </a:pPr>
            <a:r>
              <a:rPr sz="1600">
                <a:solidFill>
                  <a:srgbClr val="7F7F7F"/>
                </a:solidFill>
              </a:rPr>
              <a:t>Amazon CloudFront</a:t>
            </a:r>
          </a:p>
        </p:txBody>
      </p:sp>
      <p:pic>
        <p:nvPicPr>
          <p:cNvPr id="346" name="image107.png" descr="Glacier.png"/>
          <p:cNvPicPr/>
          <p:nvPr/>
        </p:nvPicPr>
        <p:blipFill>
          <a:blip r:embed="rId2">
            <a:extLst/>
          </a:blip>
          <a:stretch>
            <a:fillRect/>
          </a:stretch>
        </p:blipFill>
        <p:spPr>
          <a:xfrm>
            <a:off x="351412" y="1302495"/>
            <a:ext cx="731521" cy="731520"/>
          </a:xfrm>
          <a:prstGeom prst="rect">
            <a:avLst/>
          </a:prstGeom>
          <a:ln w="12700">
            <a:miter lim="400000"/>
          </a:ln>
        </p:spPr>
      </p:pic>
      <p:sp>
        <p:nvSpPr>
          <p:cNvPr id="347" name="Shape 347"/>
          <p:cNvSpPr/>
          <p:nvPr/>
        </p:nvSpPr>
        <p:spPr>
          <a:xfrm>
            <a:off x="253996" y="2228687"/>
            <a:ext cx="926355" cy="1488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Amazon Glacier</a:t>
            </a:r>
          </a:p>
        </p:txBody>
      </p:sp>
      <p:sp>
        <p:nvSpPr>
          <p:cNvPr id="348" name="Shape 348"/>
          <p:cNvSpPr/>
          <p:nvPr/>
        </p:nvSpPr>
        <p:spPr>
          <a:xfrm>
            <a:off x="1600670" y="2228687"/>
            <a:ext cx="866588" cy="1488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archive</a:t>
            </a:r>
          </a:p>
        </p:txBody>
      </p:sp>
      <p:sp>
        <p:nvSpPr>
          <p:cNvPr id="349" name="Shape 349"/>
          <p:cNvSpPr/>
          <p:nvPr/>
        </p:nvSpPr>
        <p:spPr>
          <a:xfrm>
            <a:off x="2887578" y="2228687"/>
            <a:ext cx="773647" cy="1488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vault</a:t>
            </a:r>
          </a:p>
        </p:txBody>
      </p:sp>
      <p:pic>
        <p:nvPicPr>
          <p:cNvPr id="350" name="image108.png" descr="CloudFront.png"/>
          <p:cNvPicPr/>
          <p:nvPr/>
        </p:nvPicPr>
        <p:blipFill>
          <a:blip r:embed="rId3">
            <a:extLst/>
          </a:blip>
          <a:stretch>
            <a:fillRect/>
          </a:stretch>
        </p:blipFill>
        <p:spPr>
          <a:xfrm>
            <a:off x="345589" y="3320305"/>
            <a:ext cx="731520" cy="731521"/>
          </a:xfrm>
          <a:prstGeom prst="rect">
            <a:avLst/>
          </a:prstGeom>
          <a:ln w="12700">
            <a:miter lim="400000"/>
          </a:ln>
        </p:spPr>
      </p:pic>
      <p:sp>
        <p:nvSpPr>
          <p:cNvPr id="351" name="Shape 351"/>
          <p:cNvSpPr/>
          <p:nvPr/>
        </p:nvSpPr>
        <p:spPr>
          <a:xfrm>
            <a:off x="387382" y="4189583"/>
            <a:ext cx="647934"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CloudFront</a:t>
            </a:r>
          </a:p>
        </p:txBody>
      </p:sp>
      <p:pic>
        <p:nvPicPr>
          <p:cNvPr id="352" name="image109.png" descr="CloudFront-Download-Distribution.png"/>
          <p:cNvPicPr/>
          <p:nvPr/>
        </p:nvPicPr>
        <p:blipFill>
          <a:blip r:embed="rId4">
            <a:extLst/>
          </a:blip>
          <a:stretch>
            <a:fillRect/>
          </a:stretch>
        </p:blipFill>
        <p:spPr>
          <a:xfrm>
            <a:off x="1601731" y="3320305"/>
            <a:ext cx="731521" cy="731521"/>
          </a:xfrm>
          <a:prstGeom prst="rect">
            <a:avLst/>
          </a:prstGeom>
          <a:ln w="12700">
            <a:miter lim="400000"/>
          </a:ln>
        </p:spPr>
      </p:pic>
      <p:sp>
        <p:nvSpPr>
          <p:cNvPr id="353" name="Shape 353"/>
          <p:cNvSpPr/>
          <p:nvPr/>
        </p:nvSpPr>
        <p:spPr>
          <a:xfrm>
            <a:off x="1630297" y="4189583"/>
            <a:ext cx="674390"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download distribution</a:t>
            </a:r>
          </a:p>
        </p:txBody>
      </p:sp>
      <p:pic>
        <p:nvPicPr>
          <p:cNvPr id="354" name="image110.png" descr="CloudFront-Edge-Location.png"/>
          <p:cNvPicPr/>
          <p:nvPr/>
        </p:nvPicPr>
        <p:blipFill>
          <a:blip r:embed="rId5">
            <a:extLst/>
          </a:blip>
          <a:stretch>
            <a:fillRect/>
          </a:stretch>
        </p:blipFill>
        <p:spPr>
          <a:xfrm>
            <a:off x="4171484" y="3320305"/>
            <a:ext cx="731521" cy="731521"/>
          </a:xfrm>
          <a:prstGeom prst="rect">
            <a:avLst/>
          </a:prstGeom>
          <a:ln w="12700">
            <a:miter lim="400000"/>
          </a:ln>
        </p:spPr>
      </p:pic>
      <p:sp>
        <p:nvSpPr>
          <p:cNvPr id="355" name="Shape 355"/>
          <p:cNvSpPr/>
          <p:nvPr/>
        </p:nvSpPr>
        <p:spPr>
          <a:xfrm>
            <a:off x="4114017" y="4189583"/>
            <a:ext cx="846454"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edge location</a:t>
            </a:r>
          </a:p>
        </p:txBody>
      </p:sp>
      <p:pic>
        <p:nvPicPr>
          <p:cNvPr id="356" name="image111.png" descr="CloudFront-Streaming-Distribution.png"/>
          <p:cNvPicPr/>
          <p:nvPr/>
        </p:nvPicPr>
        <p:blipFill>
          <a:blip r:embed="rId6">
            <a:extLst/>
          </a:blip>
          <a:stretch>
            <a:fillRect/>
          </a:stretch>
        </p:blipFill>
        <p:spPr>
          <a:xfrm>
            <a:off x="2857874" y="3320305"/>
            <a:ext cx="731521" cy="731521"/>
          </a:xfrm>
          <a:prstGeom prst="rect">
            <a:avLst/>
          </a:prstGeom>
          <a:ln w="12700">
            <a:miter lim="400000"/>
          </a:ln>
        </p:spPr>
      </p:pic>
      <p:sp>
        <p:nvSpPr>
          <p:cNvPr id="357" name="Shape 357"/>
          <p:cNvSpPr/>
          <p:nvPr/>
        </p:nvSpPr>
        <p:spPr>
          <a:xfrm>
            <a:off x="2876497" y="4189583"/>
            <a:ext cx="694277" cy="3012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latin typeface="+mj-lt"/>
                <a:ea typeface="+mj-ea"/>
                <a:cs typeface="+mj-cs"/>
                <a:sym typeface="Helvetica Neue"/>
              </a:defRPr>
            </a:lvl1pPr>
          </a:lstStyle>
          <a:p>
            <a:pPr lvl="0">
              <a:defRPr sz="1800">
                <a:solidFill>
                  <a:srgbClr val="000000"/>
                </a:solidFill>
              </a:defRPr>
            </a:pPr>
            <a:r>
              <a:rPr sz="1000">
                <a:solidFill>
                  <a:srgbClr val="474746"/>
                </a:solidFill>
              </a:rPr>
              <a:t>streaming distribution</a:t>
            </a:r>
          </a:p>
        </p:txBody>
      </p:sp>
      <p:pic>
        <p:nvPicPr>
          <p:cNvPr id="358" name="image112.png" descr="Amazon-Glacier-Archive.png"/>
          <p:cNvPicPr/>
          <p:nvPr/>
        </p:nvPicPr>
        <p:blipFill>
          <a:blip r:embed="rId7">
            <a:extLst/>
          </a:blip>
          <a:stretch>
            <a:fillRect/>
          </a:stretch>
        </p:blipFill>
        <p:spPr>
          <a:xfrm>
            <a:off x="1507557" y="1204650"/>
            <a:ext cx="992482" cy="992481"/>
          </a:xfrm>
          <a:prstGeom prst="rect">
            <a:avLst/>
          </a:prstGeom>
          <a:ln w="12700">
            <a:miter lim="400000"/>
          </a:ln>
        </p:spPr>
      </p:pic>
      <p:pic>
        <p:nvPicPr>
          <p:cNvPr id="359" name="image113.png" descr="Amazon-Glacier-Vault.png"/>
          <p:cNvPicPr/>
          <p:nvPr/>
        </p:nvPicPr>
        <p:blipFill>
          <a:blip r:embed="rId8">
            <a:extLst/>
          </a:blip>
          <a:stretch>
            <a:fillRect/>
          </a:stretch>
        </p:blipFill>
        <p:spPr>
          <a:xfrm>
            <a:off x="2790968" y="1204650"/>
            <a:ext cx="990985" cy="990985"/>
          </a:xfrm>
          <a:prstGeom prst="rect">
            <a:avLst/>
          </a:prstGeom>
          <a:ln w="12700">
            <a:miter lim="400000"/>
          </a:ln>
        </p:spPr>
      </p:pic>
      <p:sp>
        <p:nvSpPr>
          <p:cNvPr id="360" name="Shape 360"/>
          <p:cNvSpPr/>
          <p:nvPr/>
        </p:nvSpPr>
        <p:spPr>
          <a:xfrm>
            <a:off x="212377" y="4723767"/>
            <a:ext cx="3824251" cy="289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A6A6A6"/>
                </a:solidFill>
                <a:latin typeface="+mj-lt"/>
                <a:ea typeface="+mj-ea"/>
                <a:cs typeface="+mj-cs"/>
                <a:sym typeface="Helvetica Neue"/>
              </a:defRPr>
            </a:lvl1pPr>
          </a:lstStyle>
          <a:p>
            <a:pPr lvl="0">
              <a:defRPr sz="1800">
                <a:solidFill>
                  <a:srgbClr val="000000"/>
                </a:solidFill>
              </a:defRPr>
            </a:pPr>
            <a:r>
              <a:rPr sz="1400">
                <a:solidFill>
                  <a:srgbClr val="A6A6A6"/>
                </a:solidFill>
              </a:rPr>
              <a:t>AWS Simple Icons: Storage &amp; Content Delivery</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474746"/>
      </a:dk1>
      <a:lt1>
        <a:srgbClr val="FFFFFF"/>
      </a:lt1>
      <a:dk2>
        <a:srgbClr val="A7A7A7"/>
      </a:dk2>
      <a:lt2>
        <a:srgbClr val="535353"/>
      </a:lt2>
      <a:accent1>
        <a:srgbClr val="FCB64C"/>
      </a:accent1>
      <a:accent2>
        <a:srgbClr val="F7A028"/>
      </a:accent2>
      <a:accent3>
        <a:srgbClr val="0C67AE"/>
      </a:accent3>
      <a:accent4>
        <a:srgbClr val="7BC233"/>
      </a:accent4>
      <a:accent5>
        <a:srgbClr val="FDD645"/>
      </a:accent5>
      <a:accent6>
        <a:srgbClr val="999A98"/>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FCB64C"/>
          </a:solidFill>
          <a:prstDash val="solid"/>
          <a:bevel/>
        </a:ln>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47474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CB64C"/>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47474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FCB64C"/>
      </a:accent1>
      <a:accent2>
        <a:srgbClr val="F7A028"/>
      </a:accent2>
      <a:accent3>
        <a:srgbClr val="0C67AE"/>
      </a:accent3>
      <a:accent4>
        <a:srgbClr val="7BC233"/>
      </a:accent4>
      <a:accent5>
        <a:srgbClr val="FDD645"/>
      </a:accent5>
      <a:accent6>
        <a:srgbClr val="999A98"/>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FCB64C"/>
          </a:solidFill>
          <a:prstDash val="solid"/>
          <a:bevel/>
        </a:ln>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47474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CB64C"/>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47474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