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compatMode="1" saveSubsetFonts="1" autoCompressPictures="0">
  <p:sldMasterIdLst>
    <p:sldMasterId id="2147483648" r:id="rId1"/>
  </p:sldMasterIdLst>
  <p:notesMasterIdLst>
    <p:notesMasterId r:id="rId52"/>
  </p:notesMasterIdLst>
  <p:handoutMasterIdLst>
    <p:handoutMasterId r:id="rId53"/>
  </p:handoutMasterIdLst>
  <p:sldIdLst>
    <p:sldId id="285" r:id="rId2"/>
    <p:sldId id="262" r:id="rId3"/>
    <p:sldId id="282" r:id="rId4"/>
    <p:sldId id="281" r:id="rId5"/>
    <p:sldId id="292" r:id="rId6"/>
    <p:sldId id="293" r:id="rId7"/>
    <p:sldId id="319" r:id="rId8"/>
    <p:sldId id="301" r:id="rId9"/>
    <p:sldId id="303" r:id="rId10"/>
    <p:sldId id="304" r:id="rId11"/>
    <p:sldId id="299" r:id="rId12"/>
    <p:sldId id="300" r:id="rId13"/>
    <p:sldId id="322" r:id="rId14"/>
    <p:sldId id="286" r:id="rId15"/>
    <p:sldId id="294" r:id="rId16"/>
    <p:sldId id="325" r:id="rId17"/>
    <p:sldId id="326" r:id="rId18"/>
    <p:sldId id="327" r:id="rId19"/>
    <p:sldId id="324" r:id="rId20"/>
    <p:sldId id="316" r:id="rId21"/>
    <p:sldId id="318" r:id="rId22"/>
    <p:sldId id="288" r:id="rId23"/>
    <p:sldId id="333" r:id="rId24"/>
    <p:sldId id="295" r:id="rId25"/>
    <p:sldId id="331" r:id="rId26"/>
    <p:sldId id="320" r:id="rId27"/>
    <p:sldId id="323" r:id="rId28"/>
    <p:sldId id="305" r:id="rId29"/>
    <p:sldId id="306" r:id="rId30"/>
    <p:sldId id="287" r:id="rId31"/>
    <p:sldId id="296" r:id="rId32"/>
    <p:sldId id="307" r:id="rId33"/>
    <p:sldId id="328" r:id="rId34"/>
    <p:sldId id="334" r:id="rId35"/>
    <p:sldId id="338" r:id="rId36"/>
    <p:sldId id="289" r:id="rId37"/>
    <p:sldId id="298" r:id="rId38"/>
    <p:sldId id="310" r:id="rId39"/>
    <p:sldId id="308" r:id="rId40"/>
    <p:sldId id="311" r:id="rId41"/>
    <p:sldId id="312" r:id="rId42"/>
    <p:sldId id="313" r:id="rId43"/>
    <p:sldId id="290" r:id="rId44"/>
    <p:sldId id="291" r:id="rId45"/>
    <p:sldId id="309" r:id="rId46"/>
    <p:sldId id="314" r:id="rId47"/>
    <p:sldId id="315" r:id="rId48"/>
    <p:sldId id="336" r:id="rId49"/>
    <p:sldId id="321" r:id="rId50"/>
    <p:sldId id="335" r:id="rId51"/>
  </p:sldIdLst>
  <p:sldSz cx="9144000" cy="6858000" type="screen4x3"/>
  <p:notesSz cx="6858000" cy="92964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759" autoAdjust="0"/>
    <p:restoredTop sz="75102" autoAdjust="0"/>
  </p:normalViewPr>
  <p:slideViewPr>
    <p:cSldViewPr>
      <p:cViewPr varScale="1">
        <p:scale>
          <a:sx n="94" d="100"/>
          <a:sy n="94" d="100"/>
        </p:scale>
        <p:origin x="2248" y="200"/>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47.xml"/><Relationship Id="rId2" Type="http://schemas.openxmlformats.org/officeDocument/2006/relationships/slide" Target="slides/slide46.xml"/><Relationship Id="rId1" Type="http://schemas.openxmlformats.org/officeDocument/2006/relationships/slide" Target="slides/slide4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4A8E1C5A-0D18-E73D-A4D0-EB49B5354B66}"/>
              </a:ext>
            </a:extLst>
          </p:cNvPr>
          <p:cNvSpPr>
            <a:spLocks noGrp="1" noChangeArrowheads="1"/>
          </p:cNvSpPr>
          <p:nvPr>
            <p:ph type="hdr" sz="quarter"/>
          </p:nvPr>
        </p:nvSpPr>
        <p:spPr bwMode="auto">
          <a:xfrm>
            <a:off x="0"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defTabSz="931863">
              <a:defRPr sz="1200"/>
            </a:lvl1pPr>
          </a:lstStyle>
          <a:p>
            <a:endParaRPr lang="en-US" altLang="fr-FR"/>
          </a:p>
        </p:txBody>
      </p:sp>
      <p:sp>
        <p:nvSpPr>
          <p:cNvPr id="43011" name="Rectangle 3">
            <a:extLst>
              <a:ext uri="{FF2B5EF4-FFF2-40B4-BE49-F238E27FC236}">
                <a16:creationId xmlns:a16="http://schemas.microsoft.com/office/drawing/2014/main" id="{4F98BF4A-4F94-3298-B39D-01C175BD73D7}"/>
              </a:ext>
            </a:extLst>
          </p:cNvPr>
          <p:cNvSpPr>
            <a:spLocks noGrp="1" noChangeArrowheads="1"/>
          </p:cNvSpPr>
          <p:nvPr>
            <p:ph type="dt" sz="quarter" idx="1"/>
          </p:nvPr>
        </p:nvSpPr>
        <p:spPr bwMode="auto">
          <a:xfrm>
            <a:off x="3886200"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defTabSz="931863">
              <a:defRPr sz="1200"/>
            </a:lvl1pPr>
          </a:lstStyle>
          <a:p>
            <a:endParaRPr lang="en-US" altLang="fr-FR"/>
          </a:p>
        </p:txBody>
      </p:sp>
      <p:sp>
        <p:nvSpPr>
          <p:cNvPr id="43012" name="Rectangle 4">
            <a:extLst>
              <a:ext uri="{FF2B5EF4-FFF2-40B4-BE49-F238E27FC236}">
                <a16:creationId xmlns:a16="http://schemas.microsoft.com/office/drawing/2014/main" id="{73F6D78A-823B-B96F-37B4-6AD18F17C765}"/>
              </a:ext>
            </a:extLst>
          </p:cNvPr>
          <p:cNvSpPr>
            <a:spLocks noGrp="1" noChangeArrowheads="1"/>
          </p:cNvSpPr>
          <p:nvPr>
            <p:ph type="ftr" sz="quarter" idx="2"/>
          </p:nvPr>
        </p:nvSpPr>
        <p:spPr bwMode="auto">
          <a:xfrm>
            <a:off x="0" y="8831263"/>
            <a:ext cx="2971800"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defTabSz="931863">
              <a:defRPr sz="1200"/>
            </a:lvl1pPr>
          </a:lstStyle>
          <a:p>
            <a:endParaRPr lang="en-US" altLang="fr-FR"/>
          </a:p>
        </p:txBody>
      </p:sp>
      <p:sp>
        <p:nvSpPr>
          <p:cNvPr id="43013" name="Rectangle 5">
            <a:extLst>
              <a:ext uri="{FF2B5EF4-FFF2-40B4-BE49-F238E27FC236}">
                <a16:creationId xmlns:a16="http://schemas.microsoft.com/office/drawing/2014/main" id="{CC04EF30-0952-18F1-7F20-8D208F54B7FE}"/>
              </a:ext>
            </a:extLst>
          </p:cNvPr>
          <p:cNvSpPr>
            <a:spLocks noGrp="1" noChangeArrowheads="1"/>
          </p:cNvSpPr>
          <p:nvPr>
            <p:ph type="sldNum" sz="quarter" idx="3"/>
          </p:nvPr>
        </p:nvSpPr>
        <p:spPr bwMode="auto">
          <a:xfrm>
            <a:off x="3886200" y="8831263"/>
            <a:ext cx="2971800"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defTabSz="931863">
              <a:defRPr sz="1200"/>
            </a:lvl1pPr>
          </a:lstStyle>
          <a:p>
            <a:fld id="{04A14B02-E6C1-A249-8B88-AC2E8CCB6A15}" type="slidenum">
              <a:rPr lang="en-US" altLang="fr-FR"/>
              <a:pPr/>
              <a:t>‹n°›</a:t>
            </a:fld>
            <a:endParaRPr lang="en-US" altLang="fr-F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79761F8D-38FD-AB88-34C9-DFAE85875139}"/>
              </a:ext>
            </a:extLst>
          </p:cNvPr>
          <p:cNvSpPr>
            <a:spLocks noGrp="1" noChangeArrowheads="1"/>
          </p:cNvSpPr>
          <p:nvPr>
            <p:ph type="hdr" sz="quarter"/>
          </p:nvPr>
        </p:nvSpPr>
        <p:spPr bwMode="auto">
          <a:xfrm>
            <a:off x="0"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defTabSz="931863">
              <a:defRPr sz="1200"/>
            </a:lvl1pPr>
          </a:lstStyle>
          <a:p>
            <a:endParaRPr lang="en-US" altLang="fr-FR"/>
          </a:p>
        </p:txBody>
      </p:sp>
      <p:sp>
        <p:nvSpPr>
          <p:cNvPr id="4099" name="Rectangle 3">
            <a:extLst>
              <a:ext uri="{FF2B5EF4-FFF2-40B4-BE49-F238E27FC236}">
                <a16:creationId xmlns:a16="http://schemas.microsoft.com/office/drawing/2014/main" id="{7E75510A-DC59-97B4-56C0-C4E66DAE205E}"/>
              </a:ext>
            </a:extLst>
          </p:cNvPr>
          <p:cNvSpPr>
            <a:spLocks noGrp="1" noChangeArrowheads="1"/>
          </p:cNvSpPr>
          <p:nvPr>
            <p:ph type="dt" idx="1"/>
          </p:nvPr>
        </p:nvSpPr>
        <p:spPr bwMode="auto">
          <a:xfrm>
            <a:off x="3886200"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defTabSz="931863">
              <a:defRPr sz="1200"/>
            </a:lvl1pPr>
          </a:lstStyle>
          <a:p>
            <a:endParaRPr lang="en-US" altLang="fr-FR"/>
          </a:p>
        </p:txBody>
      </p:sp>
      <p:sp>
        <p:nvSpPr>
          <p:cNvPr id="4100" name="Rectangle 4">
            <a:extLst>
              <a:ext uri="{FF2B5EF4-FFF2-40B4-BE49-F238E27FC236}">
                <a16:creationId xmlns:a16="http://schemas.microsoft.com/office/drawing/2014/main" id="{293EC09C-12BA-AEC1-81D1-0BF63C77F7DD}"/>
              </a:ext>
            </a:extLst>
          </p:cNvPr>
          <p:cNvSpPr>
            <a:spLocks noChangeArrowheads="1" noTextEdit="1"/>
          </p:cNvSpPr>
          <p:nvPr>
            <p:ph type="sldImg" idx="2"/>
          </p:nvPr>
        </p:nvSpPr>
        <p:spPr bwMode="auto">
          <a:xfrm>
            <a:off x="1106488" y="696913"/>
            <a:ext cx="464820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a:extLst>
              <a:ext uri="{FF2B5EF4-FFF2-40B4-BE49-F238E27FC236}">
                <a16:creationId xmlns:a16="http://schemas.microsoft.com/office/drawing/2014/main" id="{E12C068A-EF63-B0BD-3F73-611C8127174A}"/>
              </a:ext>
            </a:extLst>
          </p:cNvPr>
          <p:cNvSpPr>
            <a:spLocks noGrp="1" noChangeArrowheads="1"/>
          </p:cNvSpPr>
          <p:nvPr>
            <p:ph type="body" sz="quarter" idx="3"/>
          </p:nvPr>
        </p:nvSpPr>
        <p:spPr bwMode="auto">
          <a:xfrm>
            <a:off x="914400" y="4416425"/>
            <a:ext cx="502920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p>
            <a:pPr lvl="0"/>
            <a:r>
              <a:rPr lang="en-US" altLang="fr-FR"/>
              <a:t>Click to edit Master text styles</a:t>
            </a:r>
          </a:p>
          <a:p>
            <a:pPr lvl="1"/>
            <a:r>
              <a:rPr lang="en-US" altLang="fr-FR"/>
              <a:t>Second level</a:t>
            </a:r>
          </a:p>
          <a:p>
            <a:pPr lvl="2"/>
            <a:r>
              <a:rPr lang="en-US" altLang="fr-FR"/>
              <a:t>Third level</a:t>
            </a:r>
          </a:p>
          <a:p>
            <a:pPr lvl="3"/>
            <a:r>
              <a:rPr lang="en-US" altLang="fr-FR"/>
              <a:t>Fourth level</a:t>
            </a:r>
          </a:p>
          <a:p>
            <a:pPr lvl="4"/>
            <a:r>
              <a:rPr lang="en-US" altLang="fr-FR"/>
              <a:t>Fifth level</a:t>
            </a:r>
          </a:p>
        </p:txBody>
      </p:sp>
      <p:sp>
        <p:nvSpPr>
          <p:cNvPr id="4102" name="Rectangle 6">
            <a:extLst>
              <a:ext uri="{FF2B5EF4-FFF2-40B4-BE49-F238E27FC236}">
                <a16:creationId xmlns:a16="http://schemas.microsoft.com/office/drawing/2014/main" id="{A69853CE-1F60-67DF-3909-8C2F621D23A0}"/>
              </a:ext>
            </a:extLst>
          </p:cNvPr>
          <p:cNvSpPr>
            <a:spLocks noGrp="1" noChangeArrowheads="1"/>
          </p:cNvSpPr>
          <p:nvPr>
            <p:ph type="ftr" sz="quarter" idx="4"/>
          </p:nvPr>
        </p:nvSpPr>
        <p:spPr bwMode="auto">
          <a:xfrm>
            <a:off x="0" y="8831263"/>
            <a:ext cx="2971800"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defTabSz="931863">
              <a:defRPr sz="1200"/>
            </a:lvl1pPr>
          </a:lstStyle>
          <a:p>
            <a:endParaRPr lang="en-US" altLang="fr-FR"/>
          </a:p>
        </p:txBody>
      </p:sp>
      <p:sp>
        <p:nvSpPr>
          <p:cNvPr id="4103" name="Rectangle 7">
            <a:extLst>
              <a:ext uri="{FF2B5EF4-FFF2-40B4-BE49-F238E27FC236}">
                <a16:creationId xmlns:a16="http://schemas.microsoft.com/office/drawing/2014/main" id="{E6738A10-776E-16B0-1BB8-30FD62102377}"/>
              </a:ext>
            </a:extLst>
          </p:cNvPr>
          <p:cNvSpPr>
            <a:spLocks noGrp="1" noChangeArrowheads="1"/>
          </p:cNvSpPr>
          <p:nvPr>
            <p:ph type="sldNum" sz="quarter" idx="5"/>
          </p:nvPr>
        </p:nvSpPr>
        <p:spPr bwMode="auto">
          <a:xfrm>
            <a:off x="3886200" y="8831263"/>
            <a:ext cx="2971800"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defTabSz="931863">
              <a:defRPr sz="1200"/>
            </a:lvl1pPr>
          </a:lstStyle>
          <a:p>
            <a:fld id="{D4BE521A-71FD-784C-88AA-8589DC9FF846}" type="slidenum">
              <a:rPr lang="en-US" altLang="fr-FR"/>
              <a:pPr/>
              <a:t>‹n°›</a:t>
            </a:fld>
            <a:endParaRPr lang="en-US" altLang="fr-FR"/>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F923A54-5D7D-65DD-D17E-E980E89003F7}"/>
              </a:ext>
            </a:extLst>
          </p:cNvPr>
          <p:cNvSpPr>
            <a:spLocks noGrp="1" noChangeArrowheads="1"/>
          </p:cNvSpPr>
          <p:nvPr>
            <p:ph type="sldNum" sz="quarter" idx="5"/>
          </p:nvPr>
        </p:nvSpPr>
        <p:spPr>
          <a:ln/>
        </p:spPr>
        <p:txBody>
          <a:bodyPr/>
          <a:lstStyle/>
          <a:p>
            <a:fld id="{6696D8DA-86AB-F54D-89FC-5FD4065D4510}" type="slidenum">
              <a:rPr lang="en-US" altLang="fr-FR"/>
              <a:pPr/>
              <a:t>1</a:t>
            </a:fld>
            <a:endParaRPr lang="en-US" altLang="fr-FR"/>
          </a:p>
        </p:txBody>
      </p:sp>
      <p:sp>
        <p:nvSpPr>
          <p:cNvPr id="115714" name="Rectangle 2">
            <a:extLst>
              <a:ext uri="{FF2B5EF4-FFF2-40B4-BE49-F238E27FC236}">
                <a16:creationId xmlns:a16="http://schemas.microsoft.com/office/drawing/2014/main" id="{3281F482-78A2-AF33-87DB-4006E41458DD}"/>
              </a:ext>
            </a:extLst>
          </p:cNvPr>
          <p:cNvSpPr>
            <a:spLocks noChangeArrowheads="1" noTextEdit="1"/>
          </p:cNvSpPr>
          <p:nvPr>
            <p:ph type="sldImg"/>
          </p:nvPr>
        </p:nvSpPr>
        <p:spPr>
          <a:ln/>
        </p:spPr>
      </p:sp>
      <p:sp>
        <p:nvSpPr>
          <p:cNvPr id="115715" name="Rectangle 3">
            <a:extLst>
              <a:ext uri="{FF2B5EF4-FFF2-40B4-BE49-F238E27FC236}">
                <a16:creationId xmlns:a16="http://schemas.microsoft.com/office/drawing/2014/main" id="{C98E6828-794F-DBA9-1542-6535813BEB30}"/>
              </a:ext>
            </a:extLst>
          </p:cNvPr>
          <p:cNvSpPr>
            <a:spLocks noGrp="1" noChangeArrowheads="1"/>
          </p:cNvSpPr>
          <p:nvPr>
            <p:ph type="body" idx="1"/>
          </p:nvPr>
        </p:nvSpPr>
        <p:spPr/>
        <p:txBody>
          <a:bodyPr/>
          <a:lstStyle/>
          <a:p>
            <a:endParaRPr lang="fr-FR" alt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4113A1E-D3B0-637E-B0D2-D77F353516E0}"/>
              </a:ext>
            </a:extLst>
          </p:cNvPr>
          <p:cNvSpPr>
            <a:spLocks noGrp="1" noChangeArrowheads="1"/>
          </p:cNvSpPr>
          <p:nvPr>
            <p:ph type="sldNum" sz="quarter" idx="5"/>
          </p:nvPr>
        </p:nvSpPr>
        <p:spPr>
          <a:ln/>
        </p:spPr>
        <p:txBody>
          <a:bodyPr/>
          <a:lstStyle/>
          <a:p>
            <a:fld id="{CCCDE465-79C4-8845-A0A4-BA88AC22F279}" type="slidenum">
              <a:rPr lang="en-US" altLang="fr-FR"/>
              <a:pPr/>
              <a:t>10</a:t>
            </a:fld>
            <a:endParaRPr lang="en-US" altLang="fr-FR"/>
          </a:p>
        </p:txBody>
      </p:sp>
      <p:sp>
        <p:nvSpPr>
          <p:cNvPr id="123906" name="Rectangle 2">
            <a:extLst>
              <a:ext uri="{FF2B5EF4-FFF2-40B4-BE49-F238E27FC236}">
                <a16:creationId xmlns:a16="http://schemas.microsoft.com/office/drawing/2014/main" id="{EB183846-AEF9-D6CD-38D5-751DC1A819AF}"/>
              </a:ext>
            </a:extLst>
          </p:cNvPr>
          <p:cNvSpPr>
            <a:spLocks noChangeArrowheads="1" noTextEdit="1"/>
          </p:cNvSpPr>
          <p:nvPr>
            <p:ph type="sldImg"/>
          </p:nvPr>
        </p:nvSpPr>
        <p:spPr>
          <a:ln/>
        </p:spPr>
      </p:sp>
      <p:sp>
        <p:nvSpPr>
          <p:cNvPr id="123907" name="Rectangle 3">
            <a:extLst>
              <a:ext uri="{FF2B5EF4-FFF2-40B4-BE49-F238E27FC236}">
                <a16:creationId xmlns:a16="http://schemas.microsoft.com/office/drawing/2014/main" id="{02543574-1151-AD0F-493A-A694EF28A2CB}"/>
              </a:ext>
            </a:extLst>
          </p:cNvPr>
          <p:cNvSpPr>
            <a:spLocks noGrp="1" noChangeArrowheads="1"/>
          </p:cNvSpPr>
          <p:nvPr>
            <p:ph type="body" idx="1"/>
          </p:nvPr>
        </p:nvSpPr>
        <p:spPr/>
        <p:txBody>
          <a:bodyPr/>
          <a:lstStyle/>
          <a:p>
            <a:r>
              <a:rPr lang="en-US" altLang="fr-FR"/>
              <a:t>SO we want to design and develop a new protocol. This new protocol is expected to make use of the bandwidth much more efficiently than TCP, while allowing them both to share the network with fairness and friendliness.</a:t>
            </a:r>
          </a:p>
          <a:p>
            <a:endParaRPr lang="en-US" altLang="fr-FR"/>
          </a:p>
          <a:p>
            <a:endParaRPr lang="en-US" alt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A1E4969-ED04-B686-2C25-D2093D02E74D}"/>
              </a:ext>
            </a:extLst>
          </p:cNvPr>
          <p:cNvSpPr>
            <a:spLocks noGrp="1" noChangeArrowheads="1"/>
          </p:cNvSpPr>
          <p:nvPr>
            <p:ph type="sldNum" sz="quarter" idx="5"/>
          </p:nvPr>
        </p:nvSpPr>
        <p:spPr>
          <a:ln/>
        </p:spPr>
        <p:txBody>
          <a:bodyPr/>
          <a:lstStyle/>
          <a:p>
            <a:fld id="{153B48F0-4A31-F449-B91A-7E055C61D74B}" type="slidenum">
              <a:rPr lang="en-US" altLang="fr-FR"/>
              <a:pPr/>
              <a:t>11</a:t>
            </a:fld>
            <a:endParaRPr lang="en-US" altLang="fr-FR"/>
          </a:p>
        </p:txBody>
      </p:sp>
      <p:sp>
        <p:nvSpPr>
          <p:cNvPr id="125954" name="Rectangle 2">
            <a:extLst>
              <a:ext uri="{FF2B5EF4-FFF2-40B4-BE49-F238E27FC236}">
                <a16:creationId xmlns:a16="http://schemas.microsoft.com/office/drawing/2014/main" id="{1173B1ED-BE04-8F67-695C-AAA1DB4CC11C}"/>
              </a:ext>
            </a:extLst>
          </p:cNvPr>
          <p:cNvSpPr>
            <a:spLocks noChangeArrowheads="1" noTextEdit="1"/>
          </p:cNvSpPr>
          <p:nvPr>
            <p:ph type="sldImg"/>
          </p:nvPr>
        </p:nvSpPr>
        <p:spPr>
          <a:ln/>
        </p:spPr>
      </p:sp>
      <p:sp>
        <p:nvSpPr>
          <p:cNvPr id="125955" name="Rectangle 3">
            <a:extLst>
              <a:ext uri="{FF2B5EF4-FFF2-40B4-BE49-F238E27FC236}">
                <a16:creationId xmlns:a16="http://schemas.microsoft.com/office/drawing/2014/main" id="{D55A3976-A14B-3C18-F0EA-A5462BD7B10A}"/>
              </a:ext>
            </a:extLst>
          </p:cNvPr>
          <p:cNvSpPr>
            <a:spLocks noGrp="1" noChangeArrowheads="1"/>
          </p:cNvSpPr>
          <p:nvPr>
            <p:ph type="body" idx="1"/>
          </p:nvPr>
        </p:nvSpPr>
        <p:spPr/>
        <p:txBody>
          <a:bodyPr/>
          <a:lstStyle/>
          <a:p>
            <a:r>
              <a:rPr lang="en-US" altLang="fr-FR"/>
              <a:t>That concludes the background information. Now I will describe the protocol itself,  UDT.</a:t>
            </a:r>
          </a:p>
          <a:p>
            <a:endParaRPr lang="en-US" altLang="fr-FR"/>
          </a:p>
          <a:p>
            <a:r>
              <a:rPr lang="en-US" altLang="fr-FR"/>
              <a:t>UDT is built above UDP at the application level, so that it can be installed with ease. It provides similar functionalities to that of TCP, so that existing applications can be moved to UDT with little effort and application developers do not need much time to learn UDT's semantics.</a:t>
            </a:r>
          </a:p>
          <a:p>
            <a:endParaRPr lang="en-US" altLang="fr-FR"/>
          </a:p>
          <a:p>
            <a:r>
              <a:rPr lang="en-US" altLang="fr-FR"/>
              <a:t>To address efficiency and fairness, UDT provides new protocol design and implementation, as well as a new congestion control algorithm.</a:t>
            </a:r>
          </a:p>
          <a:p>
            <a:endParaRPr lang="en-US" altLang="fr-FR"/>
          </a:p>
          <a:p>
            <a:r>
              <a:rPr lang="en-US" altLang="fr-FR"/>
              <a:t>Furthermore, UDT itself has been designed as a configurable protocol framework.</a:t>
            </a:r>
          </a:p>
          <a:p>
            <a:endParaRPr lang="en-US" alt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E44F0B2-9310-3E8E-4E89-79EC142FA5EF}"/>
              </a:ext>
            </a:extLst>
          </p:cNvPr>
          <p:cNvSpPr>
            <a:spLocks noGrp="1" noChangeArrowheads="1"/>
          </p:cNvSpPr>
          <p:nvPr>
            <p:ph type="sldNum" sz="quarter" idx="5"/>
          </p:nvPr>
        </p:nvSpPr>
        <p:spPr>
          <a:ln/>
        </p:spPr>
        <p:txBody>
          <a:bodyPr/>
          <a:lstStyle/>
          <a:p>
            <a:fld id="{FEC82B13-8E22-F349-8F80-370BCC23FB87}" type="slidenum">
              <a:rPr lang="en-US" altLang="fr-FR"/>
              <a:pPr/>
              <a:t>12</a:t>
            </a:fld>
            <a:endParaRPr lang="en-US" altLang="fr-FR"/>
          </a:p>
        </p:txBody>
      </p:sp>
      <p:sp>
        <p:nvSpPr>
          <p:cNvPr id="124930" name="Rectangle 2">
            <a:extLst>
              <a:ext uri="{FF2B5EF4-FFF2-40B4-BE49-F238E27FC236}">
                <a16:creationId xmlns:a16="http://schemas.microsoft.com/office/drawing/2014/main" id="{187F3173-8D83-EC6B-C5B9-803A3C09B95D}"/>
              </a:ext>
            </a:extLst>
          </p:cNvPr>
          <p:cNvSpPr>
            <a:spLocks noChangeArrowheads="1" noTextEdit="1"/>
          </p:cNvSpPr>
          <p:nvPr>
            <p:ph type="sldImg"/>
          </p:nvPr>
        </p:nvSpPr>
        <p:spPr>
          <a:ln/>
        </p:spPr>
      </p:sp>
      <p:sp>
        <p:nvSpPr>
          <p:cNvPr id="124931" name="Rectangle 3">
            <a:extLst>
              <a:ext uri="{FF2B5EF4-FFF2-40B4-BE49-F238E27FC236}">
                <a16:creationId xmlns:a16="http://schemas.microsoft.com/office/drawing/2014/main" id="{37AE5D53-5544-C67F-7C13-35EE1AA4786F}"/>
              </a:ext>
            </a:extLst>
          </p:cNvPr>
          <p:cNvSpPr>
            <a:spLocks noGrp="1" noChangeArrowheads="1"/>
          </p:cNvSpPr>
          <p:nvPr>
            <p:ph type="body" idx="1"/>
          </p:nvPr>
        </p:nvSpPr>
        <p:spPr/>
        <p:txBody>
          <a:bodyPr/>
          <a:lstStyle/>
          <a:p>
            <a:r>
              <a:rPr lang="en-US" altLang="fr-FR"/>
              <a:t>However, it is not meant to replace TCP, and it is not meant to be used where TCP has been working well.</a:t>
            </a:r>
          </a:p>
          <a:p>
            <a:endParaRPr lang="en-US" altLang="fr-FR"/>
          </a:p>
          <a:p>
            <a:r>
              <a:rPr lang="en-US" altLang="fr-FR"/>
              <a:t>The new protocol is particularly designed for distributed data intensive applications where a small number of bulk flows share the abundant optical bandwidth.</a:t>
            </a:r>
          </a:p>
          <a:p>
            <a:endParaRPr lang="en-US" altLang="fr-FR"/>
          </a:p>
          <a:p>
            <a:r>
              <a:rPr lang="en-US" altLang="fr-FR"/>
              <a:t>The protocol has to be efficient, fair, and friendly. The protocol should be easily deployable and usable. In addition, we want it to be configurable to adapt to more specific situations.</a:t>
            </a:r>
          </a:p>
          <a:p>
            <a:endParaRPr lang="en-US" altLang="fr-F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CBA2F3A-1441-2240-00AC-3F88AF194965}"/>
              </a:ext>
            </a:extLst>
          </p:cNvPr>
          <p:cNvSpPr>
            <a:spLocks noGrp="1" noChangeArrowheads="1"/>
          </p:cNvSpPr>
          <p:nvPr>
            <p:ph type="sldNum" sz="quarter" idx="5"/>
          </p:nvPr>
        </p:nvSpPr>
        <p:spPr>
          <a:ln/>
        </p:spPr>
        <p:txBody>
          <a:bodyPr/>
          <a:lstStyle/>
          <a:p>
            <a:fld id="{6493E5AD-4571-4E4E-95BD-BB2A92BA76BD}" type="slidenum">
              <a:rPr lang="en-US" altLang="fr-FR"/>
              <a:pPr/>
              <a:t>13</a:t>
            </a:fld>
            <a:endParaRPr lang="en-US" altLang="fr-FR"/>
          </a:p>
        </p:txBody>
      </p:sp>
      <p:sp>
        <p:nvSpPr>
          <p:cNvPr id="126978" name="Rectangle 2">
            <a:extLst>
              <a:ext uri="{FF2B5EF4-FFF2-40B4-BE49-F238E27FC236}">
                <a16:creationId xmlns:a16="http://schemas.microsoft.com/office/drawing/2014/main" id="{992BCF66-CDDE-F022-3F8F-97D583C08EBE}"/>
              </a:ext>
            </a:extLst>
          </p:cNvPr>
          <p:cNvSpPr>
            <a:spLocks noChangeArrowheads="1" noTextEdit="1"/>
          </p:cNvSpPr>
          <p:nvPr>
            <p:ph type="sldImg"/>
          </p:nvPr>
        </p:nvSpPr>
        <p:spPr>
          <a:ln/>
        </p:spPr>
      </p:sp>
      <p:sp>
        <p:nvSpPr>
          <p:cNvPr id="126979" name="Rectangle 3">
            <a:extLst>
              <a:ext uri="{FF2B5EF4-FFF2-40B4-BE49-F238E27FC236}">
                <a16:creationId xmlns:a16="http://schemas.microsoft.com/office/drawing/2014/main" id="{EEE72C99-6709-23DC-F280-C74559B31083}"/>
              </a:ext>
            </a:extLst>
          </p:cNvPr>
          <p:cNvSpPr>
            <a:spLocks noGrp="1" noChangeArrowheads="1"/>
          </p:cNvSpPr>
          <p:nvPr>
            <p:ph type="body" idx="1"/>
          </p:nvPr>
        </p:nvSpPr>
        <p:spPr/>
        <p:txBody>
          <a:bodyPr/>
          <a:lstStyle/>
          <a:p>
            <a:r>
              <a:rPr lang="en-US" altLang="fr-FR"/>
              <a:t>This is a task list of the UDT project. In the rest of the talk, I will give a detailed description on each part.</a:t>
            </a:r>
          </a:p>
          <a:p>
            <a:endParaRPr lang="en-US" alt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A1EAD94-11C5-9FB3-F9A2-95378E047D9B}"/>
              </a:ext>
            </a:extLst>
          </p:cNvPr>
          <p:cNvSpPr>
            <a:spLocks noGrp="1" noChangeArrowheads="1"/>
          </p:cNvSpPr>
          <p:nvPr>
            <p:ph type="sldNum" sz="quarter" idx="5"/>
          </p:nvPr>
        </p:nvSpPr>
        <p:spPr>
          <a:ln/>
        </p:spPr>
        <p:txBody>
          <a:bodyPr/>
          <a:lstStyle/>
          <a:p>
            <a:fld id="{E48FEBAE-8FA2-AA45-863C-61D0457E215C}" type="slidenum">
              <a:rPr lang="en-US" altLang="fr-FR"/>
              <a:pPr/>
              <a:t>14</a:t>
            </a:fld>
            <a:endParaRPr lang="en-US" altLang="fr-FR"/>
          </a:p>
        </p:txBody>
      </p:sp>
      <p:sp>
        <p:nvSpPr>
          <p:cNvPr id="128002" name="Rectangle 2">
            <a:extLst>
              <a:ext uri="{FF2B5EF4-FFF2-40B4-BE49-F238E27FC236}">
                <a16:creationId xmlns:a16="http://schemas.microsoft.com/office/drawing/2014/main" id="{E8C08DF6-F01A-62BC-1EFF-E6F8447E74FC}"/>
              </a:ext>
            </a:extLst>
          </p:cNvPr>
          <p:cNvSpPr>
            <a:spLocks noChangeArrowheads="1" noTextEdit="1"/>
          </p:cNvSpPr>
          <p:nvPr>
            <p:ph type="sldImg"/>
          </p:nvPr>
        </p:nvSpPr>
        <p:spPr>
          <a:ln/>
        </p:spPr>
      </p:sp>
      <p:sp>
        <p:nvSpPr>
          <p:cNvPr id="128003" name="Rectangle 3">
            <a:extLst>
              <a:ext uri="{FF2B5EF4-FFF2-40B4-BE49-F238E27FC236}">
                <a16:creationId xmlns:a16="http://schemas.microsoft.com/office/drawing/2014/main" id="{36CCAA8C-F3FF-B723-D262-CAFC08E3CC45}"/>
              </a:ext>
            </a:extLst>
          </p:cNvPr>
          <p:cNvSpPr>
            <a:spLocks noGrp="1" noChangeArrowheads="1"/>
          </p:cNvSpPr>
          <p:nvPr>
            <p:ph type="body" idx="1"/>
          </p:nvPr>
        </p:nvSpPr>
        <p:spPr/>
        <p:txBody>
          <a:bodyPr/>
          <a:lstStyle/>
          <a:p>
            <a:r>
              <a:rPr lang="en-US" altLang="fr-FR"/>
              <a:t>I will start with the UDT protocol design and implementation, in order to give you an overall view of the protocol.</a:t>
            </a:r>
          </a:p>
          <a:p>
            <a:endParaRPr lang="en-US" altLang="fr-F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BAA2CF4-1260-D2C6-E740-55110B124172}"/>
              </a:ext>
            </a:extLst>
          </p:cNvPr>
          <p:cNvSpPr>
            <a:spLocks noGrp="1" noChangeArrowheads="1"/>
          </p:cNvSpPr>
          <p:nvPr>
            <p:ph type="sldNum" sz="quarter" idx="5"/>
          </p:nvPr>
        </p:nvSpPr>
        <p:spPr>
          <a:ln/>
        </p:spPr>
        <p:txBody>
          <a:bodyPr/>
          <a:lstStyle/>
          <a:p>
            <a:fld id="{1318C8BC-6714-F84C-A600-3210CC2BFFBB}" type="slidenum">
              <a:rPr lang="en-US" altLang="fr-FR"/>
              <a:pPr/>
              <a:t>15</a:t>
            </a:fld>
            <a:endParaRPr lang="en-US" altLang="fr-FR"/>
          </a:p>
        </p:txBody>
      </p:sp>
      <p:sp>
        <p:nvSpPr>
          <p:cNvPr id="129026" name="Rectangle 2">
            <a:extLst>
              <a:ext uri="{FF2B5EF4-FFF2-40B4-BE49-F238E27FC236}">
                <a16:creationId xmlns:a16="http://schemas.microsoft.com/office/drawing/2014/main" id="{B1BD374B-6168-89BE-2A75-05B1E610565C}"/>
              </a:ext>
            </a:extLst>
          </p:cNvPr>
          <p:cNvSpPr>
            <a:spLocks noChangeArrowheads="1" noTextEdit="1"/>
          </p:cNvSpPr>
          <p:nvPr>
            <p:ph type="sldImg"/>
          </p:nvPr>
        </p:nvSpPr>
        <p:spPr>
          <a:ln/>
        </p:spPr>
      </p:sp>
      <p:sp>
        <p:nvSpPr>
          <p:cNvPr id="129027" name="Rectangle 3">
            <a:extLst>
              <a:ext uri="{FF2B5EF4-FFF2-40B4-BE49-F238E27FC236}">
                <a16:creationId xmlns:a16="http://schemas.microsoft.com/office/drawing/2014/main" id="{BE534152-E697-8E06-298B-AB12E432D7E0}"/>
              </a:ext>
            </a:extLst>
          </p:cNvPr>
          <p:cNvSpPr>
            <a:spLocks noGrp="1" noChangeArrowheads="1"/>
          </p:cNvSpPr>
          <p:nvPr>
            <p:ph type="body" idx="1"/>
          </p:nvPr>
        </p:nvSpPr>
        <p:spPr/>
        <p:txBody>
          <a:bodyPr/>
          <a:lstStyle/>
          <a:p>
            <a:r>
              <a:rPr lang="en-US" altLang="fr-FR"/>
              <a:t>In fact, the UDT project can be treated as two orthogonal elements: the UDT protocol and the UDT congestion control algorithm. The UDT protocol can work with many different congestion control algorithms, whereas our congestion control algorithm can be used in other protocols. (For example, using it in TCP to form a new TCP variant.)</a:t>
            </a:r>
          </a:p>
          <a:p>
            <a:endParaRPr lang="en-US" altLang="fr-FR"/>
          </a:p>
          <a:p>
            <a:r>
              <a:rPr lang="en-US" altLang="fr-FR">
                <a:solidFill>
                  <a:srgbClr val="CC3300"/>
                </a:solidFill>
              </a:rPr>
              <a:t>On the one hand, the protocol design and implementation decides the functionalities of a protocol, and it also contributes partly to the efficiency. On the other hand, the congestion control algorithm decides the characteristics of fairness, friendliness, stability, and part of efficiency.</a:t>
            </a:r>
          </a:p>
          <a:p>
            <a:endParaRPr lang="en-US" altLang="fr-FR">
              <a:solidFill>
                <a:srgbClr val="CC3300"/>
              </a:solidFill>
            </a:endParaRPr>
          </a:p>
          <a:p>
            <a:r>
              <a:rPr lang="en-US" altLang="fr-FR">
                <a:solidFill>
                  <a:srgbClr val="CC3300"/>
                </a:solidFill>
              </a:rPr>
              <a:t>Note that both of the two elements have an impact on the efficiency. The former affects the efficiency through the usage of the processor time, whereas the latter through the tuning of data sending rate.</a:t>
            </a:r>
          </a:p>
          <a:p>
            <a:endParaRPr lang="en-US" altLang="fr-FR">
              <a:solidFill>
                <a:srgbClr val="CC3300"/>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D8B032D-A447-F4DE-C70D-A9B796EE5475}"/>
              </a:ext>
            </a:extLst>
          </p:cNvPr>
          <p:cNvSpPr>
            <a:spLocks noGrp="1" noChangeArrowheads="1"/>
          </p:cNvSpPr>
          <p:nvPr>
            <p:ph type="sldNum" sz="quarter" idx="5"/>
          </p:nvPr>
        </p:nvSpPr>
        <p:spPr>
          <a:ln/>
        </p:spPr>
        <p:txBody>
          <a:bodyPr/>
          <a:lstStyle/>
          <a:p>
            <a:fld id="{584CA833-7BB4-E04D-9FBC-89DB4C3838F8}" type="slidenum">
              <a:rPr lang="en-US" altLang="fr-FR"/>
              <a:pPr/>
              <a:t>16</a:t>
            </a:fld>
            <a:endParaRPr lang="en-US" altLang="fr-FR"/>
          </a:p>
        </p:txBody>
      </p:sp>
      <p:sp>
        <p:nvSpPr>
          <p:cNvPr id="130050" name="Rectangle 2">
            <a:extLst>
              <a:ext uri="{FF2B5EF4-FFF2-40B4-BE49-F238E27FC236}">
                <a16:creationId xmlns:a16="http://schemas.microsoft.com/office/drawing/2014/main" id="{C4AF829E-A8F1-4C02-5007-CB07CCE2A083}"/>
              </a:ext>
            </a:extLst>
          </p:cNvPr>
          <p:cNvSpPr>
            <a:spLocks noChangeArrowheads="1" noTextEdit="1"/>
          </p:cNvSpPr>
          <p:nvPr>
            <p:ph type="sldImg"/>
          </p:nvPr>
        </p:nvSpPr>
        <p:spPr>
          <a:ln/>
        </p:spPr>
      </p:sp>
      <p:sp>
        <p:nvSpPr>
          <p:cNvPr id="130051" name="Rectangle 3">
            <a:extLst>
              <a:ext uri="{FF2B5EF4-FFF2-40B4-BE49-F238E27FC236}">
                <a16:creationId xmlns:a16="http://schemas.microsoft.com/office/drawing/2014/main" id="{4C7DEEDD-7143-79BC-31B8-61F9574C1B53}"/>
              </a:ext>
            </a:extLst>
          </p:cNvPr>
          <p:cNvSpPr>
            <a:spLocks noGrp="1" noChangeArrowheads="1"/>
          </p:cNvSpPr>
          <p:nvPr>
            <p:ph type="body" idx="1"/>
          </p:nvPr>
        </p:nvSpPr>
        <p:spPr/>
        <p:txBody>
          <a:bodyPr/>
          <a:lstStyle/>
          <a:p>
            <a:r>
              <a:rPr lang="en-US" altLang="fr-FR"/>
              <a:t>Applications make use of transport protocols such as TCP through a socket API. To use UDT, applications interact with the UDT socket API, while UDT uses system socket API to transfer data over UDP.</a:t>
            </a:r>
          </a:p>
          <a:p>
            <a:endParaRPr lang="en-US" alt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84AE482-8BFB-3E00-30A0-F0D1A4CD7419}"/>
              </a:ext>
            </a:extLst>
          </p:cNvPr>
          <p:cNvSpPr>
            <a:spLocks noGrp="1" noChangeArrowheads="1"/>
          </p:cNvSpPr>
          <p:nvPr>
            <p:ph type="sldNum" sz="quarter" idx="5"/>
          </p:nvPr>
        </p:nvSpPr>
        <p:spPr>
          <a:ln/>
        </p:spPr>
        <p:txBody>
          <a:bodyPr/>
          <a:lstStyle/>
          <a:p>
            <a:fld id="{E799893F-3E4E-2C4B-BCE5-E64B24061668}" type="slidenum">
              <a:rPr lang="en-US" altLang="fr-FR"/>
              <a:pPr/>
              <a:t>17</a:t>
            </a:fld>
            <a:endParaRPr lang="en-US" altLang="fr-FR"/>
          </a:p>
        </p:txBody>
      </p:sp>
      <p:sp>
        <p:nvSpPr>
          <p:cNvPr id="131074" name="Rectangle 2">
            <a:extLst>
              <a:ext uri="{FF2B5EF4-FFF2-40B4-BE49-F238E27FC236}">
                <a16:creationId xmlns:a16="http://schemas.microsoft.com/office/drawing/2014/main" id="{C38CEF3F-0AB1-8977-B92D-5725715BD16C}"/>
              </a:ext>
            </a:extLst>
          </p:cNvPr>
          <p:cNvSpPr>
            <a:spLocks noChangeArrowheads="1" noTextEdit="1"/>
          </p:cNvSpPr>
          <p:nvPr>
            <p:ph type="sldImg"/>
          </p:nvPr>
        </p:nvSpPr>
        <p:spPr>
          <a:ln/>
        </p:spPr>
      </p:sp>
      <p:sp>
        <p:nvSpPr>
          <p:cNvPr id="131075" name="Rectangle 3">
            <a:extLst>
              <a:ext uri="{FF2B5EF4-FFF2-40B4-BE49-F238E27FC236}">
                <a16:creationId xmlns:a16="http://schemas.microsoft.com/office/drawing/2014/main" id="{3896DA54-FFF0-B31F-BF4E-5C4E619BB87D}"/>
              </a:ext>
            </a:extLst>
          </p:cNvPr>
          <p:cNvSpPr>
            <a:spLocks noGrp="1" noChangeArrowheads="1"/>
          </p:cNvSpPr>
          <p:nvPr>
            <p:ph type="body" idx="1"/>
          </p:nvPr>
        </p:nvSpPr>
        <p:spPr/>
        <p:txBody>
          <a:bodyPr/>
          <a:lstStyle/>
          <a:p>
            <a:r>
              <a:rPr lang="en-US" altLang="fr-FR"/>
              <a:t>Let's review the functionalities first.</a:t>
            </a:r>
          </a:p>
          <a:p>
            <a:endParaRPr lang="en-US" altLang="fr-FR"/>
          </a:p>
          <a:p>
            <a:r>
              <a:rPr lang="en-US" altLang="fr-FR"/>
              <a:t>The reliability control is provided by sequencing and acknowledgment. Each UDT packet is assigned a unique increasing sequence number. The receiver will send back acknowledgments and loss reports according to packet arrival. Lost packets will be retransmitted.</a:t>
            </a:r>
          </a:p>
          <a:p>
            <a:endParaRPr lang="en-US" altLang="fr-FR"/>
          </a:p>
          <a:p>
            <a:r>
              <a:rPr lang="en-US" altLang="fr-FR"/>
              <a:t>The streaming service is implemented in buffer management.</a:t>
            </a:r>
          </a:p>
          <a:p>
            <a:endParaRPr lang="en-US" altLang="fr-FR"/>
          </a:p>
          <a:p>
            <a:r>
              <a:rPr lang="en-US" altLang="fr-FR"/>
              <a:t>UDT also has a series of mechanisms to set up, maintain, and tear down a UDT connection.</a:t>
            </a:r>
          </a:p>
          <a:p>
            <a:endParaRPr lang="en-US" altLang="fr-FR"/>
          </a:p>
          <a:p>
            <a:r>
              <a:rPr lang="en-US" altLang="fr-FR"/>
              <a:t>Finally, each UDT instance has both a sender and receiver, in order to provide duplex data transfer service.</a:t>
            </a:r>
          </a:p>
          <a:p>
            <a:endParaRPr lang="en-US" altLang="fr-F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2AC3EA9-CC7D-EB21-EA53-35611839D8C6}"/>
              </a:ext>
            </a:extLst>
          </p:cNvPr>
          <p:cNvSpPr>
            <a:spLocks noGrp="1" noChangeArrowheads="1"/>
          </p:cNvSpPr>
          <p:nvPr>
            <p:ph type="sldNum" sz="quarter" idx="5"/>
          </p:nvPr>
        </p:nvSpPr>
        <p:spPr>
          <a:ln/>
        </p:spPr>
        <p:txBody>
          <a:bodyPr/>
          <a:lstStyle/>
          <a:p>
            <a:fld id="{0F4F0981-44DB-FC49-8FB4-18392E1C752B}" type="slidenum">
              <a:rPr lang="en-US" altLang="fr-FR"/>
              <a:pPr/>
              <a:t>18</a:t>
            </a:fld>
            <a:endParaRPr lang="en-US" altLang="fr-FR"/>
          </a:p>
        </p:txBody>
      </p:sp>
      <p:sp>
        <p:nvSpPr>
          <p:cNvPr id="132098" name="Rectangle 2">
            <a:extLst>
              <a:ext uri="{FF2B5EF4-FFF2-40B4-BE49-F238E27FC236}">
                <a16:creationId xmlns:a16="http://schemas.microsoft.com/office/drawing/2014/main" id="{87BD7310-8B52-60F4-F83B-C537AC85EAD7}"/>
              </a:ext>
            </a:extLst>
          </p:cNvPr>
          <p:cNvSpPr>
            <a:spLocks noChangeArrowheads="1" noTextEdit="1"/>
          </p:cNvSpPr>
          <p:nvPr>
            <p:ph type="sldImg"/>
          </p:nvPr>
        </p:nvSpPr>
        <p:spPr>
          <a:ln/>
        </p:spPr>
      </p:sp>
      <p:sp>
        <p:nvSpPr>
          <p:cNvPr id="132099" name="Rectangle 3">
            <a:extLst>
              <a:ext uri="{FF2B5EF4-FFF2-40B4-BE49-F238E27FC236}">
                <a16:creationId xmlns:a16="http://schemas.microsoft.com/office/drawing/2014/main" id="{73F2E161-C0C6-E80B-D1EB-30332DA30EF1}"/>
              </a:ext>
            </a:extLst>
          </p:cNvPr>
          <p:cNvSpPr>
            <a:spLocks noGrp="1" noChangeArrowheads="1"/>
          </p:cNvSpPr>
          <p:nvPr>
            <p:ph type="body" idx="1"/>
          </p:nvPr>
        </p:nvSpPr>
        <p:spPr/>
        <p:txBody>
          <a:bodyPr/>
          <a:lstStyle/>
          <a:p>
            <a:r>
              <a:rPr lang="en-US" altLang="fr-FR"/>
              <a:t>So this is an abstract view of a UDT instance. The timer is used to trigger various timeout events. In order to send user data to another UDT instance, a single UDP channel is set up. (Note that this channel only exists logically, as UDP is not connection-oriented.)</a:t>
            </a:r>
          </a:p>
          <a:p>
            <a:endParaRPr lang="en-US" altLang="fr-FR"/>
          </a:p>
          <a:p>
            <a:r>
              <a:rPr lang="en-US" altLang="fr-FR"/>
              <a:t>Sender A sends user data in UDP packets to Receiver B. Each UDP packet is assigned a unique sequence number and a timestamp. Receiver B will periodically feedback acknowledgments and loss reports as well.</a:t>
            </a:r>
          </a:p>
          <a:p>
            <a:endParaRPr lang="en-US" altLang="fr-F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A6CB76D-9CEA-A338-389B-2AEF393E3E93}"/>
              </a:ext>
            </a:extLst>
          </p:cNvPr>
          <p:cNvSpPr>
            <a:spLocks noGrp="1" noChangeArrowheads="1"/>
          </p:cNvSpPr>
          <p:nvPr>
            <p:ph type="sldNum" sz="quarter" idx="5"/>
          </p:nvPr>
        </p:nvSpPr>
        <p:spPr>
          <a:ln/>
        </p:spPr>
        <p:txBody>
          <a:bodyPr/>
          <a:lstStyle/>
          <a:p>
            <a:fld id="{76ACE7F6-6875-3340-A49C-7F5327CD5915}" type="slidenum">
              <a:rPr lang="en-US" altLang="fr-FR"/>
              <a:pPr/>
              <a:t>19</a:t>
            </a:fld>
            <a:endParaRPr lang="en-US" altLang="fr-FR"/>
          </a:p>
        </p:txBody>
      </p:sp>
      <p:sp>
        <p:nvSpPr>
          <p:cNvPr id="133122" name="Rectangle 2">
            <a:extLst>
              <a:ext uri="{FF2B5EF4-FFF2-40B4-BE49-F238E27FC236}">
                <a16:creationId xmlns:a16="http://schemas.microsoft.com/office/drawing/2014/main" id="{E06473EF-AEC5-83BC-9BA9-D94C45BC69C4}"/>
              </a:ext>
            </a:extLst>
          </p:cNvPr>
          <p:cNvSpPr>
            <a:spLocks noChangeArrowheads="1" noTextEdit="1"/>
          </p:cNvSpPr>
          <p:nvPr>
            <p:ph type="sldImg"/>
          </p:nvPr>
        </p:nvSpPr>
        <p:spPr>
          <a:ln/>
        </p:spPr>
      </p:sp>
      <p:sp>
        <p:nvSpPr>
          <p:cNvPr id="133123" name="Rectangle 3">
            <a:extLst>
              <a:ext uri="{FF2B5EF4-FFF2-40B4-BE49-F238E27FC236}">
                <a16:creationId xmlns:a16="http://schemas.microsoft.com/office/drawing/2014/main" id="{16BFD757-D513-92FE-9097-48042C3634D4}"/>
              </a:ext>
            </a:extLst>
          </p:cNvPr>
          <p:cNvSpPr>
            <a:spLocks noGrp="1" noChangeArrowheads="1"/>
          </p:cNvSpPr>
          <p:nvPr>
            <p:ph type="body" idx="1"/>
          </p:nvPr>
        </p:nvSpPr>
        <p:spPr/>
        <p:txBody>
          <a:bodyPr/>
          <a:lstStyle/>
          <a:p>
            <a:r>
              <a:rPr lang="en-US" altLang="fr-FR"/>
              <a:t>The protocol architecture naturally evolves into the software architecture of the UDT implementation. This diagram illustrates the structure inside one UDT instance. In addition to the sender and the receiver, an API module is used to interact with applications, and a UDP channel module is used to transfer packets over UDP. Furthermore, buffer management modules are necessary at both the sender and the receiver sides.</a:t>
            </a:r>
          </a:p>
          <a:p>
            <a:endParaRPr lang="en-US" altLang="fr-FR"/>
          </a:p>
          <a:p>
            <a:r>
              <a:rPr lang="en-US" altLang="fr-FR"/>
              <a:t>At this point a traffic flow can be set up between two UDT instances.</a:t>
            </a:r>
          </a:p>
          <a:p>
            <a:endParaRPr lang="en-US" altLang="fr-FR"/>
          </a:p>
          <a:p>
            <a:r>
              <a:rPr lang="en-US" altLang="fr-FR"/>
              <a:t>However, to add reliability control and congestion control onto UDP, we have two modules to manage packet loss information at both sides, and a congestion control module at the sender side to tune packet sending rate. Now this is an almost complete UDT instance. Control information is passed among these modules.</a:t>
            </a:r>
          </a:p>
          <a:p>
            <a:endParaRPr lang="en-US" altLang="fr-FR"/>
          </a:p>
          <a:p>
            <a:r>
              <a:rPr lang="en-US" altLang="fr-FR"/>
              <a:t>Applications can set and read UDT options through the API module, whereas such configuration commands are further passed to the other related modules.</a:t>
            </a:r>
          </a:p>
          <a:p>
            <a:endParaRPr lang="en-US" altLang="fr-FR"/>
          </a:p>
          <a:p>
            <a:r>
              <a:rPr lang="en-US" altLang="fr-FR"/>
              <a:t>A listener is needed to support the listen/accept server mode. Finally, applications will be able to control the congestion control module to configure specific control algorithms. We will describe this in the Composable UDT section.</a:t>
            </a:r>
          </a:p>
          <a:p>
            <a:endParaRPr lang="en-US" alt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3E208B3-2381-E19C-B41B-A71E1C32242A}"/>
              </a:ext>
            </a:extLst>
          </p:cNvPr>
          <p:cNvSpPr>
            <a:spLocks noGrp="1" noChangeArrowheads="1"/>
          </p:cNvSpPr>
          <p:nvPr>
            <p:ph type="sldNum" sz="quarter" idx="5"/>
          </p:nvPr>
        </p:nvSpPr>
        <p:spPr>
          <a:ln/>
        </p:spPr>
        <p:txBody>
          <a:bodyPr/>
          <a:lstStyle/>
          <a:p>
            <a:fld id="{F1D77664-E5BA-C741-8D55-28BF9C4071D0}" type="slidenum">
              <a:rPr lang="en-US" altLang="fr-FR"/>
              <a:pPr/>
              <a:t>2</a:t>
            </a:fld>
            <a:endParaRPr lang="en-US" altLang="fr-FR"/>
          </a:p>
        </p:txBody>
      </p:sp>
      <p:sp>
        <p:nvSpPr>
          <p:cNvPr id="116738" name="Rectangle 2">
            <a:extLst>
              <a:ext uri="{FF2B5EF4-FFF2-40B4-BE49-F238E27FC236}">
                <a16:creationId xmlns:a16="http://schemas.microsoft.com/office/drawing/2014/main" id="{C312E733-21FB-FB8B-0181-5F4A5DB7E04C}"/>
              </a:ext>
            </a:extLst>
          </p:cNvPr>
          <p:cNvSpPr>
            <a:spLocks noChangeArrowheads="1" noTextEdit="1"/>
          </p:cNvSpPr>
          <p:nvPr>
            <p:ph type="sldImg"/>
          </p:nvPr>
        </p:nvSpPr>
        <p:spPr>
          <a:ln/>
        </p:spPr>
      </p:sp>
      <p:sp>
        <p:nvSpPr>
          <p:cNvPr id="116739" name="Rectangle 3">
            <a:extLst>
              <a:ext uri="{FF2B5EF4-FFF2-40B4-BE49-F238E27FC236}">
                <a16:creationId xmlns:a16="http://schemas.microsoft.com/office/drawing/2014/main" id="{337B9ECA-AE1D-5694-40A7-AE9F47B1B1E6}"/>
              </a:ext>
            </a:extLst>
          </p:cNvPr>
          <p:cNvSpPr>
            <a:spLocks noGrp="1" noChangeArrowheads="1"/>
          </p:cNvSpPr>
          <p:nvPr>
            <p:ph type="body" idx="1"/>
          </p:nvPr>
        </p:nvSpPr>
        <p:spPr/>
        <p:txBody>
          <a:bodyPr/>
          <a:lstStyle/>
          <a:p>
            <a:r>
              <a:rPr lang="en-US" altLang="fr-FR"/>
              <a:t>In this talk I will describe UDT's design, implementation, and evaluation. At the end I will conclude this talk with a summary of the contributions and both the short-term and long-term visions.</a:t>
            </a:r>
          </a:p>
          <a:p>
            <a:endParaRPr lang="en-US" altLang="fr-F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FB0816E-3A58-1A20-7C10-98AADE49B361}"/>
              </a:ext>
            </a:extLst>
          </p:cNvPr>
          <p:cNvSpPr>
            <a:spLocks noGrp="1" noChangeArrowheads="1"/>
          </p:cNvSpPr>
          <p:nvPr>
            <p:ph type="sldNum" sz="quarter" idx="5"/>
          </p:nvPr>
        </p:nvSpPr>
        <p:spPr>
          <a:ln/>
        </p:spPr>
        <p:txBody>
          <a:bodyPr/>
          <a:lstStyle/>
          <a:p>
            <a:fld id="{0683975C-0CDF-6F4C-99AC-F7603801BF42}" type="slidenum">
              <a:rPr lang="en-US" altLang="fr-FR"/>
              <a:pPr/>
              <a:t>20</a:t>
            </a:fld>
            <a:endParaRPr lang="en-US" altLang="fr-FR"/>
          </a:p>
        </p:txBody>
      </p:sp>
      <p:sp>
        <p:nvSpPr>
          <p:cNvPr id="117762" name="Rectangle 1026">
            <a:extLst>
              <a:ext uri="{FF2B5EF4-FFF2-40B4-BE49-F238E27FC236}">
                <a16:creationId xmlns:a16="http://schemas.microsoft.com/office/drawing/2014/main" id="{613B52FA-802C-8FDB-BF54-7B490D7E947A}"/>
              </a:ext>
            </a:extLst>
          </p:cNvPr>
          <p:cNvSpPr>
            <a:spLocks noChangeArrowheads="1" noTextEdit="1"/>
          </p:cNvSpPr>
          <p:nvPr>
            <p:ph type="sldImg"/>
          </p:nvPr>
        </p:nvSpPr>
        <p:spPr>
          <a:ln/>
        </p:spPr>
      </p:sp>
      <p:sp>
        <p:nvSpPr>
          <p:cNvPr id="117763" name="Rectangle 1027">
            <a:extLst>
              <a:ext uri="{FF2B5EF4-FFF2-40B4-BE49-F238E27FC236}">
                <a16:creationId xmlns:a16="http://schemas.microsoft.com/office/drawing/2014/main" id="{EC02199F-9E69-E810-8FA2-CE528496D68F}"/>
              </a:ext>
            </a:extLst>
          </p:cNvPr>
          <p:cNvSpPr>
            <a:spLocks noGrp="1" noChangeArrowheads="1"/>
          </p:cNvSpPr>
          <p:nvPr>
            <p:ph type="body" idx="1"/>
          </p:nvPr>
        </p:nvSpPr>
        <p:spPr/>
        <p:txBody>
          <a:bodyPr/>
          <a:lstStyle/>
          <a:p>
            <a:r>
              <a:rPr lang="en-US" altLang="fr-FR"/>
              <a:t>As I have mentioned, design and implementation can affect the efficiency characteristic of a transport protocol. This is mainly due to the impact of the CPU usage. For example, to transfer data at 1Gbps,  about 80000 packets have to be processed in one second. If the per packet processing is too long, the throughput will be limited by CPU; if there is a CPU time burst in packet processing, then the incoming packets may overflow the UDP buffer.</a:t>
            </a:r>
          </a:p>
          <a:p>
            <a:endParaRPr lang="en-US" altLang="fr-FR"/>
          </a:p>
          <a:p>
            <a:r>
              <a:rPr lang="en-US" altLang="fr-FR"/>
              <a:t>We have used many techniques in the implementation according to these efficiency considerations, including memory copy avoidance, timer-based acknowledging, and so on.</a:t>
            </a:r>
          </a:p>
          <a:p>
            <a:endParaRPr lang="en-US" altLang="fr-F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19E722E-FCE3-F2A0-3860-3883F073483C}"/>
              </a:ext>
            </a:extLst>
          </p:cNvPr>
          <p:cNvSpPr>
            <a:spLocks noGrp="1" noChangeArrowheads="1"/>
          </p:cNvSpPr>
          <p:nvPr>
            <p:ph type="sldNum" sz="quarter" idx="5"/>
          </p:nvPr>
        </p:nvSpPr>
        <p:spPr>
          <a:ln/>
        </p:spPr>
        <p:txBody>
          <a:bodyPr/>
          <a:lstStyle/>
          <a:p>
            <a:fld id="{0165C2AE-E2B4-2045-8FB2-4FB20C8A62A3}" type="slidenum">
              <a:rPr lang="en-US" altLang="fr-FR"/>
              <a:pPr/>
              <a:t>21</a:t>
            </a:fld>
            <a:endParaRPr lang="en-US" altLang="fr-FR"/>
          </a:p>
        </p:txBody>
      </p:sp>
      <p:sp>
        <p:nvSpPr>
          <p:cNvPr id="134146" name="Rectangle 2">
            <a:extLst>
              <a:ext uri="{FF2B5EF4-FFF2-40B4-BE49-F238E27FC236}">
                <a16:creationId xmlns:a16="http://schemas.microsoft.com/office/drawing/2014/main" id="{92D3F557-20C2-906E-6B4B-91345742DF67}"/>
              </a:ext>
            </a:extLst>
          </p:cNvPr>
          <p:cNvSpPr>
            <a:spLocks noChangeArrowheads="1" noTextEdit="1"/>
          </p:cNvSpPr>
          <p:nvPr>
            <p:ph type="sldImg"/>
          </p:nvPr>
        </p:nvSpPr>
        <p:spPr>
          <a:ln/>
        </p:spPr>
      </p:sp>
      <p:sp>
        <p:nvSpPr>
          <p:cNvPr id="134147" name="Rectangle 3">
            <a:extLst>
              <a:ext uri="{FF2B5EF4-FFF2-40B4-BE49-F238E27FC236}">
                <a16:creationId xmlns:a16="http://schemas.microsoft.com/office/drawing/2014/main" id="{E1CCAF7F-79A8-81E7-638D-A44604059776}"/>
              </a:ext>
            </a:extLst>
          </p:cNvPr>
          <p:cNvSpPr>
            <a:spLocks noGrp="1" noChangeArrowheads="1"/>
          </p:cNvSpPr>
          <p:nvPr>
            <p:ph type="body" idx="1"/>
          </p:nvPr>
        </p:nvSpPr>
        <p:spPr/>
        <p:txBody>
          <a:bodyPr/>
          <a:lstStyle/>
          <a:p>
            <a:r>
              <a:rPr lang="en-US" altLang="fr-FR"/>
              <a:t>In the last slide for the UDT design and implementation, I would like to talk a little about the UDT API. The reason is not that almost half of the UDT code is to deal with API, but the API semantics is somehow part of a transport protocol. It affects the design and implementation, and it affects application development as well.</a:t>
            </a:r>
          </a:p>
          <a:p>
            <a:endParaRPr lang="en-US" altLang="fr-FR"/>
          </a:p>
          <a:p>
            <a:r>
              <a:rPr lang="en-US" altLang="fr-FR"/>
              <a:t>We kept the traditional socket interface, with small updates, such that application developers do not need much time to learn UDT programming. In addition, we also made an effort such that in certain conditions, existing applications can turn from TCP to UDT without any modifications.</a:t>
            </a:r>
          </a:p>
          <a:p>
            <a:endParaRPr lang="en-US" altLang="fr-F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4C98FEF-5A24-7BC3-A107-89F6E2D5B0F9}"/>
              </a:ext>
            </a:extLst>
          </p:cNvPr>
          <p:cNvSpPr>
            <a:spLocks noGrp="1" noChangeArrowheads="1"/>
          </p:cNvSpPr>
          <p:nvPr>
            <p:ph type="sldNum" sz="quarter" idx="5"/>
          </p:nvPr>
        </p:nvSpPr>
        <p:spPr>
          <a:ln/>
        </p:spPr>
        <p:txBody>
          <a:bodyPr/>
          <a:lstStyle/>
          <a:p>
            <a:fld id="{2A027FD4-6B8A-FB41-9A29-AC67003063A4}" type="slidenum">
              <a:rPr lang="en-US" altLang="fr-FR"/>
              <a:pPr/>
              <a:t>22</a:t>
            </a:fld>
            <a:endParaRPr lang="en-US" altLang="fr-FR"/>
          </a:p>
        </p:txBody>
      </p:sp>
      <p:sp>
        <p:nvSpPr>
          <p:cNvPr id="135170" name="Rectangle 2">
            <a:extLst>
              <a:ext uri="{FF2B5EF4-FFF2-40B4-BE49-F238E27FC236}">
                <a16:creationId xmlns:a16="http://schemas.microsoft.com/office/drawing/2014/main" id="{AD9CB2D2-8552-84A1-0ED4-4958B22F4332}"/>
              </a:ext>
            </a:extLst>
          </p:cNvPr>
          <p:cNvSpPr>
            <a:spLocks noChangeArrowheads="1" noTextEdit="1"/>
          </p:cNvSpPr>
          <p:nvPr>
            <p:ph type="sldImg"/>
          </p:nvPr>
        </p:nvSpPr>
        <p:spPr>
          <a:ln/>
        </p:spPr>
      </p:sp>
      <p:sp>
        <p:nvSpPr>
          <p:cNvPr id="135171" name="Rectangle 3">
            <a:extLst>
              <a:ext uri="{FF2B5EF4-FFF2-40B4-BE49-F238E27FC236}">
                <a16:creationId xmlns:a16="http://schemas.microsoft.com/office/drawing/2014/main" id="{F0F9B16C-8C23-9C24-5F40-5AEF572F12C9}"/>
              </a:ext>
            </a:extLst>
          </p:cNvPr>
          <p:cNvSpPr>
            <a:spLocks noGrp="1" noChangeArrowheads="1"/>
          </p:cNvSpPr>
          <p:nvPr>
            <p:ph type="body" idx="1"/>
          </p:nvPr>
        </p:nvSpPr>
        <p:spPr/>
        <p:txBody>
          <a:bodyPr/>
          <a:lstStyle/>
          <a:p>
            <a:r>
              <a:rPr lang="en-US" altLang="fr-FR"/>
              <a:t>Ok, hopefully by now you know basically how the UDT protocol works. Now let's review how UDT tunes its packet sending rate to realize both efficiency and fairness at the same time.</a:t>
            </a:r>
          </a:p>
          <a:p>
            <a:endParaRPr lang="en-US" altLang="fr-F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958B6BC-76CA-16CF-E738-9A1787CE1936}"/>
              </a:ext>
            </a:extLst>
          </p:cNvPr>
          <p:cNvSpPr>
            <a:spLocks noGrp="1" noChangeArrowheads="1"/>
          </p:cNvSpPr>
          <p:nvPr>
            <p:ph type="sldNum" sz="quarter" idx="5"/>
          </p:nvPr>
        </p:nvSpPr>
        <p:spPr>
          <a:ln/>
        </p:spPr>
        <p:txBody>
          <a:bodyPr/>
          <a:lstStyle/>
          <a:p>
            <a:fld id="{805C73E6-FB9A-8844-AC02-7C33B3980B30}" type="slidenum">
              <a:rPr lang="en-US" altLang="fr-FR"/>
              <a:pPr/>
              <a:t>23</a:t>
            </a:fld>
            <a:endParaRPr lang="en-US" altLang="fr-FR"/>
          </a:p>
        </p:txBody>
      </p:sp>
      <p:sp>
        <p:nvSpPr>
          <p:cNvPr id="136194" name="Rectangle 2">
            <a:extLst>
              <a:ext uri="{FF2B5EF4-FFF2-40B4-BE49-F238E27FC236}">
                <a16:creationId xmlns:a16="http://schemas.microsoft.com/office/drawing/2014/main" id="{A94278AC-6905-FF31-0851-AB5B840908AB}"/>
              </a:ext>
            </a:extLst>
          </p:cNvPr>
          <p:cNvSpPr>
            <a:spLocks noChangeArrowheads="1" noTextEdit="1"/>
          </p:cNvSpPr>
          <p:nvPr>
            <p:ph type="sldImg"/>
          </p:nvPr>
        </p:nvSpPr>
        <p:spPr>
          <a:ln/>
        </p:spPr>
      </p:sp>
      <p:sp>
        <p:nvSpPr>
          <p:cNvPr id="136195" name="Rectangle 3">
            <a:extLst>
              <a:ext uri="{FF2B5EF4-FFF2-40B4-BE49-F238E27FC236}">
                <a16:creationId xmlns:a16="http://schemas.microsoft.com/office/drawing/2014/main" id="{BDD630D8-8197-C083-6A32-2576894C6686}"/>
              </a:ext>
            </a:extLst>
          </p:cNvPr>
          <p:cNvSpPr>
            <a:spLocks noGrp="1" noChangeArrowheads="1"/>
          </p:cNvSpPr>
          <p:nvPr>
            <p:ph type="body" idx="1"/>
          </p:nvPr>
        </p:nvSpPr>
        <p:spPr/>
        <p:txBody>
          <a:bodyPr/>
          <a:lstStyle/>
          <a:p>
            <a:r>
              <a:rPr lang="en-US" altLang="fr-FR"/>
              <a:t>Before we go into the details, let me clarify several issues about UDT's congestion control algorithm.</a:t>
            </a:r>
          </a:p>
          <a:p>
            <a:endParaRPr lang="en-US" altLang="fr-FR"/>
          </a:p>
          <a:p>
            <a:r>
              <a:rPr lang="en-US" altLang="fr-FR"/>
              <a:t>When we say "congestion control" here, we mean the mechanism to effectively utilize the network bandwidth. Another term, "flow control", is usually used to name the approach to prevent incoming traffic overwhelming the receiver. Congestion control is a more difficult problem.</a:t>
            </a:r>
          </a:p>
          <a:p>
            <a:endParaRPr lang="en-US" altLang="fr-FR"/>
          </a:p>
          <a:p>
            <a:r>
              <a:rPr lang="en-US" altLang="fr-FR"/>
              <a:t>Congestion control can tune the data sending rate in two ways: limit the number of on-flight packets and set the inter-packet time. TCP uses the window-based approach, whereas UDT uses the rate-based approach.</a:t>
            </a:r>
          </a:p>
          <a:p>
            <a:endParaRPr lang="en-US" altLang="fr-FR"/>
          </a:p>
          <a:p>
            <a:r>
              <a:rPr lang="en-US" altLang="fr-FR"/>
              <a:t>The most common congestion control algorithm is TCP's AIMD algorithm. We have already discussed AIMD.</a:t>
            </a:r>
          </a:p>
          <a:p>
            <a:endParaRPr lang="en-US" altLang="fr-FR"/>
          </a:p>
          <a:p>
            <a:r>
              <a:rPr lang="en-US" altLang="fr-FR"/>
              <a:t>Another important factor in congestion control is how to indicate a network congestion. Most protocols uses packet loss information, including both TCP and UDT. The increase in round trip time delay can also indicate congestion somewhere along the network.</a:t>
            </a:r>
          </a:p>
          <a:p>
            <a:endParaRPr lang="en-US" altLang="fr-F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E52DE37-8A5A-6F8D-811C-03D71524A8AB}"/>
              </a:ext>
            </a:extLst>
          </p:cNvPr>
          <p:cNvSpPr>
            <a:spLocks noGrp="1" noChangeArrowheads="1"/>
          </p:cNvSpPr>
          <p:nvPr>
            <p:ph type="sldNum" sz="quarter" idx="5"/>
          </p:nvPr>
        </p:nvSpPr>
        <p:spPr>
          <a:ln/>
        </p:spPr>
        <p:txBody>
          <a:bodyPr/>
          <a:lstStyle/>
          <a:p>
            <a:fld id="{FBBC047D-5ABB-9648-BC02-23988336BA06}" type="slidenum">
              <a:rPr lang="en-US" altLang="fr-FR"/>
              <a:pPr/>
              <a:t>24</a:t>
            </a:fld>
            <a:endParaRPr lang="en-US" altLang="fr-FR"/>
          </a:p>
        </p:txBody>
      </p:sp>
      <p:sp>
        <p:nvSpPr>
          <p:cNvPr id="137218" name="Rectangle 2050">
            <a:extLst>
              <a:ext uri="{FF2B5EF4-FFF2-40B4-BE49-F238E27FC236}">
                <a16:creationId xmlns:a16="http://schemas.microsoft.com/office/drawing/2014/main" id="{B337A79C-6B7B-09C3-9D1B-20709CE3CC00}"/>
              </a:ext>
            </a:extLst>
          </p:cNvPr>
          <p:cNvSpPr>
            <a:spLocks noChangeArrowheads="1" noTextEdit="1"/>
          </p:cNvSpPr>
          <p:nvPr>
            <p:ph type="sldImg"/>
          </p:nvPr>
        </p:nvSpPr>
        <p:spPr>
          <a:ln/>
        </p:spPr>
      </p:sp>
      <p:sp>
        <p:nvSpPr>
          <p:cNvPr id="137219" name="Rectangle 2051">
            <a:extLst>
              <a:ext uri="{FF2B5EF4-FFF2-40B4-BE49-F238E27FC236}">
                <a16:creationId xmlns:a16="http://schemas.microsoft.com/office/drawing/2014/main" id="{25E3394E-F559-A0B0-201B-6B0CEB8B5B8E}"/>
              </a:ext>
            </a:extLst>
          </p:cNvPr>
          <p:cNvSpPr>
            <a:spLocks noGrp="1" noChangeArrowheads="1"/>
          </p:cNvSpPr>
          <p:nvPr>
            <p:ph type="body" idx="1"/>
          </p:nvPr>
        </p:nvSpPr>
        <p:spPr/>
        <p:txBody>
          <a:bodyPr/>
          <a:lstStyle/>
          <a:p>
            <a:r>
              <a:rPr lang="en-US" altLang="fr-FR"/>
              <a:t>AIMD has many good properties including global stability and its behavior is well understood. The AIMD algorithm can be modeled by an increase function of alpha(x) and a decrease factor of beta.</a:t>
            </a:r>
          </a:p>
          <a:p>
            <a:endParaRPr lang="en-US" altLang="fr-FR"/>
          </a:p>
          <a:p>
            <a:r>
              <a:rPr lang="en-US" altLang="fr-FR"/>
              <a:t>For example, in TCP, alpha(x) always equal to 1 and beta is 0.5.</a:t>
            </a:r>
          </a:p>
          <a:p>
            <a:endParaRPr lang="en-US" altLang="fr-FR"/>
          </a:p>
          <a:p>
            <a:r>
              <a:rPr lang="en-US" altLang="fr-FR"/>
              <a:t>UDT uses a special case of AIMD algorithm, in which the increase function alpha(x) is non-increasing, and approaches to zero as x increases.</a:t>
            </a:r>
          </a:p>
          <a:p>
            <a:endParaRPr lang="en-US" altLang="fr-FR"/>
          </a:p>
          <a:p>
            <a:r>
              <a:rPr lang="en-US" altLang="fr-FR"/>
              <a:t>(x UNIT: packets/sec)</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CFD12CB-673A-E374-E25D-0ACF689BA9D6}"/>
              </a:ext>
            </a:extLst>
          </p:cNvPr>
          <p:cNvSpPr>
            <a:spLocks noGrp="1" noChangeArrowheads="1"/>
          </p:cNvSpPr>
          <p:nvPr>
            <p:ph type="sldNum" sz="quarter" idx="5"/>
          </p:nvPr>
        </p:nvSpPr>
        <p:spPr>
          <a:ln/>
        </p:spPr>
        <p:txBody>
          <a:bodyPr/>
          <a:lstStyle/>
          <a:p>
            <a:fld id="{7F453703-2154-6043-9416-EBD130917B60}" type="slidenum">
              <a:rPr lang="en-US" altLang="fr-FR"/>
              <a:pPr/>
              <a:t>25</a:t>
            </a:fld>
            <a:endParaRPr lang="en-US" altLang="fr-FR"/>
          </a:p>
        </p:txBody>
      </p:sp>
      <p:sp>
        <p:nvSpPr>
          <p:cNvPr id="138242" name="Rectangle 2">
            <a:extLst>
              <a:ext uri="{FF2B5EF4-FFF2-40B4-BE49-F238E27FC236}">
                <a16:creationId xmlns:a16="http://schemas.microsoft.com/office/drawing/2014/main" id="{15F9FB57-E6FB-AC6F-A96D-C94B82E37124}"/>
              </a:ext>
            </a:extLst>
          </p:cNvPr>
          <p:cNvSpPr>
            <a:spLocks noChangeArrowheads="1" noTextEdit="1"/>
          </p:cNvSpPr>
          <p:nvPr>
            <p:ph type="sldImg"/>
          </p:nvPr>
        </p:nvSpPr>
        <p:spPr>
          <a:ln/>
        </p:spPr>
      </p:sp>
      <p:sp>
        <p:nvSpPr>
          <p:cNvPr id="138243" name="Rectangle 3">
            <a:extLst>
              <a:ext uri="{FF2B5EF4-FFF2-40B4-BE49-F238E27FC236}">
                <a16:creationId xmlns:a16="http://schemas.microsoft.com/office/drawing/2014/main" id="{5840D40E-3274-7710-5329-AAD998FF8251}"/>
              </a:ext>
            </a:extLst>
          </p:cNvPr>
          <p:cNvSpPr>
            <a:spLocks noGrp="1" noChangeArrowheads="1"/>
          </p:cNvSpPr>
          <p:nvPr>
            <p:ph type="body" idx="1"/>
          </p:nvPr>
        </p:nvSpPr>
        <p:spPr/>
        <p:txBody>
          <a:bodyPr/>
          <a:lstStyle/>
          <a:p>
            <a:r>
              <a:rPr lang="en-US" altLang="fr-FR"/>
              <a:t>This figure illustrates the difference between several AIMD algorithms used in some TCP variants and UDT.</a:t>
            </a:r>
          </a:p>
          <a:p>
            <a:endParaRPr lang="en-US" altLang="fr-FR"/>
          </a:p>
          <a:p>
            <a:r>
              <a:rPr lang="en-US" altLang="fr-FR"/>
              <a:t>The standard AIMD used in TCP is a straight line because alpha(x) is a constant value. In several high speed TCP variants, the data sending rate increases faster and faster, and the intuition is that a higher sending rate may indicate that the network bandwidth is higher so the sending rate should increase faster.</a:t>
            </a:r>
          </a:p>
          <a:p>
            <a:endParaRPr lang="en-US" altLang="fr-FR"/>
          </a:p>
          <a:p>
            <a:r>
              <a:rPr lang="en-US" altLang="fr-FR"/>
              <a:t>However, this scheme has two problems. The network bandwidth is fixed. As the sending rate becomes faster, the available bandwidth actually becomes smaller. A high increase parameter may cause large oscillations around the optimal bandwidth utilization. The second problem is related to fairness: if the flow with higher sending rate increases faster, the system may never converge to a fairness equilibrium.</a:t>
            </a:r>
          </a:p>
          <a:p>
            <a:endParaRPr lang="en-US" altLang="fr-FR"/>
          </a:p>
          <a:p>
            <a:r>
              <a:rPr lang="en-US" altLang="fr-FR"/>
              <a:t>This discussion leads us to use a totally different scheme. On the one hand, at the beginning when the data sending rate of a flow is slow, it should increase faster to approach the network bandwidth and catch up with those flows that have already a higher sending rate. On the other hand, when the data sending rate of a flow is high,  it should increase slower to avoid large oscillations.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2A5A217-560E-A6E7-22E2-032242C2E184}"/>
              </a:ext>
            </a:extLst>
          </p:cNvPr>
          <p:cNvSpPr>
            <a:spLocks noGrp="1" noChangeArrowheads="1"/>
          </p:cNvSpPr>
          <p:nvPr>
            <p:ph type="sldNum" sz="quarter" idx="5"/>
          </p:nvPr>
        </p:nvSpPr>
        <p:spPr>
          <a:ln/>
        </p:spPr>
        <p:txBody>
          <a:bodyPr/>
          <a:lstStyle/>
          <a:p>
            <a:fld id="{D1B201CF-7B40-EA42-8B7F-50B46F02CDCB}" type="slidenum">
              <a:rPr lang="en-US" altLang="fr-FR"/>
              <a:pPr/>
              <a:t>26</a:t>
            </a:fld>
            <a:endParaRPr lang="en-US" altLang="fr-FR"/>
          </a:p>
        </p:txBody>
      </p:sp>
      <p:sp>
        <p:nvSpPr>
          <p:cNvPr id="139266" name="Rectangle 2">
            <a:extLst>
              <a:ext uri="{FF2B5EF4-FFF2-40B4-BE49-F238E27FC236}">
                <a16:creationId xmlns:a16="http://schemas.microsoft.com/office/drawing/2014/main" id="{E8981F2D-0734-35CC-3DC3-294D0EBBB3AA}"/>
              </a:ext>
            </a:extLst>
          </p:cNvPr>
          <p:cNvSpPr>
            <a:spLocks noChangeArrowheads="1" noTextEdit="1"/>
          </p:cNvSpPr>
          <p:nvPr>
            <p:ph type="sldImg"/>
          </p:nvPr>
        </p:nvSpPr>
        <p:spPr>
          <a:ln/>
        </p:spPr>
      </p:sp>
      <p:sp>
        <p:nvSpPr>
          <p:cNvPr id="139267" name="Rectangle 3">
            <a:extLst>
              <a:ext uri="{FF2B5EF4-FFF2-40B4-BE49-F238E27FC236}">
                <a16:creationId xmlns:a16="http://schemas.microsoft.com/office/drawing/2014/main" id="{9884D36B-F17F-AB54-45E9-0E7E9E8CEED9}"/>
              </a:ext>
            </a:extLst>
          </p:cNvPr>
          <p:cNvSpPr>
            <a:spLocks noGrp="1" noChangeArrowheads="1"/>
          </p:cNvSpPr>
          <p:nvPr>
            <p:ph type="body" idx="1"/>
          </p:nvPr>
        </p:nvSpPr>
        <p:spPr/>
        <p:txBody>
          <a:bodyPr/>
          <a:lstStyle/>
          <a:p>
            <a:r>
              <a:rPr lang="en-US" altLang="fr-FR"/>
              <a:t>Here is the control algorithm used in UDT. The alpha(x) is related to the difference between the network bottleneck bandwidth and the current data sending rate. As x increases, (B-x) will decrease, and we want f() to be an non-decreasing function.</a:t>
            </a:r>
          </a:p>
          <a:p>
            <a:endParaRPr lang="en-US" altLang="fr-FR"/>
          </a:p>
          <a:p>
            <a:r>
              <a:rPr lang="en-US" altLang="fr-FR"/>
              <a:t>The UDT increase function actually uses a filter to project (B-x) onto each level of 10's power, which results a stepwise function. This is to be robust to bandwidth estimation error. I will talk about this shortly after.</a:t>
            </a:r>
          </a:p>
          <a:p>
            <a:endParaRPr lang="en-US" altLang="fr-FR"/>
          </a:p>
          <a:p>
            <a:r>
              <a:rPr lang="en-US" altLang="fr-FR"/>
              <a:t>UDT uses a constant rate control interval in order to realize RTT fairness and reach fast convergence in long RTT links.</a:t>
            </a:r>
          </a:p>
          <a:p>
            <a:endParaRPr lang="en-US" altLang="fr-FR"/>
          </a:p>
          <a:p>
            <a:r>
              <a:rPr lang="en-US" altLang="fr-FR"/>
              <a:t>We will describe how to estimate the network bandwidth B shortly after, but now let's look at an example of how UDT increases its sending rate.</a:t>
            </a:r>
          </a:p>
          <a:p>
            <a:endParaRPr lang="en-US" altLang="fr-FR"/>
          </a:p>
          <a:p>
            <a:r>
              <a:rPr lang="en-US" altLang="fr-FR"/>
              <a:t>(x UNIT: bits/sec)</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CDFB34A-F0B7-BD49-F277-86A14C5EED57}"/>
              </a:ext>
            </a:extLst>
          </p:cNvPr>
          <p:cNvSpPr>
            <a:spLocks noGrp="1" noChangeArrowheads="1"/>
          </p:cNvSpPr>
          <p:nvPr>
            <p:ph type="sldNum" sz="quarter" idx="5"/>
          </p:nvPr>
        </p:nvSpPr>
        <p:spPr>
          <a:ln/>
        </p:spPr>
        <p:txBody>
          <a:bodyPr/>
          <a:lstStyle/>
          <a:p>
            <a:fld id="{EFB07BB3-EA55-C543-B828-743FE9AE210A}" type="slidenum">
              <a:rPr lang="en-US" altLang="fr-FR"/>
              <a:pPr/>
              <a:t>27</a:t>
            </a:fld>
            <a:endParaRPr lang="en-US" altLang="fr-FR"/>
          </a:p>
        </p:txBody>
      </p:sp>
      <p:sp>
        <p:nvSpPr>
          <p:cNvPr id="140290" name="Rectangle 2">
            <a:extLst>
              <a:ext uri="{FF2B5EF4-FFF2-40B4-BE49-F238E27FC236}">
                <a16:creationId xmlns:a16="http://schemas.microsoft.com/office/drawing/2014/main" id="{30CBBA89-1722-EABA-6C97-E4667E4AB5AB}"/>
              </a:ext>
            </a:extLst>
          </p:cNvPr>
          <p:cNvSpPr>
            <a:spLocks noChangeArrowheads="1" noTextEdit="1"/>
          </p:cNvSpPr>
          <p:nvPr>
            <p:ph type="sldImg"/>
          </p:nvPr>
        </p:nvSpPr>
        <p:spPr>
          <a:ln/>
        </p:spPr>
      </p:sp>
      <p:sp>
        <p:nvSpPr>
          <p:cNvPr id="140291" name="Rectangle 3">
            <a:extLst>
              <a:ext uri="{FF2B5EF4-FFF2-40B4-BE49-F238E27FC236}">
                <a16:creationId xmlns:a16="http://schemas.microsoft.com/office/drawing/2014/main" id="{411D2C37-799F-F72D-BB7D-6BD7775C640E}"/>
              </a:ext>
            </a:extLst>
          </p:cNvPr>
          <p:cNvSpPr>
            <a:spLocks noGrp="1" noChangeArrowheads="1"/>
          </p:cNvSpPr>
          <p:nvPr>
            <p:ph type="body" idx="1"/>
          </p:nvPr>
        </p:nvSpPr>
        <p:spPr/>
        <p:txBody>
          <a:bodyPr/>
          <a:lstStyle/>
          <a:p>
            <a:r>
              <a:rPr lang="en-US" altLang="fr-FR"/>
              <a:t>This is an example over a 10Gb/s link, and the packet size is 1500 bytes.</a:t>
            </a:r>
          </a:p>
          <a:p>
            <a:endParaRPr lang="en-US" altLang="fr-FR"/>
          </a:p>
          <a:p>
            <a:r>
              <a:rPr lang="en-US" altLang="fr-FR"/>
              <a:t>A UDT flow will start at 0 and increase its sending rate by 10 packets per SYN before it reaches 9Gb/s. After that, the increase parameter becomes 1 packet per SYN, and 0.1 packet per SYN, and so on.</a:t>
            </a:r>
          </a:p>
          <a:p>
            <a:endParaRPr lang="en-US" altLang="fr-FR"/>
          </a:p>
          <a:p>
            <a:r>
              <a:rPr lang="en-US" altLang="fr-FR"/>
              <a:t>In fact, UDT can scale up to 90% of the  bandwidth at approximately a constant time, which is 750 SYN, or 7.5 seconds. This makes UDT very scalable to the increase of network bandwidth and delay.</a:t>
            </a:r>
          </a:p>
          <a:p>
            <a:endParaRPr lang="en-US" altLang="fr-FR" b="1"/>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BB6C614-0DAF-DA03-8F34-A786218C6616}"/>
              </a:ext>
            </a:extLst>
          </p:cNvPr>
          <p:cNvSpPr>
            <a:spLocks noGrp="1" noChangeArrowheads="1"/>
          </p:cNvSpPr>
          <p:nvPr>
            <p:ph type="sldNum" sz="quarter" idx="5"/>
          </p:nvPr>
        </p:nvSpPr>
        <p:spPr>
          <a:ln/>
        </p:spPr>
        <p:txBody>
          <a:bodyPr/>
          <a:lstStyle/>
          <a:p>
            <a:fld id="{2E665E8A-EF15-9E49-AE67-792049CBCFCF}" type="slidenum">
              <a:rPr lang="en-US" altLang="fr-FR"/>
              <a:pPr/>
              <a:t>28</a:t>
            </a:fld>
            <a:endParaRPr lang="en-US" altLang="fr-FR"/>
          </a:p>
        </p:txBody>
      </p:sp>
      <p:sp>
        <p:nvSpPr>
          <p:cNvPr id="141314" name="Rectangle 2">
            <a:extLst>
              <a:ext uri="{FF2B5EF4-FFF2-40B4-BE49-F238E27FC236}">
                <a16:creationId xmlns:a16="http://schemas.microsoft.com/office/drawing/2014/main" id="{6E2CF7EE-E521-3EA0-8BEB-756DD1C84384}"/>
              </a:ext>
            </a:extLst>
          </p:cNvPr>
          <p:cNvSpPr>
            <a:spLocks noChangeArrowheads="1" noTextEdit="1"/>
          </p:cNvSpPr>
          <p:nvPr>
            <p:ph type="sldImg"/>
          </p:nvPr>
        </p:nvSpPr>
        <p:spPr>
          <a:ln/>
        </p:spPr>
      </p:sp>
      <p:sp>
        <p:nvSpPr>
          <p:cNvPr id="141315" name="Rectangle 3">
            <a:extLst>
              <a:ext uri="{FF2B5EF4-FFF2-40B4-BE49-F238E27FC236}">
                <a16:creationId xmlns:a16="http://schemas.microsoft.com/office/drawing/2014/main" id="{91F8C841-3246-EC65-B7F4-CAF8C6351821}"/>
              </a:ext>
            </a:extLst>
          </p:cNvPr>
          <p:cNvSpPr>
            <a:spLocks noGrp="1" noChangeArrowheads="1"/>
          </p:cNvSpPr>
          <p:nvPr>
            <p:ph type="body" idx="1"/>
          </p:nvPr>
        </p:nvSpPr>
        <p:spPr/>
        <p:txBody>
          <a:bodyPr/>
          <a:lstStyle/>
          <a:p>
            <a:r>
              <a:rPr lang="en-US" altLang="fr-FR"/>
              <a:t>Now we know how UDT increases its sending rate. Let's now check how it decrease its sending rate. Because UDT uses packet loss as the indication of network congestion, it is very important to carefully deal with these packet losses.</a:t>
            </a:r>
          </a:p>
          <a:p>
            <a:r>
              <a:rPr lang="en-US" altLang="fr-FR"/>
              <a:t>There are three special situations to deal with. The first one is the loss synchronization. Once the congestion occurs, all flows may experience packet loss at the same time, therefore they will decrease the sending rate at the same time and then start to increase at the same time. As a consequence, the aggregate throughput has much larger oscillations than the individual flow.</a:t>
            </a:r>
          </a:p>
          <a:p>
            <a:r>
              <a:rPr lang="en-US" altLang="fr-FR"/>
              <a:t>The second situation is those packet losses not caused by network congestion. </a:t>
            </a:r>
          </a:p>
          <a:p>
            <a:r>
              <a:rPr lang="en-US" altLang="fr-FR"/>
              <a:t>We can use a randomization method to remove the loss synchronization. In this figure each dot is a loss event, and the red dot represents the first loss event in a congestion (there can be multiple loss events during one congestion). Suppose the number of loss events in one congestion is M, then we choose a random number between 1 and M, say N. Then every N packets, the sending rate is decreased by 1/9.</a:t>
            </a:r>
          </a:p>
          <a:p>
            <a:r>
              <a:rPr lang="en-US" altLang="fr-FR"/>
              <a:t>To address the non-congestion loss problem, the sending rate is not decreased for the first loss. So if it is a non-congestion loss, then it will not affect UDT. If it is due to congestion, further loss will come if the sending rate is not decreased.</a:t>
            </a:r>
          </a:p>
          <a:p>
            <a:r>
              <a:rPr lang="en-US" altLang="fr-FR"/>
              <a:t>The third situation is packet reordering. To deal with this situation, the loss report can be delayed to check more incoming packets. The length of this delay can be determined by historical data.</a:t>
            </a:r>
          </a:p>
          <a:p>
            <a:endParaRPr lang="en-US" altLang="fr-F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F625362-A620-0C5E-0496-ACA8A616CA33}"/>
              </a:ext>
            </a:extLst>
          </p:cNvPr>
          <p:cNvSpPr>
            <a:spLocks noGrp="1" noChangeArrowheads="1"/>
          </p:cNvSpPr>
          <p:nvPr>
            <p:ph type="sldNum" sz="quarter" idx="5"/>
          </p:nvPr>
        </p:nvSpPr>
        <p:spPr>
          <a:ln/>
        </p:spPr>
        <p:txBody>
          <a:bodyPr/>
          <a:lstStyle/>
          <a:p>
            <a:fld id="{3F59E8AD-033D-AF4D-9CB7-D140EAC0D15D}" type="slidenum">
              <a:rPr lang="en-US" altLang="fr-FR"/>
              <a:pPr/>
              <a:t>29</a:t>
            </a:fld>
            <a:endParaRPr lang="en-US" altLang="fr-FR"/>
          </a:p>
        </p:txBody>
      </p:sp>
      <p:sp>
        <p:nvSpPr>
          <p:cNvPr id="142338" name="Rectangle 2">
            <a:extLst>
              <a:ext uri="{FF2B5EF4-FFF2-40B4-BE49-F238E27FC236}">
                <a16:creationId xmlns:a16="http://schemas.microsoft.com/office/drawing/2014/main" id="{3D0FF02C-87B0-F6A3-2B4D-042E0E3829F7}"/>
              </a:ext>
            </a:extLst>
          </p:cNvPr>
          <p:cNvSpPr>
            <a:spLocks noChangeArrowheads="1" noTextEdit="1"/>
          </p:cNvSpPr>
          <p:nvPr>
            <p:ph type="sldImg"/>
          </p:nvPr>
        </p:nvSpPr>
        <p:spPr>
          <a:ln/>
        </p:spPr>
      </p:sp>
      <p:sp>
        <p:nvSpPr>
          <p:cNvPr id="142339" name="Rectangle 3">
            <a:extLst>
              <a:ext uri="{FF2B5EF4-FFF2-40B4-BE49-F238E27FC236}">
                <a16:creationId xmlns:a16="http://schemas.microsoft.com/office/drawing/2014/main" id="{47F2FE03-5FF8-14A0-74F9-9CBC30DF23ED}"/>
              </a:ext>
            </a:extLst>
          </p:cNvPr>
          <p:cNvSpPr>
            <a:spLocks noGrp="1" noChangeArrowheads="1"/>
          </p:cNvSpPr>
          <p:nvPr>
            <p:ph type="body" idx="1"/>
          </p:nvPr>
        </p:nvSpPr>
        <p:spPr/>
        <p:txBody>
          <a:bodyPr/>
          <a:lstStyle/>
          <a:p>
            <a:r>
              <a:rPr lang="en-US" altLang="fr-FR"/>
              <a:t>We have one last unclear issue in the UDT congestion control algorithm: how to know the bandwidth B? UDT uses packet-pair based bandwidth estimation technique.</a:t>
            </a:r>
          </a:p>
          <a:p>
            <a:endParaRPr lang="en-US" altLang="fr-FR"/>
          </a:p>
          <a:p>
            <a:r>
              <a:rPr lang="en-US" altLang="fr-FR"/>
              <a:t>UDT sends out a full sized back-to-back packet pair at randomized intervals. Once the pair of packets passes through a narrow link segment, there will be a gap between the two packets. At the receiver side, the bottleneck bandwidth can be estimated by the packet size over the inter-packet space.</a:t>
            </a:r>
          </a:p>
          <a:p>
            <a:endParaRPr lang="en-US" altLang="fr-FR"/>
          </a:p>
          <a:p>
            <a:r>
              <a:rPr lang="en-US" altLang="fr-FR"/>
              <a:t>This is the ideal situation. In the real world there may be noises from cross traffic, host interrupt coalescence, context switch, and so on. On the one hand, we have to use median and mean filters to filter out these negative impacts. On the other hand, the errors can not be completely removed. UDT has to be robust to estimation error. That is why we use a projection filter in the congestion control formula.</a:t>
            </a:r>
          </a:p>
          <a:p>
            <a:endParaRPr lang="en-US" alt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8A77876-39BE-9ABC-4F66-10E58965E02C}"/>
              </a:ext>
            </a:extLst>
          </p:cNvPr>
          <p:cNvSpPr>
            <a:spLocks noGrp="1" noChangeArrowheads="1"/>
          </p:cNvSpPr>
          <p:nvPr>
            <p:ph type="sldNum" sz="quarter" idx="5"/>
          </p:nvPr>
        </p:nvSpPr>
        <p:spPr>
          <a:ln/>
        </p:spPr>
        <p:txBody>
          <a:bodyPr/>
          <a:lstStyle/>
          <a:p>
            <a:fld id="{2ECA795B-698D-104B-9A77-DE8E82793435}" type="slidenum">
              <a:rPr lang="en-US" altLang="fr-FR"/>
              <a:pPr/>
              <a:t>3</a:t>
            </a:fld>
            <a:endParaRPr lang="en-US" altLang="fr-FR"/>
          </a:p>
        </p:txBody>
      </p:sp>
      <p:sp>
        <p:nvSpPr>
          <p:cNvPr id="118786" name="Rectangle 2">
            <a:extLst>
              <a:ext uri="{FF2B5EF4-FFF2-40B4-BE49-F238E27FC236}">
                <a16:creationId xmlns:a16="http://schemas.microsoft.com/office/drawing/2014/main" id="{7155BCB7-4FDE-8367-DDDA-5E61B07D5F2F}"/>
              </a:ext>
            </a:extLst>
          </p:cNvPr>
          <p:cNvSpPr>
            <a:spLocks noChangeArrowheads="1" noTextEdit="1"/>
          </p:cNvSpPr>
          <p:nvPr>
            <p:ph type="sldImg"/>
          </p:nvPr>
        </p:nvSpPr>
        <p:spPr>
          <a:ln/>
        </p:spPr>
      </p:sp>
      <p:sp>
        <p:nvSpPr>
          <p:cNvPr id="118787" name="Rectangle 3">
            <a:extLst>
              <a:ext uri="{FF2B5EF4-FFF2-40B4-BE49-F238E27FC236}">
                <a16:creationId xmlns:a16="http://schemas.microsoft.com/office/drawing/2014/main" id="{A5B96D76-E9CA-500C-9B34-A10EA0A37929}"/>
              </a:ext>
            </a:extLst>
          </p:cNvPr>
          <p:cNvSpPr>
            <a:spLocks noGrp="1" noChangeArrowheads="1"/>
          </p:cNvSpPr>
          <p:nvPr>
            <p:ph type="body" idx="1"/>
          </p:nvPr>
        </p:nvSpPr>
        <p:spPr/>
        <p:txBody>
          <a:bodyPr/>
          <a:lstStyle/>
          <a:p>
            <a:r>
              <a:rPr lang="en-US" altLang="fr-FR"/>
              <a:t>But first, I will try to give you enough background information for this work.</a:t>
            </a:r>
          </a:p>
          <a:p>
            <a:endParaRPr lang="en-US" altLang="fr-F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1B25767-D656-A697-B1CE-2C40A954CB97}"/>
              </a:ext>
            </a:extLst>
          </p:cNvPr>
          <p:cNvSpPr>
            <a:spLocks noGrp="1" noChangeArrowheads="1"/>
          </p:cNvSpPr>
          <p:nvPr>
            <p:ph type="sldNum" sz="quarter" idx="5"/>
          </p:nvPr>
        </p:nvSpPr>
        <p:spPr>
          <a:ln/>
        </p:spPr>
        <p:txBody>
          <a:bodyPr/>
          <a:lstStyle/>
          <a:p>
            <a:fld id="{D7FDFC17-6C3C-9345-A482-1C698E71661D}" type="slidenum">
              <a:rPr lang="en-US" altLang="fr-FR"/>
              <a:pPr/>
              <a:t>30</a:t>
            </a:fld>
            <a:endParaRPr lang="en-US" altLang="fr-FR"/>
          </a:p>
        </p:txBody>
      </p:sp>
      <p:sp>
        <p:nvSpPr>
          <p:cNvPr id="143362" name="Rectangle 2">
            <a:extLst>
              <a:ext uri="{FF2B5EF4-FFF2-40B4-BE49-F238E27FC236}">
                <a16:creationId xmlns:a16="http://schemas.microsoft.com/office/drawing/2014/main" id="{2A381A48-E2D5-46DD-BC4C-B1E9742C1EE0}"/>
              </a:ext>
            </a:extLst>
          </p:cNvPr>
          <p:cNvSpPr>
            <a:spLocks noChangeArrowheads="1" noTextEdit="1"/>
          </p:cNvSpPr>
          <p:nvPr>
            <p:ph type="sldImg"/>
          </p:nvPr>
        </p:nvSpPr>
        <p:spPr>
          <a:ln/>
        </p:spPr>
      </p:sp>
      <p:sp>
        <p:nvSpPr>
          <p:cNvPr id="143363" name="Rectangle 3">
            <a:extLst>
              <a:ext uri="{FF2B5EF4-FFF2-40B4-BE49-F238E27FC236}">
                <a16:creationId xmlns:a16="http://schemas.microsoft.com/office/drawing/2014/main" id="{B87EC409-79C1-44C4-4A7D-25A680EBF397}"/>
              </a:ext>
            </a:extLst>
          </p:cNvPr>
          <p:cNvSpPr>
            <a:spLocks noGrp="1" noChangeArrowheads="1"/>
          </p:cNvSpPr>
          <p:nvPr>
            <p:ph type="body" idx="1"/>
          </p:nvPr>
        </p:nvSpPr>
        <p:spPr/>
        <p:txBody>
          <a:bodyPr/>
          <a:lstStyle/>
          <a:p>
            <a:r>
              <a:rPr lang="en-US" altLang="fr-FR"/>
              <a:t>We have described the UDT protocol and its congestion control. Let's go to the next section: performance evaluation. </a:t>
            </a:r>
          </a:p>
          <a:p>
            <a:endParaRPr lang="en-US" altLang="fr-F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242B371-B945-CD30-4698-9E6E4EBFED27}"/>
              </a:ext>
            </a:extLst>
          </p:cNvPr>
          <p:cNvSpPr>
            <a:spLocks noGrp="1" noChangeArrowheads="1"/>
          </p:cNvSpPr>
          <p:nvPr>
            <p:ph type="sldNum" sz="quarter" idx="5"/>
          </p:nvPr>
        </p:nvSpPr>
        <p:spPr>
          <a:ln/>
        </p:spPr>
        <p:txBody>
          <a:bodyPr/>
          <a:lstStyle/>
          <a:p>
            <a:fld id="{9799CA18-9335-A342-8D69-860CA7878990}" type="slidenum">
              <a:rPr lang="en-US" altLang="fr-FR"/>
              <a:pPr/>
              <a:t>31</a:t>
            </a:fld>
            <a:endParaRPr lang="en-US" altLang="fr-FR"/>
          </a:p>
        </p:txBody>
      </p:sp>
      <p:sp>
        <p:nvSpPr>
          <p:cNvPr id="144386" name="Rectangle 2">
            <a:extLst>
              <a:ext uri="{FF2B5EF4-FFF2-40B4-BE49-F238E27FC236}">
                <a16:creationId xmlns:a16="http://schemas.microsoft.com/office/drawing/2014/main" id="{851CABA6-5E29-6416-0143-15ECEDCA6CBC}"/>
              </a:ext>
            </a:extLst>
          </p:cNvPr>
          <p:cNvSpPr>
            <a:spLocks noChangeArrowheads="1" noTextEdit="1"/>
          </p:cNvSpPr>
          <p:nvPr>
            <p:ph type="sldImg"/>
          </p:nvPr>
        </p:nvSpPr>
        <p:spPr>
          <a:ln/>
        </p:spPr>
      </p:sp>
      <p:sp>
        <p:nvSpPr>
          <p:cNvPr id="144387" name="Rectangle 3">
            <a:extLst>
              <a:ext uri="{FF2B5EF4-FFF2-40B4-BE49-F238E27FC236}">
                <a16:creationId xmlns:a16="http://schemas.microsoft.com/office/drawing/2014/main" id="{684DDDBD-4DFE-327A-32C5-69FAF346ED6A}"/>
              </a:ext>
            </a:extLst>
          </p:cNvPr>
          <p:cNvSpPr>
            <a:spLocks noGrp="1" noChangeArrowheads="1"/>
          </p:cNvSpPr>
          <p:nvPr>
            <p:ph type="body" idx="1"/>
          </p:nvPr>
        </p:nvSpPr>
        <p:spPr/>
        <p:txBody>
          <a:bodyPr/>
          <a:lstStyle/>
          <a:p>
            <a:r>
              <a:rPr lang="en-US" altLang="fr-FR"/>
              <a:t>We investigate four major characteristics of the performance of UDT.</a:t>
            </a:r>
          </a:p>
          <a:p>
            <a:endParaRPr lang="en-US" altLang="fr-FR"/>
          </a:p>
          <a:p>
            <a:r>
              <a:rPr lang="en-US" altLang="fr-FR"/>
              <a:t>We expect UDT to reach high bandwidth utilization with reasonable CPU cost.</a:t>
            </a:r>
          </a:p>
          <a:p>
            <a:r>
              <a:rPr lang="en-US" altLang="fr-FR"/>
              <a:t>All concurrent UDT flows should share the bandwidth fairly. This means to share the bandwidth equally if there is a single bottleneck in the system. </a:t>
            </a:r>
          </a:p>
          <a:p>
            <a:r>
              <a:rPr lang="en-US" altLang="fr-FR"/>
              <a:t>We also want UDT to be friendly to co-existing TCP flows. We consider this property in two separate situations. Because most TCP flows on the Internet are short lived flows, we check the influence of multiple background UDT flows on the short-lived TCP flows. Meanwhile, we also check the competence of concurrent TCP bulk flows and UDT bulk flows.</a:t>
            </a:r>
          </a:p>
          <a:p>
            <a:r>
              <a:rPr lang="en-US" altLang="fr-FR"/>
              <a:t>Finally, we also considered the stability for each UDT flow. Here a better stability means less oscillations in the throughput.</a:t>
            </a:r>
          </a:p>
          <a:p>
            <a:endParaRPr lang="en-US" altLang="fr-FR"/>
          </a:p>
          <a:p>
            <a:r>
              <a:rPr lang="en-US" altLang="fr-FR"/>
              <a:t>We have either defined or borrowed a quantitative approach for each of these performance characteristics.</a:t>
            </a:r>
          </a:p>
          <a:p>
            <a:endParaRPr lang="en-US" altLang="fr-F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A7B6039-2ED1-E9DF-D97F-0BD14B4CD7BC}"/>
              </a:ext>
            </a:extLst>
          </p:cNvPr>
          <p:cNvSpPr>
            <a:spLocks noGrp="1" noChangeArrowheads="1"/>
          </p:cNvSpPr>
          <p:nvPr>
            <p:ph type="sldNum" sz="quarter" idx="5"/>
          </p:nvPr>
        </p:nvSpPr>
        <p:spPr>
          <a:ln/>
        </p:spPr>
        <p:txBody>
          <a:bodyPr/>
          <a:lstStyle/>
          <a:p>
            <a:fld id="{1475E20E-25B1-BB4B-B22C-B9007F22CE76}" type="slidenum">
              <a:rPr lang="en-US" altLang="fr-FR"/>
              <a:pPr/>
              <a:t>32</a:t>
            </a:fld>
            <a:endParaRPr lang="en-US" altLang="fr-FR"/>
          </a:p>
        </p:txBody>
      </p:sp>
      <p:sp>
        <p:nvSpPr>
          <p:cNvPr id="145410" name="Rectangle 2">
            <a:extLst>
              <a:ext uri="{FF2B5EF4-FFF2-40B4-BE49-F238E27FC236}">
                <a16:creationId xmlns:a16="http://schemas.microsoft.com/office/drawing/2014/main" id="{36A5ADA8-4277-FD7F-635E-94643AC8475B}"/>
              </a:ext>
            </a:extLst>
          </p:cNvPr>
          <p:cNvSpPr>
            <a:spLocks noChangeArrowheads="1" noTextEdit="1"/>
          </p:cNvSpPr>
          <p:nvPr>
            <p:ph type="sldImg"/>
          </p:nvPr>
        </p:nvSpPr>
        <p:spPr>
          <a:ln/>
        </p:spPr>
      </p:sp>
      <p:sp>
        <p:nvSpPr>
          <p:cNvPr id="145411" name="Rectangle 3">
            <a:extLst>
              <a:ext uri="{FF2B5EF4-FFF2-40B4-BE49-F238E27FC236}">
                <a16:creationId xmlns:a16="http://schemas.microsoft.com/office/drawing/2014/main" id="{6B4470EF-64A0-CC72-F47E-6C27E5C20272}"/>
              </a:ext>
            </a:extLst>
          </p:cNvPr>
          <p:cNvSpPr>
            <a:spLocks noGrp="1" noChangeArrowheads="1"/>
          </p:cNvSpPr>
          <p:nvPr>
            <p:ph type="body" idx="1"/>
          </p:nvPr>
        </p:nvSpPr>
        <p:spPr/>
        <p:txBody>
          <a:bodyPr/>
          <a:lstStyle/>
          <a:p>
            <a:r>
              <a:rPr lang="en-US" altLang="fr-FR"/>
              <a:t>We have used both simulations and real world experiments to do the evaluation. Using the NS2 network simulator, we can examine UDT's performance in a broader set of network settings. However, we believe that real world experiments bear a higher significance in evaluating a network protocol. We tested our UDT implementation in many Gb/s and 10Gb/s network testbeds, especially the NCDM's teraflow testbed.</a:t>
            </a:r>
          </a:p>
          <a:p>
            <a:endParaRPr lang="en-US" altLang="fr-FR"/>
          </a:p>
          <a:p>
            <a:r>
              <a:rPr lang="en-US" altLang="fr-FR"/>
              <a:t>We tested UDT over a large variety of network situations, including different topologies, bandwidth, RTT, etc. We also changed the number of parallel flows.</a:t>
            </a:r>
          </a:p>
          <a:p>
            <a:endParaRPr lang="en-US" altLang="fr-FR"/>
          </a:p>
          <a:p>
            <a:r>
              <a:rPr lang="en-US" altLang="fr-FR"/>
              <a:t>Using the quantitative approach I just described, we can compare UDT's performance against other protocols, especially TCP.</a:t>
            </a:r>
          </a:p>
          <a:p>
            <a:endParaRPr lang="en-US" altLang="fr-FR"/>
          </a:p>
          <a:p>
            <a:r>
              <a:rPr lang="en-US" altLang="fr-FR"/>
              <a:t>In addition, we have used UDT in several real world applications. Finally, the UDT protocol has also been tested independently by many third party institutions. They have published some papers and technical reports describing their testing.</a:t>
            </a:r>
          </a:p>
          <a:p>
            <a:endParaRPr lang="en-US" altLang="fr-F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17A8709-EFE2-125F-1C30-06F6BAC43B6A}"/>
              </a:ext>
            </a:extLst>
          </p:cNvPr>
          <p:cNvSpPr>
            <a:spLocks noGrp="1" noChangeArrowheads="1"/>
          </p:cNvSpPr>
          <p:nvPr>
            <p:ph type="sldNum" sz="quarter" idx="5"/>
          </p:nvPr>
        </p:nvSpPr>
        <p:spPr>
          <a:ln/>
        </p:spPr>
        <p:txBody>
          <a:bodyPr/>
          <a:lstStyle/>
          <a:p>
            <a:fld id="{48B3256A-17E6-DA4C-8D04-FEE7671D0E9D}" type="slidenum">
              <a:rPr lang="en-US" altLang="fr-FR"/>
              <a:pPr/>
              <a:t>33</a:t>
            </a:fld>
            <a:endParaRPr lang="en-US" altLang="fr-FR"/>
          </a:p>
        </p:txBody>
      </p:sp>
      <p:sp>
        <p:nvSpPr>
          <p:cNvPr id="146434" name="Rectangle 2">
            <a:extLst>
              <a:ext uri="{FF2B5EF4-FFF2-40B4-BE49-F238E27FC236}">
                <a16:creationId xmlns:a16="http://schemas.microsoft.com/office/drawing/2014/main" id="{B6475D74-CBEF-2DAE-79B6-E79F547276BC}"/>
              </a:ext>
            </a:extLst>
          </p:cNvPr>
          <p:cNvSpPr>
            <a:spLocks noChangeArrowheads="1" noTextEdit="1"/>
          </p:cNvSpPr>
          <p:nvPr>
            <p:ph type="sldImg"/>
          </p:nvPr>
        </p:nvSpPr>
        <p:spPr>
          <a:ln/>
        </p:spPr>
      </p:sp>
      <p:sp>
        <p:nvSpPr>
          <p:cNvPr id="146435" name="Rectangle 3">
            <a:extLst>
              <a:ext uri="{FF2B5EF4-FFF2-40B4-BE49-F238E27FC236}">
                <a16:creationId xmlns:a16="http://schemas.microsoft.com/office/drawing/2014/main" id="{7E05A30B-B0C9-FB02-4DBC-76F3C690CC59}"/>
              </a:ext>
            </a:extLst>
          </p:cNvPr>
          <p:cNvSpPr>
            <a:spLocks noGrp="1" noChangeArrowheads="1"/>
          </p:cNvSpPr>
          <p:nvPr>
            <p:ph type="body" idx="1"/>
          </p:nvPr>
        </p:nvSpPr>
        <p:spPr/>
        <p:txBody>
          <a:bodyPr/>
          <a:lstStyle/>
          <a:p>
            <a:r>
              <a:rPr lang="en-US" altLang="fr-FR"/>
              <a:t>We don’t have time to review every single evaluation testing today, so I have chosen two of them to describe to you. The first one is an experiment on real networks to check the efficiency, fairness, and stability.</a:t>
            </a:r>
          </a:p>
          <a:p>
            <a:endParaRPr lang="en-US" altLang="fr-FR"/>
          </a:p>
          <a:p>
            <a:r>
              <a:rPr lang="en-US" altLang="fr-FR"/>
              <a:t>We start four UDT flows over a 1Gb/s link across the Atlantic between four pairs of machines at Chicago and Amsterdam. We start one flow every 100 seconds and stop them in the reverse order every 100 seconds.</a:t>
            </a:r>
          </a:p>
          <a:p>
            <a:endParaRPr lang="en-US" altLang="fr-F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2DB1D26-E85D-FA01-B932-EA5E99717C8B}"/>
              </a:ext>
            </a:extLst>
          </p:cNvPr>
          <p:cNvSpPr>
            <a:spLocks noGrp="1" noChangeArrowheads="1"/>
          </p:cNvSpPr>
          <p:nvPr>
            <p:ph type="sldNum" sz="quarter" idx="5"/>
          </p:nvPr>
        </p:nvSpPr>
        <p:spPr>
          <a:ln/>
        </p:spPr>
        <p:txBody>
          <a:bodyPr/>
          <a:lstStyle/>
          <a:p>
            <a:fld id="{9F741D04-DF53-8449-91A7-DA925E360E95}" type="slidenum">
              <a:rPr lang="en-US" altLang="fr-FR"/>
              <a:pPr/>
              <a:t>34</a:t>
            </a:fld>
            <a:endParaRPr lang="en-US" altLang="fr-FR"/>
          </a:p>
        </p:txBody>
      </p:sp>
      <p:sp>
        <p:nvSpPr>
          <p:cNvPr id="147458" name="Rectangle 2">
            <a:extLst>
              <a:ext uri="{FF2B5EF4-FFF2-40B4-BE49-F238E27FC236}">
                <a16:creationId xmlns:a16="http://schemas.microsoft.com/office/drawing/2014/main" id="{82C6AC57-AD7F-F9C8-2BDF-DFCC3E1CDE7F}"/>
              </a:ext>
            </a:extLst>
          </p:cNvPr>
          <p:cNvSpPr>
            <a:spLocks noChangeArrowheads="1" noTextEdit="1"/>
          </p:cNvSpPr>
          <p:nvPr>
            <p:ph type="sldImg"/>
          </p:nvPr>
        </p:nvSpPr>
        <p:spPr>
          <a:ln/>
        </p:spPr>
      </p:sp>
      <p:sp>
        <p:nvSpPr>
          <p:cNvPr id="147459" name="Rectangle 3">
            <a:extLst>
              <a:ext uri="{FF2B5EF4-FFF2-40B4-BE49-F238E27FC236}">
                <a16:creationId xmlns:a16="http://schemas.microsoft.com/office/drawing/2014/main" id="{A3EDA25D-0B4C-663F-3A4C-B67AC4294023}"/>
              </a:ext>
            </a:extLst>
          </p:cNvPr>
          <p:cNvSpPr>
            <a:spLocks noGrp="1" noChangeArrowheads="1"/>
          </p:cNvSpPr>
          <p:nvPr>
            <p:ph type="body" idx="1"/>
          </p:nvPr>
        </p:nvSpPr>
        <p:spPr/>
        <p:txBody>
          <a:bodyPr/>
          <a:lstStyle/>
          <a:p>
            <a:r>
              <a:rPr lang="en-US" altLang="fr-FR"/>
              <a:t>This is the throughput of the 4 UDT flows during the 700 seconds experiment.</a:t>
            </a:r>
          </a:p>
          <a:p>
            <a:endParaRPr lang="en-US" altLang="fr-FR"/>
          </a:p>
          <a:p>
            <a:r>
              <a:rPr lang="en-US" altLang="fr-FR"/>
              <a:t>We can see that all flows share the bandwidth almost equally (figure and the FI value in table), and the aggregate throughput uses about 90% of the bandwidth. In addition, the oscillations are very small.</a:t>
            </a:r>
          </a:p>
          <a:p>
            <a:endParaRPr lang="en-US" altLang="fr-FR"/>
          </a:p>
          <a:p>
            <a:r>
              <a:rPr lang="en-US" altLang="fr-FR"/>
              <a:t>In contrast, a single TCP flow can only reach 5Mb/s along this link using the default setting of Linux. With a thorough tuning for TCP performance, we can still only reach about 40M/s.</a:t>
            </a:r>
          </a:p>
          <a:p>
            <a:endParaRPr lang="en-US" altLang="fr-F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366DC8B-4F88-2427-1710-2EEF693A74D2}"/>
              </a:ext>
            </a:extLst>
          </p:cNvPr>
          <p:cNvSpPr>
            <a:spLocks noGrp="1" noChangeArrowheads="1"/>
          </p:cNvSpPr>
          <p:nvPr>
            <p:ph type="sldNum" sz="quarter" idx="5"/>
          </p:nvPr>
        </p:nvSpPr>
        <p:spPr>
          <a:ln/>
        </p:spPr>
        <p:txBody>
          <a:bodyPr/>
          <a:lstStyle/>
          <a:p>
            <a:fld id="{E6C38141-0CB2-2F4C-9842-AD116844850D}" type="slidenum">
              <a:rPr lang="en-US" altLang="fr-FR"/>
              <a:pPr/>
              <a:t>35</a:t>
            </a:fld>
            <a:endParaRPr lang="en-US" altLang="fr-FR"/>
          </a:p>
        </p:txBody>
      </p:sp>
      <p:sp>
        <p:nvSpPr>
          <p:cNvPr id="169986" name="Rectangle 2">
            <a:extLst>
              <a:ext uri="{FF2B5EF4-FFF2-40B4-BE49-F238E27FC236}">
                <a16:creationId xmlns:a16="http://schemas.microsoft.com/office/drawing/2014/main" id="{71ED40C4-C2BB-5B1B-B96F-7E96B8C38DF0}"/>
              </a:ext>
            </a:extLst>
          </p:cNvPr>
          <p:cNvSpPr>
            <a:spLocks noChangeArrowheads="1" noTextEdit="1"/>
          </p:cNvSpPr>
          <p:nvPr>
            <p:ph type="sldImg"/>
          </p:nvPr>
        </p:nvSpPr>
        <p:spPr>
          <a:ln/>
        </p:spPr>
      </p:sp>
      <p:sp>
        <p:nvSpPr>
          <p:cNvPr id="169987" name="Rectangle 3">
            <a:extLst>
              <a:ext uri="{FF2B5EF4-FFF2-40B4-BE49-F238E27FC236}">
                <a16:creationId xmlns:a16="http://schemas.microsoft.com/office/drawing/2014/main" id="{D9782A2F-F81A-857A-FE1E-FAC403DB354B}"/>
              </a:ext>
            </a:extLst>
          </p:cNvPr>
          <p:cNvSpPr>
            <a:spLocks noGrp="1" noChangeArrowheads="1"/>
          </p:cNvSpPr>
          <p:nvPr>
            <p:ph type="body" idx="1"/>
          </p:nvPr>
        </p:nvSpPr>
        <p:spPr/>
        <p:txBody>
          <a:bodyPr/>
          <a:lstStyle/>
          <a:p>
            <a:r>
              <a:rPr lang="en-US" altLang="fr-FR"/>
              <a:t>The other experiment examines TCP friendliness along the same link. We start 500 1MB TCP flows and different number of bulk background UDT flows. You can see that the aggregate throughput of the 500 TCP flows drops slowly as the number of UDT flows increases, but at 10 UDT flows, those short-lived TCP flows can still obtain about 70% of the throughput when there is no UDT flows.</a:t>
            </a:r>
          </a:p>
          <a:p>
            <a:endParaRPr lang="en-US" altLang="fr-F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A0999E3-08B7-CFE9-B26D-35F872DBC75F}"/>
              </a:ext>
            </a:extLst>
          </p:cNvPr>
          <p:cNvSpPr>
            <a:spLocks noGrp="1" noChangeArrowheads="1"/>
          </p:cNvSpPr>
          <p:nvPr>
            <p:ph type="sldNum" sz="quarter" idx="5"/>
          </p:nvPr>
        </p:nvSpPr>
        <p:spPr>
          <a:ln/>
        </p:spPr>
        <p:txBody>
          <a:bodyPr/>
          <a:lstStyle/>
          <a:p>
            <a:fld id="{ACB67F07-8DAD-1641-8C9D-58F42E31D572}" type="slidenum">
              <a:rPr lang="en-US" altLang="fr-FR"/>
              <a:pPr/>
              <a:t>36</a:t>
            </a:fld>
            <a:endParaRPr lang="en-US" altLang="fr-FR"/>
          </a:p>
        </p:txBody>
      </p:sp>
      <p:sp>
        <p:nvSpPr>
          <p:cNvPr id="148482" name="Rectangle 2">
            <a:extLst>
              <a:ext uri="{FF2B5EF4-FFF2-40B4-BE49-F238E27FC236}">
                <a16:creationId xmlns:a16="http://schemas.microsoft.com/office/drawing/2014/main" id="{C7BD2682-E026-F7E5-A3CB-69633B07EE75}"/>
              </a:ext>
            </a:extLst>
          </p:cNvPr>
          <p:cNvSpPr>
            <a:spLocks noChangeArrowheads="1" noTextEdit="1"/>
          </p:cNvSpPr>
          <p:nvPr>
            <p:ph type="sldImg"/>
          </p:nvPr>
        </p:nvSpPr>
        <p:spPr>
          <a:ln/>
        </p:spPr>
      </p:sp>
      <p:sp>
        <p:nvSpPr>
          <p:cNvPr id="148483" name="Rectangle 3">
            <a:extLst>
              <a:ext uri="{FF2B5EF4-FFF2-40B4-BE49-F238E27FC236}">
                <a16:creationId xmlns:a16="http://schemas.microsoft.com/office/drawing/2014/main" id="{142EFA22-839D-A924-3881-64D4C6F42CBC}"/>
              </a:ext>
            </a:extLst>
          </p:cNvPr>
          <p:cNvSpPr>
            <a:spLocks noGrp="1" noChangeArrowheads="1"/>
          </p:cNvSpPr>
          <p:nvPr>
            <p:ph type="body" idx="1"/>
          </p:nvPr>
        </p:nvSpPr>
        <p:spPr/>
        <p:txBody>
          <a:bodyPr/>
          <a:lstStyle/>
          <a:p>
            <a:r>
              <a:rPr lang="en-US" altLang="fr-FR"/>
              <a:t>While UDT has been successful for bulk data transfer over high speed networks, we feel that it could have benefited a much broader audience. We expanded UDT so that it can be easily configurable to satisfy more requirements for both network research and application development. We call this Composable UDT.</a:t>
            </a:r>
          </a:p>
          <a:p>
            <a:endParaRPr lang="en-US" altLang="fr-F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D7FEC5E-687E-9763-48B9-3FFEA1D60320}"/>
              </a:ext>
            </a:extLst>
          </p:cNvPr>
          <p:cNvSpPr>
            <a:spLocks noGrp="1" noChangeArrowheads="1"/>
          </p:cNvSpPr>
          <p:nvPr>
            <p:ph type="sldNum" sz="quarter" idx="5"/>
          </p:nvPr>
        </p:nvSpPr>
        <p:spPr>
          <a:ln/>
        </p:spPr>
        <p:txBody>
          <a:bodyPr/>
          <a:lstStyle/>
          <a:p>
            <a:fld id="{10180DA6-0854-8B4B-B265-C5A5278388E0}" type="slidenum">
              <a:rPr lang="en-US" altLang="fr-FR"/>
              <a:pPr/>
              <a:t>37</a:t>
            </a:fld>
            <a:endParaRPr lang="en-US" altLang="fr-FR"/>
          </a:p>
        </p:txBody>
      </p:sp>
      <p:sp>
        <p:nvSpPr>
          <p:cNvPr id="149506" name="Rectangle 2">
            <a:extLst>
              <a:ext uri="{FF2B5EF4-FFF2-40B4-BE49-F238E27FC236}">
                <a16:creationId xmlns:a16="http://schemas.microsoft.com/office/drawing/2014/main" id="{8561A373-C221-AE72-4AEB-EF7403E6E404}"/>
              </a:ext>
            </a:extLst>
          </p:cNvPr>
          <p:cNvSpPr>
            <a:spLocks noChangeArrowheads="1" noTextEdit="1"/>
          </p:cNvSpPr>
          <p:nvPr>
            <p:ph type="sldImg"/>
          </p:nvPr>
        </p:nvSpPr>
        <p:spPr>
          <a:ln/>
        </p:spPr>
      </p:sp>
      <p:sp>
        <p:nvSpPr>
          <p:cNvPr id="149507" name="Rectangle 3">
            <a:extLst>
              <a:ext uri="{FF2B5EF4-FFF2-40B4-BE49-F238E27FC236}">
                <a16:creationId xmlns:a16="http://schemas.microsoft.com/office/drawing/2014/main" id="{2AB954E5-BB3F-F638-AAF7-ABE3FBBC687D}"/>
              </a:ext>
            </a:extLst>
          </p:cNvPr>
          <p:cNvSpPr>
            <a:spLocks noGrp="1" noChangeArrowheads="1"/>
          </p:cNvSpPr>
          <p:nvPr>
            <p:ph type="body" idx="1"/>
          </p:nvPr>
        </p:nvSpPr>
        <p:spPr/>
        <p:txBody>
          <a:bodyPr/>
          <a:lstStyle/>
          <a:p>
            <a:r>
              <a:rPr lang="en-US" altLang="fr-FR"/>
              <a:t>In detail, we have three objectives for this expansion. The first is to provide a platform for easy implementation and deployment of new network control algorithms. At the beginning of this talk I have mentioned that those TCP variants suffer from deployment difficulties because of the changes required to the OS kernel. Because UDT is at user space, those algorithms can be implemented easily in Composable UDT. </a:t>
            </a:r>
          </a:p>
          <a:p>
            <a:endParaRPr lang="en-US" altLang="fr-FR"/>
          </a:p>
          <a:p>
            <a:r>
              <a:rPr lang="en-US" altLang="fr-FR"/>
              <a:t>Second, even if some of the algorithms will be deployed in the kernel eventually, they can be evaluated using composable UDT in the early stages.</a:t>
            </a:r>
          </a:p>
          <a:p>
            <a:endParaRPr lang="en-US" altLang="fr-FR"/>
          </a:p>
          <a:p>
            <a:r>
              <a:rPr lang="en-US" altLang="fr-FR"/>
              <a:t>Third, different applications may have different requirements for data transfer, which can also depend on network configuration and even different times of day. Composable UDT can provide such application awareness support.</a:t>
            </a:r>
          </a:p>
          <a:p>
            <a:endParaRPr lang="en-US" altLang="fr-F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D464B8D-DBFF-40C6-8250-0F2E1057CC26}"/>
              </a:ext>
            </a:extLst>
          </p:cNvPr>
          <p:cNvSpPr>
            <a:spLocks noGrp="1" noChangeArrowheads="1"/>
          </p:cNvSpPr>
          <p:nvPr>
            <p:ph type="sldNum" sz="quarter" idx="5"/>
          </p:nvPr>
        </p:nvSpPr>
        <p:spPr>
          <a:ln/>
        </p:spPr>
        <p:txBody>
          <a:bodyPr/>
          <a:lstStyle/>
          <a:p>
            <a:fld id="{1E21B4DF-FDFE-3B49-B6AF-F45AE6B04535}" type="slidenum">
              <a:rPr lang="en-US" altLang="fr-FR"/>
              <a:pPr/>
              <a:t>38</a:t>
            </a:fld>
            <a:endParaRPr lang="en-US" altLang="fr-FR"/>
          </a:p>
        </p:txBody>
      </p:sp>
      <p:sp>
        <p:nvSpPr>
          <p:cNvPr id="150530" name="Rectangle 2">
            <a:extLst>
              <a:ext uri="{FF2B5EF4-FFF2-40B4-BE49-F238E27FC236}">
                <a16:creationId xmlns:a16="http://schemas.microsoft.com/office/drawing/2014/main" id="{C835F3BB-E02E-393A-A91A-B70F724D2655}"/>
              </a:ext>
            </a:extLst>
          </p:cNvPr>
          <p:cNvSpPr>
            <a:spLocks noChangeArrowheads="1" noTextEdit="1"/>
          </p:cNvSpPr>
          <p:nvPr>
            <p:ph type="sldImg"/>
          </p:nvPr>
        </p:nvSpPr>
        <p:spPr>
          <a:ln/>
        </p:spPr>
      </p:sp>
      <p:sp>
        <p:nvSpPr>
          <p:cNvPr id="150531" name="Rectangle 3">
            <a:extLst>
              <a:ext uri="{FF2B5EF4-FFF2-40B4-BE49-F238E27FC236}">
                <a16:creationId xmlns:a16="http://schemas.microsoft.com/office/drawing/2014/main" id="{37594B0D-727A-C62F-CF53-C51AA88A2587}"/>
              </a:ext>
            </a:extLst>
          </p:cNvPr>
          <p:cNvSpPr>
            <a:spLocks noGrp="1" noChangeArrowheads="1"/>
          </p:cNvSpPr>
          <p:nvPr>
            <p:ph type="body" idx="1"/>
          </p:nvPr>
        </p:nvSpPr>
        <p:spPr/>
        <p:txBody>
          <a:bodyPr/>
          <a:lstStyle/>
          <a:p>
            <a:r>
              <a:rPr lang="en-US" altLang="fr-FR"/>
              <a:t>To achieve these objectives, we expand UDT in the following four directions.</a:t>
            </a:r>
          </a:p>
          <a:p>
            <a:endParaRPr lang="en-US" altLang="fr-FR"/>
          </a:p>
          <a:p>
            <a:r>
              <a:rPr lang="en-US" altLang="fr-FR"/>
              <a:t>The first and the most important is to allow users to directly tune the sending rate, either through the congestion window size or inter-packet time.</a:t>
            </a:r>
          </a:p>
          <a:p>
            <a:endParaRPr lang="en-US" altLang="fr-FR"/>
          </a:p>
          <a:p>
            <a:r>
              <a:rPr lang="en-US" altLang="fr-FR"/>
              <a:t>The second is to use callback functions to tune the sending rate once certain events occurs. Users can redefine the event handlers such as when an ACK is received, when packet loss is detected, and so on.</a:t>
            </a:r>
          </a:p>
          <a:p>
            <a:endParaRPr lang="en-US" altLang="fr-FR"/>
          </a:p>
          <a:p>
            <a:r>
              <a:rPr lang="en-US" altLang="fr-FR"/>
              <a:t>Users can also read and set many protocol parameters, including RTT, RTO, loss rate, and many other performance statistics.</a:t>
            </a:r>
          </a:p>
          <a:p>
            <a:endParaRPr lang="en-US" altLang="fr-FR"/>
          </a:p>
          <a:p>
            <a:r>
              <a:rPr lang="en-US" altLang="fr-FR"/>
              <a:t>Finally, when necessary, users can define their own control packets.</a:t>
            </a:r>
          </a:p>
          <a:p>
            <a:endParaRPr lang="en-US" altLang="fr-F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39EB793-8BC1-09E2-229A-637717311ABD}"/>
              </a:ext>
            </a:extLst>
          </p:cNvPr>
          <p:cNvSpPr>
            <a:spLocks noGrp="1" noChangeArrowheads="1"/>
          </p:cNvSpPr>
          <p:nvPr>
            <p:ph type="sldNum" sz="quarter" idx="5"/>
          </p:nvPr>
        </p:nvSpPr>
        <p:spPr>
          <a:ln/>
        </p:spPr>
        <p:txBody>
          <a:bodyPr/>
          <a:lstStyle/>
          <a:p>
            <a:fld id="{CA4B5D7B-16C3-C042-A27B-5C56DCCC59E7}" type="slidenum">
              <a:rPr lang="en-US" altLang="fr-FR"/>
              <a:pPr/>
              <a:t>39</a:t>
            </a:fld>
            <a:endParaRPr lang="en-US" altLang="fr-FR"/>
          </a:p>
        </p:txBody>
      </p:sp>
      <p:sp>
        <p:nvSpPr>
          <p:cNvPr id="151554" name="Rectangle 2">
            <a:extLst>
              <a:ext uri="{FF2B5EF4-FFF2-40B4-BE49-F238E27FC236}">
                <a16:creationId xmlns:a16="http://schemas.microsoft.com/office/drawing/2014/main" id="{8BA10CA4-751B-F592-867B-D9ACB93B2238}"/>
              </a:ext>
            </a:extLst>
          </p:cNvPr>
          <p:cNvSpPr>
            <a:spLocks noChangeArrowheads="1" noTextEdit="1"/>
          </p:cNvSpPr>
          <p:nvPr>
            <p:ph type="sldImg"/>
          </p:nvPr>
        </p:nvSpPr>
        <p:spPr>
          <a:ln/>
        </p:spPr>
      </p:sp>
      <p:sp>
        <p:nvSpPr>
          <p:cNvPr id="151555" name="Rectangle 3">
            <a:extLst>
              <a:ext uri="{FF2B5EF4-FFF2-40B4-BE49-F238E27FC236}">
                <a16:creationId xmlns:a16="http://schemas.microsoft.com/office/drawing/2014/main" id="{6CEC4287-CA7C-58BB-69AA-601B80077456}"/>
              </a:ext>
            </a:extLst>
          </p:cNvPr>
          <p:cNvSpPr>
            <a:spLocks noGrp="1" noChangeArrowheads="1"/>
          </p:cNvSpPr>
          <p:nvPr>
            <p:ph type="body" idx="1"/>
          </p:nvPr>
        </p:nvSpPr>
        <p:spPr/>
        <p:txBody>
          <a:bodyPr/>
          <a:lstStyle/>
          <a:p>
            <a:r>
              <a:rPr lang="en-US" altLang="fr-FR"/>
              <a:t>We care about four performance characteristics of Composable UDT. Can it be easily used? Can it be used to implement most control protocols? Can composable UDT based implementations reproduce the performance of their native implementations? And will the overhead added by composable UDT be too large?</a:t>
            </a:r>
          </a:p>
          <a:p>
            <a:endParaRPr lang="en-US" alt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BE8838D-C021-2F45-14FA-0C68DF105399}"/>
              </a:ext>
            </a:extLst>
          </p:cNvPr>
          <p:cNvSpPr>
            <a:spLocks noGrp="1" noChangeArrowheads="1"/>
          </p:cNvSpPr>
          <p:nvPr>
            <p:ph type="sldNum" sz="quarter" idx="5"/>
          </p:nvPr>
        </p:nvSpPr>
        <p:spPr>
          <a:ln/>
        </p:spPr>
        <p:txBody>
          <a:bodyPr/>
          <a:lstStyle/>
          <a:p>
            <a:fld id="{84F8F728-868C-1B4E-AA96-724ED64295D0}" type="slidenum">
              <a:rPr lang="en-US" altLang="fr-FR"/>
              <a:pPr/>
              <a:t>4</a:t>
            </a:fld>
            <a:endParaRPr lang="en-US" altLang="fr-FR"/>
          </a:p>
        </p:txBody>
      </p:sp>
      <p:sp>
        <p:nvSpPr>
          <p:cNvPr id="114690" name="Rectangle 2">
            <a:extLst>
              <a:ext uri="{FF2B5EF4-FFF2-40B4-BE49-F238E27FC236}">
                <a16:creationId xmlns:a16="http://schemas.microsoft.com/office/drawing/2014/main" id="{5FA686C1-EB9A-37E8-7319-24EFE9C127E6}"/>
              </a:ext>
            </a:extLst>
          </p:cNvPr>
          <p:cNvSpPr>
            <a:spLocks noChangeArrowheads="1" noTextEdit="1"/>
          </p:cNvSpPr>
          <p:nvPr>
            <p:ph type="sldImg"/>
          </p:nvPr>
        </p:nvSpPr>
        <p:spPr>
          <a:ln/>
        </p:spPr>
      </p:sp>
      <p:sp>
        <p:nvSpPr>
          <p:cNvPr id="114691" name="Rectangle 3">
            <a:extLst>
              <a:ext uri="{FF2B5EF4-FFF2-40B4-BE49-F238E27FC236}">
                <a16:creationId xmlns:a16="http://schemas.microsoft.com/office/drawing/2014/main" id="{17627470-54FE-0F37-43DF-4764FFA02E99}"/>
              </a:ext>
            </a:extLst>
          </p:cNvPr>
          <p:cNvSpPr>
            <a:spLocks noGrp="1" noChangeArrowheads="1"/>
          </p:cNvSpPr>
          <p:nvPr>
            <p:ph type="body" idx="1"/>
          </p:nvPr>
        </p:nvSpPr>
        <p:spPr/>
        <p:txBody>
          <a:bodyPr/>
          <a:lstStyle/>
          <a:p>
            <a:r>
              <a:rPr lang="en-US" altLang="fr-FR"/>
              <a:t>In the past few years, the network bandwidth has been increased rapidly. Five years ago, a 1Gb/s link could be regarded as an extremely fast link, but today, 10Gb/s links have become very common on high speed testbeds, and 40Gb/s links are emerging. The widespread use of high speed networks has enabled many new distributed data intensive applications that were impossible in the past.</a:t>
            </a:r>
          </a:p>
          <a:p>
            <a:endParaRPr lang="en-US" altLang="fr-FR"/>
          </a:p>
          <a:p>
            <a:r>
              <a:rPr lang="en-US" altLang="fr-FR"/>
              <a:t>Examples of large volumetric datasets involved in these applications include satellite weather data, astronomy observation data, and network monitoring data. In the past these data were usually stored in local storage and then were delivered or processed in a batch mode. Today they can be transferred to a remote site in real time and be processed there.</a:t>
            </a:r>
          </a:p>
          <a:p>
            <a:endParaRPr lang="en-US" altLang="fr-FR"/>
          </a:p>
          <a:p>
            <a:r>
              <a:rPr lang="en-US" altLang="fr-FR"/>
              <a:t>Unfortunately, existing applications cannot automatically utilize the high speed networks when they move from the traditional Internet with relatively lower speed. TCP significantly underutilizes the bandwidth in high speed long distance networks.</a:t>
            </a:r>
          </a:p>
          <a:p>
            <a:endParaRPr lang="en-US" altLang="fr-FR"/>
          </a:p>
          <a:p>
            <a:r>
              <a:rPr lang="en-US" altLang="fr-FR"/>
              <a:t>With this background, we need a new transport protocol to support these distributed data intensive applications.</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121EEF0-279A-B2C9-5904-BB1D19B71015}"/>
              </a:ext>
            </a:extLst>
          </p:cNvPr>
          <p:cNvSpPr>
            <a:spLocks noGrp="1" noChangeArrowheads="1"/>
          </p:cNvSpPr>
          <p:nvPr>
            <p:ph type="sldNum" sz="quarter" idx="5"/>
          </p:nvPr>
        </p:nvSpPr>
        <p:spPr>
          <a:ln/>
        </p:spPr>
        <p:txBody>
          <a:bodyPr/>
          <a:lstStyle/>
          <a:p>
            <a:fld id="{D63C666D-AD6C-6C48-9A50-60E489CD076A}" type="slidenum">
              <a:rPr lang="en-US" altLang="fr-FR"/>
              <a:pPr/>
              <a:t>40</a:t>
            </a:fld>
            <a:endParaRPr lang="en-US" altLang="fr-FR"/>
          </a:p>
        </p:txBody>
      </p:sp>
      <p:sp>
        <p:nvSpPr>
          <p:cNvPr id="152578" name="Rectangle 2">
            <a:extLst>
              <a:ext uri="{FF2B5EF4-FFF2-40B4-BE49-F238E27FC236}">
                <a16:creationId xmlns:a16="http://schemas.microsoft.com/office/drawing/2014/main" id="{3D35915C-3446-C110-D14D-1326781B343D}"/>
              </a:ext>
            </a:extLst>
          </p:cNvPr>
          <p:cNvSpPr>
            <a:spLocks noChangeArrowheads="1" noTextEdit="1"/>
          </p:cNvSpPr>
          <p:nvPr>
            <p:ph type="sldImg"/>
          </p:nvPr>
        </p:nvSpPr>
        <p:spPr>
          <a:ln/>
        </p:spPr>
      </p:sp>
      <p:sp>
        <p:nvSpPr>
          <p:cNvPr id="152579" name="Rectangle 3">
            <a:extLst>
              <a:ext uri="{FF2B5EF4-FFF2-40B4-BE49-F238E27FC236}">
                <a16:creationId xmlns:a16="http://schemas.microsoft.com/office/drawing/2014/main" id="{405B1A2B-1B23-F67D-EA1F-38EA4C9058E5}"/>
              </a:ext>
            </a:extLst>
          </p:cNvPr>
          <p:cNvSpPr>
            <a:spLocks noGrp="1" noChangeArrowheads="1"/>
          </p:cNvSpPr>
          <p:nvPr>
            <p:ph type="body" idx="1"/>
          </p:nvPr>
        </p:nvSpPr>
        <p:spPr/>
        <p:txBody>
          <a:bodyPr/>
          <a:lstStyle/>
          <a:p>
            <a:r>
              <a:rPr lang="en-US" altLang="fr-FR"/>
              <a:t>We argue that using Composable UDT is simple. It has only 8 event handlers, 4 protocol control functions, and 1 performance monitoring function.</a:t>
            </a:r>
          </a:p>
          <a:p>
            <a:endParaRPr lang="en-US" altLang="fr-FR"/>
          </a:p>
          <a:p>
            <a:r>
              <a:rPr lang="en-US" altLang="fr-FR"/>
              <a:t>Yet with this small number of functions it can be used to implement a large variety of protocols, including but not limited to reliable UDT blast, TCP and its variants, and even group transport protocols.</a:t>
            </a:r>
          </a:p>
          <a:p>
            <a:endParaRPr lang="en-US" altLang="fr-F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4EFA8E9-15D5-784A-8985-546C46CB9A25}"/>
              </a:ext>
            </a:extLst>
          </p:cNvPr>
          <p:cNvSpPr>
            <a:spLocks noGrp="1" noChangeArrowheads="1"/>
          </p:cNvSpPr>
          <p:nvPr>
            <p:ph type="sldNum" sz="quarter" idx="5"/>
          </p:nvPr>
        </p:nvSpPr>
        <p:spPr>
          <a:ln/>
        </p:spPr>
        <p:txBody>
          <a:bodyPr/>
          <a:lstStyle/>
          <a:p>
            <a:fld id="{CEC07C0C-8AA6-CD49-A021-19CDCE8E722C}" type="slidenum">
              <a:rPr lang="en-US" altLang="fr-FR"/>
              <a:pPr/>
              <a:t>41</a:t>
            </a:fld>
            <a:endParaRPr lang="en-US" altLang="fr-FR"/>
          </a:p>
        </p:txBody>
      </p:sp>
      <p:sp>
        <p:nvSpPr>
          <p:cNvPr id="153602" name="Rectangle 2">
            <a:extLst>
              <a:ext uri="{FF2B5EF4-FFF2-40B4-BE49-F238E27FC236}">
                <a16:creationId xmlns:a16="http://schemas.microsoft.com/office/drawing/2014/main" id="{E62E5B41-3AE5-BD7C-CA92-E10B9E1922B0}"/>
              </a:ext>
            </a:extLst>
          </p:cNvPr>
          <p:cNvSpPr>
            <a:spLocks noChangeArrowheads="1" noTextEdit="1"/>
          </p:cNvSpPr>
          <p:nvPr>
            <p:ph type="sldImg"/>
          </p:nvPr>
        </p:nvSpPr>
        <p:spPr>
          <a:ln/>
        </p:spPr>
      </p:sp>
      <p:sp>
        <p:nvSpPr>
          <p:cNvPr id="153603" name="Rectangle 3">
            <a:extLst>
              <a:ext uri="{FF2B5EF4-FFF2-40B4-BE49-F238E27FC236}">
                <a16:creationId xmlns:a16="http://schemas.microsoft.com/office/drawing/2014/main" id="{E32FE52E-2E22-CCBC-9E75-C3082D695733}"/>
              </a:ext>
            </a:extLst>
          </p:cNvPr>
          <p:cNvSpPr>
            <a:spLocks noGrp="1" noChangeArrowheads="1"/>
          </p:cNvSpPr>
          <p:nvPr>
            <p:ph type="body" idx="1"/>
          </p:nvPr>
        </p:nvSpPr>
        <p:spPr/>
        <p:txBody>
          <a:bodyPr/>
          <a:lstStyle/>
          <a:p>
            <a:r>
              <a:rPr lang="en-US" altLang="fr-FR"/>
              <a:t>This figure shows the example protocols implemented using Composable UDT. Composable UDT uses an object oriented design, in order to further simplify the implementation.</a:t>
            </a:r>
          </a:p>
          <a:p>
            <a:endParaRPr lang="en-US" altLang="fr-FR"/>
          </a:p>
          <a:p>
            <a:r>
              <a:rPr lang="en-US" altLang="fr-FR"/>
              <a:t>In this figure, CCC is the base class used to derive new control protocols. For example, CTCP is a standard TCP implementation created</a:t>
            </a:r>
            <a:r>
              <a:rPr lang="en-US" altLang="fr-FR" b="1"/>
              <a:t> </a:t>
            </a:r>
            <a:r>
              <a:rPr lang="en-US" altLang="fr-FR"/>
              <a:t>by overriding several event handlers in CCC. Furthermore, more TCP variants can be derived from CTCP.</a:t>
            </a:r>
          </a:p>
          <a:p>
            <a:endParaRPr lang="en-US" altLang="fr-FR" b="1"/>
          </a:p>
          <a:p>
            <a:r>
              <a:rPr lang="en-US" altLang="fr-FR"/>
              <a:t>The green numbers show how many lines of code are needed to implement a Composable UDT based TCP protocol, while the red numbers show how many lines needed to add into and remove from the Linux TCP implementation.</a:t>
            </a:r>
          </a:p>
          <a:p>
            <a:endParaRPr lang="en-US" altLang="fr-F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073035F-8DA2-2844-DF72-0E9A60B9E6DB}"/>
              </a:ext>
            </a:extLst>
          </p:cNvPr>
          <p:cNvSpPr>
            <a:spLocks noGrp="1" noChangeArrowheads="1"/>
          </p:cNvSpPr>
          <p:nvPr>
            <p:ph type="sldNum" sz="quarter" idx="5"/>
          </p:nvPr>
        </p:nvSpPr>
        <p:spPr>
          <a:ln/>
        </p:spPr>
        <p:txBody>
          <a:bodyPr/>
          <a:lstStyle/>
          <a:p>
            <a:fld id="{063FA4C1-ECAF-9D40-9C2E-DF7019CAF22E}" type="slidenum">
              <a:rPr lang="en-US" altLang="fr-FR"/>
              <a:pPr/>
              <a:t>42</a:t>
            </a:fld>
            <a:endParaRPr lang="en-US" altLang="fr-FR"/>
          </a:p>
        </p:txBody>
      </p:sp>
      <p:sp>
        <p:nvSpPr>
          <p:cNvPr id="154626" name="Rectangle 2">
            <a:extLst>
              <a:ext uri="{FF2B5EF4-FFF2-40B4-BE49-F238E27FC236}">
                <a16:creationId xmlns:a16="http://schemas.microsoft.com/office/drawing/2014/main" id="{E1E15309-A6BA-19F0-7118-20FF5DC8CF98}"/>
              </a:ext>
            </a:extLst>
          </p:cNvPr>
          <p:cNvSpPr>
            <a:spLocks noChangeArrowheads="1" noTextEdit="1"/>
          </p:cNvSpPr>
          <p:nvPr>
            <p:ph type="sldImg"/>
          </p:nvPr>
        </p:nvSpPr>
        <p:spPr>
          <a:ln/>
        </p:spPr>
      </p:sp>
      <p:sp>
        <p:nvSpPr>
          <p:cNvPr id="154627" name="Rectangle 3">
            <a:extLst>
              <a:ext uri="{FF2B5EF4-FFF2-40B4-BE49-F238E27FC236}">
                <a16:creationId xmlns:a16="http://schemas.microsoft.com/office/drawing/2014/main" id="{BE3B017F-2BBB-AD0D-3F35-B584CA14BC01}"/>
              </a:ext>
            </a:extLst>
          </p:cNvPr>
          <p:cNvSpPr>
            <a:spLocks noGrp="1" noChangeArrowheads="1"/>
          </p:cNvSpPr>
          <p:nvPr>
            <p:ph type="body" idx="1"/>
          </p:nvPr>
        </p:nvSpPr>
        <p:spPr/>
        <p:txBody>
          <a:bodyPr/>
          <a:lstStyle/>
          <a:p>
            <a:r>
              <a:rPr lang="en-US" altLang="fr-FR"/>
              <a:t>We check the similarity of Composable UDT by comparing CTCP and Linux TCP. Over a 1Gb/s link, we start 1 to 64 flows of CTCP and Linux TCP respectively. We record the throughput, fairness index, and stability index, which covers the majority of a transport protocol's performance properties.</a:t>
            </a:r>
          </a:p>
          <a:p>
            <a:endParaRPr lang="en-US" altLang="fr-FR"/>
          </a:p>
          <a:p>
            <a:r>
              <a:rPr lang="en-US" altLang="fr-FR"/>
              <a:t>This table lists these values for both CTCP and Linux TCP. We can see that both implementations have similar performance. However, CTCP does have a CPU usage overhead, as we can see that at 64 parallel flows, CTCP has smaller throughput than Linux TCP.</a:t>
            </a:r>
          </a:p>
          <a:p>
            <a:endParaRPr lang="en-US" altLang="fr-FR"/>
          </a:p>
          <a:p>
            <a:r>
              <a:rPr lang="en-US" altLang="fr-FR"/>
              <a:t>The overhead comes from additional memory copies, context switches, and user thread synchronizations. This is especially significant at the sender side.</a:t>
            </a:r>
          </a:p>
          <a:p>
            <a:r>
              <a:rPr lang="en-US" altLang="fr-FR"/>
              <a:t>This is one shortcoming of Composable UDT, but we argue that in many situations, this is not a problem. For example, this overhead only exists when comparing it to kernel implementations; other user space implementations have the same overhead too.</a:t>
            </a:r>
          </a:p>
          <a:p>
            <a:endParaRPr lang="en-US" altLang="fr-F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4692323-F6A8-155D-6E75-E81FA82BEC49}"/>
              </a:ext>
            </a:extLst>
          </p:cNvPr>
          <p:cNvSpPr>
            <a:spLocks noGrp="1" noChangeArrowheads="1"/>
          </p:cNvSpPr>
          <p:nvPr>
            <p:ph type="sldNum" sz="quarter" idx="5"/>
          </p:nvPr>
        </p:nvSpPr>
        <p:spPr>
          <a:ln/>
        </p:spPr>
        <p:txBody>
          <a:bodyPr/>
          <a:lstStyle/>
          <a:p>
            <a:fld id="{165AB6AE-35F5-C842-89AD-5CA5A214D099}" type="slidenum">
              <a:rPr lang="en-US" altLang="fr-FR"/>
              <a:pPr/>
              <a:t>43</a:t>
            </a:fld>
            <a:endParaRPr lang="en-US" altLang="fr-FR"/>
          </a:p>
        </p:txBody>
      </p:sp>
      <p:sp>
        <p:nvSpPr>
          <p:cNvPr id="155650" name="Rectangle 2">
            <a:extLst>
              <a:ext uri="{FF2B5EF4-FFF2-40B4-BE49-F238E27FC236}">
                <a16:creationId xmlns:a16="http://schemas.microsoft.com/office/drawing/2014/main" id="{FED1771E-EA35-CEB1-7E04-9366D10CE3D6}"/>
              </a:ext>
            </a:extLst>
          </p:cNvPr>
          <p:cNvSpPr>
            <a:spLocks noChangeArrowheads="1" noTextEdit="1"/>
          </p:cNvSpPr>
          <p:nvPr>
            <p:ph type="sldImg"/>
          </p:nvPr>
        </p:nvSpPr>
        <p:spPr>
          <a:ln/>
        </p:spPr>
      </p:sp>
      <p:sp>
        <p:nvSpPr>
          <p:cNvPr id="155651" name="Rectangle 3">
            <a:extLst>
              <a:ext uri="{FF2B5EF4-FFF2-40B4-BE49-F238E27FC236}">
                <a16:creationId xmlns:a16="http://schemas.microsoft.com/office/drawing/2014/main" id="{F4554E8B-9963-D658-C86C-02994247DA2A}"/>
              </a:ext>
            </a:extLst>
          </p:cNvPr>
          <p:cNvSpPr>
            <a:spLocks noGrp="1" noChangeArrowheads="1"/>
          </p:cNvSpPr>
          <p:nvPr>
            <p:ph type="body" idx="1"/>
          </p:nvPr>
        </p:nvSpPr>
        <p:spPr/>
        <p:txBody>
          <a:bodyPr/>
          <a:lstStyle/>
          <a:p>
            <a:r>
              <a:rPr lang="en-US" altLang="fr-FR"/>
              <a:t>I have omitted many details, but I hope that I have given the big picture of UDT and most of its critical elements. Let me now discuss the conclusions I have come to after developing this protocol.</a:t>
            </a:r>
          </a:p>
          <a:p>
            <a:endParaRPr lang="en-US" altLang="fr-F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13ADD5F-62AA-57C4-6808-73A5A4720E89}"/>
              </a:ext>
            </a:extLst>
          </p:cNvPr>
          <p:cNvSpPr>
            <a:spLocks noGrp="1" noChangeArrowheads="1"/>
          </p:cNvSpPr>
          <p:nvPr>
            <p:ph type="sldNum" sz="quarter" idx="5"/>
          </p:nvPr>
        </p:nvSpPr>
        <p:spPr>
          <a:ln/>
        </p:spPr>
        <p:txBody>
          <a:bodyPr/>
          <a:lstStyle/>
          <a:p>
            <a:fld id="{25ADAF8A-EFA1-8F4F-9063-75AEB22B3087}" type="slidenum">
              <a:rPr lang="en-US" altLang="fr-FR"/>
              <a:pPr/>
              <a:t>44</a:t>
            </a:fld>
            <a:endParaRPr lang="en-US" altLang="fr-FR"/>
          </a:p>
        </p:txBody>
      </p:sp>
      <p:sp>
        <p:nvSpPr>
          <p:cNvPr id="156674" name="Rectangle 2">
            <a:extLst>
              <a:ext uri="{FF2B5EF4-FFF2-40B4-BE49-F238E27FC236}">
                <a16:creationId xmlns:a16="http://schemas.microsoft.com/office/drawing/2014/main" id="{9E66820B-584D-FB81-CA5E-7989E7FDB870}"/>
              </a:ext>
            </a:extLst>
          </p:cNvPr>
          <p:cNvSpPr>
            <a:spLocks noChangeArrowheads="1" noTextEdit="1"/>
          </p:cNvSpPr>
          <p:nvPr>
            <p:ph type="sldImg"/>
          </p:nvPr>
        </p:nvSpPr>
        <p:spPr>
          <a:ln/>
        </p:spPr>
      </p:sp>
      <p:sp>
        <p:nvSpPr>
          <p:cNvPr id="156675" name="Rectangle 3">
            <a:extLst>
              <a:ext uri="{FF2B5EF4-FFF2-40B4-BE49-F238E27FC236}">
                <a16:creationId xmlns:a16="http://schemas.microsoft.com/office/drawing/2014/main" id="{0CBC7985-530E-CC1F-C5D8-326B8095FC10}"/>
              </a:ext>
            </a:extLst>
          </p:cNvPr>
          <p:cNvSpPr>
            <a:spLocks noGrp="1" noChangeArrowheads="1"/>
          </p:cNvSpPr>
          <p:nvPr>
            <p:ph type="body" idx="1"/>
          </p:nvPr>
        </p:nvSpPr>
        <p:spPr/>
        <p:txBody>
          <a:bodyPr/>
          <a:lstStyle/>
          <a:p>
            <a:r>
              <a:rPr lang="en-US" altLang="fr-FR"/>
              <a:t>I would like to start with the contributions of this project.</a:t>
            </a:r>
          </a:p>
          <a:p>
            <a:endParaRPr lang="en-US" altLang="fr-FR"/>
          </a:p>
          <a:p>
            <a:r>
              <a:rPr lang="en-US" altLang="fr-FR"/>
              <a:t>I designed and implemented a new user space data transport protocol for high performance data transfer over the emerging high speed wide area optical networks. The implementation is an open source library with production quality. It has been used by many research institutes and anonymous users.</a:t>
            </a:r>
          </a:p>
          <a:p>
            <a:endParaRPr lang="en-US" altLang="fr-FR"/>
          </a:p>
          <a:p>
            <a:r>
              <a:rPr lang="en-US" altLang="fr-FR"/>
              <a:t>I designed the UDT congestion control algorithm that can be used for efficient and fair data transfer in distributed data intensive applications. I also proposed several techniques to deal with packet losses. In addition, I employed bandwidth estimation technique in the congestion control.</a:t>
            </a:r>
          </a:p>
          <a:p>
            <a:endParaRPr lang="en-US" altLang="fr-FR"/>
          </a:p>
          <a:p>
            <a:r>
              <a:rPr lang="en-US" altLang="fr-FR"/>
              <a:t>Finally, I also expanded the UDT implementation to become a configurable transport protocol framework. The Composable UDT allows users to easily implement and evaluate new control protocols.</a:t>
            </a:r>
          </a:p>
          <a:p>
            <a:endParaRPr lang="en-US" altLang="fr-FR"/>
          </a:p>
          <a:p>
            <a:r>
              <a:rPr lang="en-US" altLang="fr-FR"/>
              <a:t>I have done extensive evaluation work using simulations, experiments, and real world applications.</a:t>
            </a:r>
          </a:p>
          <a:p>
            <a:endParaRPr lang="en-US" altLang="fr-FR"/>
          </a:p>
          <a:p>
            <a:endParaRPr lang="en-US" altLang="fr-F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E50B651-6850-E3F4-9367-61EADE583EDD}"/>
              </a:ext>
            </a:extLst>
          </p:cNvPr>
          <p:cNvSpPr>
            <a:spLocks noGrp="1" noChangeArrowheads="1"/>
          </p:cNvSpPr>
          <p:nvPr>
            <p:ph type="sldNum" sz="quarter" idx="5"/>
          </p:nvPr>
        </p:nvSpPr>
        <p:spPr>
          <a:ln/>
        </p:spPr>
        <p:txBody>
          <a:bodyPr/>
          <a:lstStyle/>
          <a:p>
            <a:fld id="{6BF27BD0-8F76-9B4F-9F5E-E61ACF113113}" type="slidenum">
              <a:rPr lang="en-US" altLang="fr-FR"/>
              <a:pPr/>
              <a:t>45</a:t>
            </a:fld>
            <a:endParaRPr lang="en-US" altLang="fr-FR"/>
          </a:p>
        </p:txBody>
      </p:sp>
      <p:sp>
        <p:nvSpPr>
          <p:cNvPr id="158722" name="Rectangle 2">
            <a:extLst>
              <a:ext uri="{FF2B5EF4-FFF2-40B4-BE49-F238E27FC236}">
                <a16:creationId xmlns:a16="http://schemas.microsoft.com/office/drawing/2014/main" id="{7D879C38-13AD-A4D7-6316-375C2D0C2B5B}"/>
              </a:ext>
            </a:extLst>
          </p:cNvPr>
          <p:cNvSpPr>
            <a:spLocks noChangeArrowheads="1" noTextEdit="1"/>
          </p:cNvSpPr>
          <p:nvPr>
            <p:ph type="sldImg"/>
          </p:nvPr>
        </p:nvSpPr>
        <p:spPr>
          <a:ln/>
        </p:spPr>
      </p:sp>
      <p:sp>
        <p:nvSpPr>
          <p:cNvPr id="158723" name="Rectangle 3">
            <a:extLst>
              <a:ext uri="{FF2B5EF4-FFF2-40B4-BE49-F238E27FC236}">
                <a16:creationId xmlns:a16="http://schemas.microsoft.com/office/drawing/2014/main" id="{736E411D-1F5E-CF08-DF0E-411A1A325931}"/>
              </a:ext>
            </a:extLst>
          </p:cNvPr>
          <p:cNvSpPr>
            <a:spLocks noGrp="1" noChangeArrowheads="1"/>
          </p:cNvSpPr>
          <p:nvPr>
            <p:ph type="body" idx="1"/>
          </p:nvPr>
        </p:nvSpPr>
        <p:spPr/>
        <p:txBody>
          <a:bodyPr/>
          <a:lstStyle/>
          <a:p>
            <a:r>
              <a:rPr lang="en-US" altLang="fr-FR"/>
              <a:t>Here are some papers on UDT and Composable UDT. I have also written an Internet draft as an effort to standardize UDT.</a:t>
            </a:r>
          </a:p>
          <a:p>
            <a:endParaRPr lang="en-US" altLang="fr-F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EC11C64-4B3D-1C4B-FAFB-6D71F5BC8AF0}"/>
              </a:ext>
            </a:extLst>
          </p:cNvPr>
          <p:cNvSpPr>
            <a:spLocks noGrp="1" noChangeArrowheads="1"/>
          </p:cNvSpPr>
          <p:nvPr>
            <p:ph type="sldNum" sz="quarter" idx="5"/>
          </p:nvPr>
        </p:nvSpPr>
        <p:spPr>
          <a:ln/>
        </p:spPr>
        <p:txBody>
          <a:bodyPr/>
          <a:lstStyle/>
          <a:p>
            <a:fld id="{9CCD9CFB-7D2C-DA40-9723-DBF245B3B5E2}" type="slidenum">
              <a:rPr lang="en-US" altLang="fr-FR"/>
              <a:pPr/>
              <a:t>46</a:t>
            </a:fld>
            <a:endParaRPr lang="en-US" altLang="fr-FR"/>
          </a:p>
        </p:txBody>
      </p:sp>
      <p:sp>
        <p:nvSpPr>
          <p:cNvPr id="159746" name="Rectangle 2">
            <a:extLst>
              <a:ext uri="{FF2B5EF4-FFF2-40B4-BE49-F238E27FC236}">
                <a16:creationId xmlns:a16="http://schemas.microsoft.com/office/drawing/2014/main" id="{436B86C1-EC7A-0251-C4B4-C654CD43002E}"/>
              </a:ext>
            </a:extLst>
          </p:cNvPr>
          <p:cNvSpPr>
            <a:spLocks noChangeArrowheads="1" noTextEdit="1"/>
          </p:cNvSpPr>
          <p:nvPr>
            <p:ph type="sldImg"/>
          </p:nvPr>
        </p:nvSpPr>
        <p:spPr>
          <a:ln/>
        </p:spPr>
      </p:sp>
      <p:sp>
        <p:nvSpPr>
          <p:cNvPr id="159747" name="Rectangle 3">
            <a:extLst>
              <a:ext uri="{FF2B5EF4-FFF2-40B4-BE49-F238E27FC236}">
                <a16:creationId xmlns:a16="http://schemas.microsoft.com/office/drawing/2014/main" id="{B9AA95A8-E633-2420-9D9B-E515F28F6D1C}"/>
              </a:ext>
            </a:extLst>
          </p:cNvPr>
          <p:cNvSpPr>
            <a:spLocks noGrp="1" noChangeArrowheads="1"/>
          </p:cNvSpPr>
          <p:nvPr>
            <p:ph type="body" idx="1"/>
          </p:nvPr>
        </p:nvSpPr>
        <p:spPr/>
        <p:txBody>
          <a:bodyPr/>
          <a:lstStyle/>
          <a:p>
            <a:endParaRPr lang="fr-FR" altLang="fr-F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9C039B2-5475-CF6B-7C69-1A605E432112}"/>
              </a:ext>
            </a:extLst>
          </p:cNvPr>
          <p:cNvSpPr>
            <a:spLocks noGrp="1" noChangeArrowheads="1"/>
          </p:cNvSpPr>
          <p:nvPr>
            <p:ph type="sldNum" sz="quarter" idx="5"/>
          </p:nvPr>
        </p:nvSpPr>
        <p:spPr>
          <a:ln/>
        </p:spPr>
        <p:txBody>
          <a:bodyPr/>
          <a:lstStyle/>
          <a:p>
            <a:fld id="{42EC53EC-8EE6-D94B-B6C1-66238AEF1D69}" type="slidenum">
              <a:rPr lang="en-US" altLang="fr-FR"/>
              <a:pPr/>
              <a:t>47</a:t>
            </a:fld>
            <a:endParaRPr lang="en-US" altLang="fr-FR"/>
          </a:p>
        </p:txBody>
      </p:sp>
      <p:sp>
        <p:nvSpPr>
          <p:cNvPr id="160770" name="Rectangle 2">
            <a:extLst>
              <a:ext uri="{FF2B5EF4-FFF2-40B4-BE49-F238E27FC236}">
                <a16:creationId xmlns:a16="http://schemas.microsoft.com/office/drawing/2014/main" id="{E979863A-062C-466F-C15C-78273CCAB216}"/>
              </a:ext>
            </a:extLst>
          </p:cNvPr>
          <p:cNvSpPr>
            <a:spLocks noChangeArrowheads="1" noTextEdit="1"/>
          </p:cNvSpPr>
          <p:nvPr>
            <p:ph type="sldImg"/>
          </p:nvPr>
        </p:nvSpPr>
        <p:spPr>
          <a:ln/>
        </p:spPr>
      </p:sp>
      <p:sp>
        <p:nvSpPr>
          <p:cNvPr id="160771" name="Rectangle 3">
            <a:extLst>
              <a:ext uri="{FF2B5EF4-FFF2-40B4-BE49-F238E27FC236}">
                <a16:creationId xmlns:a16="http://schemas.microsoft.com/office/drawing/2014/main" id="{966D7A84-19D1-B8D4-5C5C-2BC89EDD52C3}"/>
              </a:ext>
            </a:extLst>
          </p:cNvPr>
          <p:cNvSpPr>
            <a:spLocks noGrp="1" noChangeArrowheads="1"/>
          </p:cNvSpPr>
          <p:nvPr>
            <p:ph type="body" idx="1"/>
          </p:nvPr>
        </p:nvSpPr>
        <p:spPr/>
        <p:txBody>
          <a:bodyPr/>
          <a:lstStyle/>
          <a:p>
            <a:endParaRPr lang="fr-FR" altLang="fr-F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A60393B-27BF-C57B-507B-CA1E038A828E}"/>
              </a:ext>
            </a:extLst>
          </p:cNvPr>
          <p:cNvSpPr>
            <a:spLocks noGrp="1" noChangeArrowheads="1"/>
          </p:cNvSpPr>
          <p:nvPr>
            <p:ph type="sldNum" sz="quarter" idx="5"/>
          </p:nvPr>
        </p:nvSpPr>
        <p:spPr>
          <a:ln/>
        </p:spPr>
        <p:txBody>
          <a:bodyPr/>
          <a:lstStyle/>
          <a:p>
            <a:fld id="{F7DAB374-B9B1-AD44-A254-30BDF3748752}" type="slidenum">
              <a:rPr lang="en-US" altLang="fr-FR"/>
              <a:pPr/>
              <a:t>48</a:t>
            </a:fld>
            <a:endParaRPr lang="en-US" altLang="fr-FR"/>
          </a:p>
        </p:txBody>
      </p:sp>
      <p:sp>
        <p:nvSpPr>
          <p:cNvPr id="163842" name="Rectangle 2">
            <a:extLst>
              <a:ext uri="{FF2B5EF4-FFF2-40B4-BE49-F238E27FC236}">
                <a16:creationId xmlns:a16="http://schemas.microsoft.com/office/drawing/2014/main" id="{C1FF806A-4570-4DFB-AE1A-199C1D1D4CF3}"/>
              </a:ext>
            </a:extLst>
          </p:cNvPr>
          <p:cNvSpPr>
            <a:spLocks noChangeArrowheads="1" noTextEdit="1"/>
          </p:cNvSpPr>
          <p:nvPr>
            <p:ph type="sldImg"/>
          </p:nvPr>
        </p:nvSpPr>
        <p:spPr>
          <a:ln/>
        </p:spPr>
      </p:sp>
      <p:sp>
        <p:nvSpPr>
          <p:cNvPr id="163843" name="Rectangle 3">
            <a:extLst>
              <a:ext uri="{FF2B5EF4-FFF2-40B4-BE49-F238E27FC236}">
                <a16:creationId xmlns:a16="http://schemas.microsoft.com/office/drawing/2014/main" id="{C71E99F6-E805-3F5E-9F07-E386E7F57215}"/>
              </a:ext>
            </a:extLst>
          </p:cNvPr>
          <p:cNvSpPr>
            <a:spLocks noGrp="1" noChangeArrowheads="1"/>
          </p:cNvSpPr>
          <p:nvPr>
            <p:ph type="body" idx="1"/>
          </p:nvPr>
        </p:nvSpPr>
        <p:spPr/>
        <p:txBody>
          <a:bodyPr/>
          <a:lstStyle/>
          <a:p>
            <a:r>
              <a:rPr lang="en-US" altLang="fr-FR"/>
              <a:t>We have demonstrated UDT and applications using UDT in many conferences and exhibitions. We have participated in the bandwidth challenge in the annual super computing conference. UDT has helped us to win a bandwidth challenge award in each of the last three years. This year next month we will head to Seattle to demonstrate real time high performance mining of streaming data. We will use UDT to transfer large volumetric datasets from Japan, Korea, Europe, and several locations in the US to the SC05 exhibition floor, and the data will be analyzed there.</a:t>
            </a:r>
          </a:p>
          <a:p>
            <a:endParaRPr lang="en-US" altLang="fr-F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BEFF3FE-74B7-0135-9686-D34CAB32A455}"/>
              </a:ext>
            </a:extLst>
          </p:cNvPr>
          <p:cNvSpPr>
            <a:spLocks noGrp="1" noChangeArrowheads="1"/>
          </p:cNvSpPr>
          <p:nvPr>
            <p:ph type="sldNum" sz="quarter" idx="5"/>
          </p:nvPr>
        </p:nvSpPr>
        <p:spPr>
          <a:ln/>
        </p:spPr>
        <p:txBody>
          <a:bodyPr/>
          <a:lstStyle/>
          <a:p>
            <a:fld id="{217B2C79-A0FA-5C43-89D5-DADB41457F66}" type="slidenum">
              <a:rPr lang="en-US" altLang="fr-FR"/>
              <a:pPr/>
              <a:t>49</a:t>
            </a:fld>
            <a:endParaRPr lang="en-US" altLang="fr-FR"/>
          </a:p>
        </p:txBody>
      </p:sp>
      <p:sp>
        <p:nvSpPr>
          <p:cNvPr id="161794" name="Rectangle 2">
            <a:extLst>
              <a:ext uri="{FF2B5EF4-FFF2-40B4-BE49-F238E27FC236}">
                <a16:creationId xmlns:a16="http://schemas.microsoft.com/office/drawing/2014/main" id="{3C15E7CC-F8DB-76BE-F414-944B3CA30D25}"/>
              </a:ext>
            </a:extLst>
          </p:cNvPr>
          <p:cNvSpPr>
            <a:spLocks noChangeArrowheads="1" noTextEdit="1"/>
          </p:cNvSpPr>
          <p:nvPr>
            <p:ph type="sldImg"/>
          </p:nvPr>
        </p:nvSpPr>
        <p:spPr>
          <a:ln/>
        </p:spPr>
      </p:sp>
      <p:sp>
        <p:nvSpPr>
          <p:cNvPr id="161795" name="Rectangle 3">
            <a:extLst>
              <a:ext uri="{FF2B5EF4-FFF2-40B4-BE49-F238E27FC236}">
                <a16:creationId xmlns:a16="http://schemas.microsoft.com/office/drawing/2014/main" id="{EE395765-721E-5CD0-24A6-DF036A8BAAEA}"/>
              </a:ext>
            </a:extLst>
          </p:cNvPr>
          <p:cNvSpPr>
            <a:spLocks noGrp="1" noChangeArrowheads="1"/>
          </p:cNvSpPr>
          <p:nvPr>
            <p:ph type="body" idx="1"/>
          </p:nvPr>
        </p:nvSpPr>
        <p:spPr/>
        <p:txBody>
          <a:bodyPr/>
          <a:lstStyle/>
          <a:p>
            <a:r>
              <a:rPr lang="en-US" altLang="fr-FR"/>
              <a:t>I would like to end this talk with a vision about the short-term and long-term future of UDT.</a:t>
            </a:r>
          </a:p>
          <a:p>
            <a:endParaRPr lang="en-US" altLang="fr-FR"/>
          </a:p>
          <a:p>
            <a:r>
              <a:rPr lang="en-US" altLang="fr-FR"/>
              <a:t>At the moment, UDT is a practical solution to transfer bulk data in distributed data intensive applications. But we will not stop here, we will inject new technologies into UDT as they appear. Because of the high cost of upgrading network equipments, there will always be a long time lag between up-to-date network technologies and the real Internet. We expect that UDT can offer the advantage of fast deployment at user space. In this way, we also expect that UDT can be used as a research platform for new technologies in network transport protocols.</a:t>
            </a:r>
          </a:p>
          <a:p>
            <a:endParaRPr lang="en-US" altLang="fr-FR"/>
          </a:p>
          <a:p>
            <a:r>
              <a:rPr lang="en-US" altLang="fr-FR"/>
              <a:t>Finally, because UDT is open source and open standard, it will also accept contributions from outside.</a:t>
            </a:r>
          </a:p>
          <a:p>
            <a:endParaRPr lang="en-US" alt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54E34E8-782D-7FFE-5A67-8308B5101088}"/>
              </a:ext>
            </a:extLst>
          </p:cNvPr>
          <p:cNvSpPr>
            <a:spLocks noGrp="1" noChangeArrowheads="1"/>
          </p:cNvSpPr>
          <p:nvPr>
            <p:ph type="sldNum" sz="quarter" idx="5"/>
          </p:nvPr>
        </p:nvSpPr>
        <p:spPr>
          <a:ln/>
        </p:spPr>
        <p:txBody>
          <a:bodyPr/>
          <a:lstStyle/>
          <a:p>
            <a:fld id="{C3453160-38B1-344C-B1E7-70E7208056EF}" type="slidenum">
              <a:rPr lang="en-US" altLang="fr-FR"/>
              <a:pPr/>
              <a:t>5</a:t>
            </a:fld>
            <a:endParaRPr lang="en-US" altLang="fr-FR"/>
          </a:p>
        </p:txBody>
      </p:sp>
      <p:sp>
        <p:nvSpPr>
          <p:cNvPr id="119810" name="Rectangle 2">
            <a:extLst>
              <a:ext uri="{FF2B5EF4-FFF2-40B4-BE49-F238E27FC236}">
                <a16:creationId xmlns:a16="http://schemas.microsoft.com/office/drawing/2014/main" id="{675CB9E9-1F1E-85B5-0CFA-3D25A5FF7F43}"/>
              </a:ext>
            </a:extLst>
          </p:cNvPr>
          <p:cNvSpPr>
            <a:spLocks noChangeArrowheads="1" noTextEdit="1"/>
          </p:cNvSpPr>
          <p:nvPr>
            <p:ph type="sldImg"/>
          </p:nvPr>
        </p:nvSpPr>
        <p:spPr>
          <a:ln/>
        </p:spPr>
      </p:sp>
      <p:sp>
        <p:nvSpPr>
          <p:cNvPr id="119811" name="Rectangle 3">
            <a:extLst>
              <a:ext uri="{FF2B5EF4-FFF2-40B4-BE49-F238E27FC236}">
                <a16:creationId xmlns:a16="http://schemas.microsoft.com/office/drawing/2014/main" id="{BCA0C835-9F08-1952-2AED-A58DCFC74503}"/>
              </a:ext>
            </a:extLst>
          </p:cNvPr>
          <p:cNvSpPr>
            <a:spLocks noGrp="1" noChangeArrowheads="1"/>
          </p:cNvSpPr>
          <p:nvPr>
            <p:ph type="body" idx="1"/>
          </p:nvPr>
        </p:nvSpPr>
        <p:spPr/>
        <p:txBody>
          <a:bodyPr/>
          <a:lstStyle/>
          <a:p>
            <a:r>
              <a:rPr lang="en-US" altLang="fr-FR"/>
              <a:t>Let's have a brief review at how the applications can use the physical networks.</a:t>
            </a:r>
          </a:p>
          <a:p>
            <a:endParaRPr lang="en-US" altLang="fr-FR"/>
          </a:p>
          <a:p>
            <a:r>
              <a:rPr lang="en-US" altLang="fr-FR"/>
              <a:t>Applications cannot make use of the physical network directly, but do so through several layers of network protocols.</a:t>
            </a:r>
          </a:p>
          <a:p>
            <a:endParaRPr lang="en-US" altLang="fr-FR"/>
          </a:p>
          <a:p>
            <a:r>
              <a:rPr lang="en-US" altLang="fr-FR"/>
              <a:t>The transport protocols provide data transfer functionalities directly to applications. One typical example of transport functionalities is whether the data transfer is reliable, or how reliable it is.</a:t>
            </a:r>
          </a:p>
          <a:p>
            <a:endParaRPr lang="en-US" altLang="fr-FR"/>
          </a:p>
          <a:p>
            <a:r>
              <a:rPr lang="en-US" altLang="fr-FR"/>
              <a:t>Meanwhile, some mechanics of the transport protocols are transparent to applications. Because the Internet is such a large and loosely coupled system, it is impossible to have a central node to manage all connections. Each connection will have to tune the sending rate by itself without knowing the existence of other connections. This is the Internet congestion control problem, and a good congestion control algorithm should realize relatively good efficiency and fairness throughout the whole system, no matter what the initial state is.</a:t>
            </a:r>
          </a:p>
          <a:p>
            <a:endParaRPr lang="en-US" altLang="fr-F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C000464-BCCE-238B-0C2A-53F6F4B8DC88}"/>
              </a:ext>
            </a:extLst>
          </p:cNvPr>
          <p:cNvSpPr>
            <a:spLocks noGrp="1" noChangeArrowheads="1"/>
          </p:cNvSpPr>
          <p:nvPr>
            <p:ph type="sldNum" sz="quarter" idx="5"/>
          </p:nvPr>
        </p:nvSpPr>
        <p:spPr>
          <a:ln/>
        </p:spPr>
        <p:txBody>
          <a:bodyPr/>
          <a:lstStyle/>
          <a:p>
            <a:fld id="{73CFDF80-B5BD-8343-A823-E0ACAD4B4194}" type="slidenum">
              <a:rPr lang="en-US" altLang="fr-FR"/>
              <a:pPr/>
              <a:t>50</a:t>
            </a:fld>
            <a:endParaRPr lang="en-US" altLang="fr-FR"/>
          </a:p>
        </p:txBody>
      </p:sp>
      <p:sp>
        <p:nvSpPr>
          <p:cNvPr id="157698" name="Rectangle 2">
            <a:extLst>
              <a:ext uri="{FF2B5EF4-FFF2-40B4-BE49-F238E27FC236}">
                <a16:creationId xmlns:a16="http://schemas.microsoft.com/office/drawing/2014/main" id="{BFEC7C96-9475-ADFE-A693-3622E6CFAECC}"/>
              </a:ext>
            </a:extLst>
          </p:cNvPr>
          <p:cNvSpPr>
            <a:spLocks noChangeArrowheads="1" noTextEdit="1"/>
          </p:cNvSpPr>
          <p:nvPr>
            <p:ph type="sldImg"/>
          </p:nvPr>
        </p:nvSpPr>
        <p:spPr>
          <a:ln/>
        </p:spPr>
      </p:sp>
      <p:sp>
        <p:nvSpPr>
          <p:cNvPr id="157699" name="Rectangle 3">
            <a:extLst>
              <a:ext uri="{FF2B5EF4-FFF2-40B4-BE49-F238E27FC236}">
                <a16:creationId xmlns:a16="http://schemas.microsoft.com/office/drawing/2014/main" id="{19B3A7EC-80A6-499C-0DAB-6538DD366DAD}"/>
              </a:ext>
            </a:extLst>
          </p:cNvPr>
          <p:cNvSpPr>
            <a:spLocks noGrp="1" noChangeArrowheads="1"/>
          </p:cNvSpPr>
          <p:nvPr>
            <p:ph type="body" idx="1"/>
          </p:nvPr>
        </p:nvSpPr>
        <p:spPr/>
        <p:txBody>
          <a:bodyPr/>
          <a:lstStyle/>
          <a:p>
            <a:endParaRPr lang="fr-FR" alt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128DB4E-8F98-6D93-0FF7-0A5AFA665D45}"/>
              </a:ext>
            </a:extLst>
          </p:cNvPr>
          <p:cNvSpPr>
            <a:spLocks noGrp="1" noChangeArrowheads="1"/>
          </p:cNvSpPr>
          <p:nvPr>
            <p:ph type="sldNum" sz="quarter" idx="5"/>
          </p:nvPr>
        </p:nvSpPr>
        <p:spPr>
          <a:ln/>
        </p:spPr>
        <p:txBody>
          <a:bodyPr/>
          <a:lstStyle/>
          <a:p>
            <a:fld id="{097F927A-F1CE-DB49-AA2B-B91D3BF674D1}" type="slidenum">
              <a:rPr lang="en-US" altLang="fr-FR"/>
              <a:pPr/>
              <a:t>6</a:t>
            </a:fld>
            <a:endParaRPr lang="en-US" altLang="fr-FR"/>
          </a:p>
        </p:txBody>
      </p:sp>
      <p:sp>
        <p:nvSpPr>
          <p:cNvPr id="120834" name="Rectangle 2">
            <a:extLst>
              <a:ext uri="{FF2B5EF4-FFF2-40B4-BE49-F238E27FC236}">
                <a16:creationId xmlns:a16="http://schemas.microsoft.com/office/drawing/2014/main" id="{AC5639B3-97C8-2B4D-BEB8-A405A9EE1C06}"/>
              </a:ext>
            </a:extLst>
          </p:cNvPr>
          <p:cNvSpPr>
            <a:spLocks noChangeArrowheads="1" noTextEdit="1"/>
          </p:cNvSpPr>
          <p:nvPr>
            <p:ph type="sldImg"/>
          </p:nvPr>
        </p:nvSpPr>
        <p:spPr>
          <a:ln/>
        </p:spPr>
      </p:sp>
      <p:sp>
        <p:nvSpPr>
          <p:cNvPr id="120835" name="Rectangle 3">
            <a:extLst>
              <a:ext uri="{FF2B5EF4-FFF2-40B4-BE49-F238E27FC236}">
                <a16:creationId xmlns:a16="http://schemas.microsoft.com/office/drawing/2014/main" id="{5607BBC2-9F7D-472E-B527-8EC753966EED}"/>
              </a:ext>
            </a:extLst>
          </p:cNvPr>
          <p:cNvSpPr>
            <a:spLocks noGrp="1" noChangeArrowheads="1"/>
          </p:cNvSpPr>
          <p:nvPr>
            <p:ph type="body" idx="1"/>
          </p:nvPr>
        </p:nvSpPr>
        <p:spPr/>
        <p:txBody>
          <a:bodyPr/>
          <a:lstStyle/>
          <a:p>
            <a:r>
              <a:rPr lang="en-US" altLang="fr-FR"/>
              <a:t>The most common transport protocol is TCP, or transmission control protocol, which was developed in the early 70s. TCP provides reliable data streaming services in a unicast way. But here we are more interested in how TCP performs congestion control, in order to understand why it is not efficient in high bandwidth wide area networks.</a:t>
            </a:r>
          </a:p>
          <a:p>
            <a:endParaRPr lang="en-US" altLang="fr-FR"/>
          </a:p>
          <a:p>
            <a:r>
              <a:rPr lang="en-US" altLang="fr-FR"/>
              <a:t>TCP's congestion control mechanism is called AIMD, or additive increase multiplicative decrease, because it increases the congestion window size about one full-sized packet per RTT, and halves the size once a packet loss is detected.</a:t>
            </a:r>
          </a:p>
          <a:p>
            <a:endParaRPr lang="en-US" altLang="fr-FR"/>
          </a:p>
          <a:p>
            <a:r>
              <a:rPr lang="en-US" altLang="fr-FR"/>
              <a:t>Longer RTT means TCP needs a longer time to reach the maximum throughput, or the available network bandwidth. If there is a packet loss during this period, then TCP will never realize the optimal throughput.</a:t>
            </a:r>
          </a:p>
          <a:p>
            <a:endParaRPr lang="en-US" altLang="fr-FR"/>
          </a:p>
          <a:p>
            <a:r>
              <a:rPr lang="en-US" altLang="fr-FR"/>
              <a:t>Because TCP's performance relies on RTT, different concurrent flows with different RTTs will have different throughput. This is another problem of TCP, also known as RTT bias.</a:t>
            </a:r>
          </a:p>
          <a:p>
            <a:endParaRPr lang="en-US" alt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F545005-97E3-41F3-0ADC-46D4D0631D1A}"/>
              </a:ext>
            </a:extLst>
          </p:cNvPr>
          <p:cNvSpPr>
            <a:spLocks noGrp="1" noChangeArrowheads="1"/>
          </p:cNvSpPr>
          <p:nvPr>
            <p:ph type="sldNum" sz="quarter" idx="5"/>
          </p:nvPr>
        </p:nvSpPr>
        <p:spPr>
          <a:ln/>
        </p:spPr>
        <p:txBody>
          <a:bodyPr/>
          <a:lstStyle/>
          <a:p>
            <a:fld id="{FAD3C2B8-6922-404A-A16E-E5657FF492CD}" type="slidenum">
              <a:rPr lang="en-US" altLang="fr-FR"/>
              <a:pPr/>
              <a:t>7</a:t>
            </a:fld>
            <a:endParaRPr lang="en-US" altLang="fr-FR"/>
          </a:p>
        </p:txBody>
      </p:sp>
      <p:sp>
        <p:nvSpPr>
          <p:cNvPr id="108546" name="Rectangle 2">
            <a:extLst>
              <a:ext uri="{FF2B5EF4-FFF2-40B4-BE49-F238E27FC236}">
                <a16:creationId xmlns:a16="http://schemas.microsoft.com/office/drawing/2014/main" id="{0DE35CBD-8282-D4A1-6094-C4E354D0BC09}"/>
              </a:ext>
            </a:extLst>
          </p:cNvPr>
          <p:cNvSpPr>
            <a:spLocks noChangeArrowheads="1" noTextEdit="1"/>
          </p:cNvSpPr>
          <p:nvPr>
            <p:ph type="sldImg"/>
          </p:nvPr>
        </p:nvSpPr>
        <p:spPr>
          <a:ln/>
        </p:spPr>
      </p:sp>
      <p:sp>
        <p:nvSpPr>
          <p:cNvPr id="108547" name="Rectangle 3">
            <a:extLst>
              <a:ext uri="{FF2B5EF4-FFF2-40B4-BE49-F238E27FC236}">
                <a16:creationId xmlns:a16="http://schemas.microsoft.com/office/drawing/2014/main" id="{B7F1D729-CB13-63CE-5D65-517C5205C59C}"/>
              </a:ext>
            </a:extLst>
          </p:cNvPr>
          <p:cNvSpPr>
            <a:spLocks noGrp="1" noChangeArrowheads="1"/>
          </p:cNvSpPr>
          <p:nvPr>
            <p:ph type="body" idx="1"/>
          </p:nvPr>
        </p:nvSpPr>
        <p:spPr/>
        <p:txBody>
          <a:bodyPr/>
          <a:lstStyle/>
          <a:p>
            <a:r>
              <a:rPr lang="en-US" altLang="fr-FR"/>
              <a:t>Let's use a real example to see TCP's performance. This is over a 1Gb/s link with varying RTT and loss rate. On local area networks (RTT is about 1ms) and the loss rate is low (0.01%), TCP can work well. And as loss rate increases, TCP's throughput decreases.</a:t>
            </a:r>
          </a:p>
          <a:p>
            <a:endParaRPr lang="en-US" altLang="fr-FR"/>
          </a:p>
          <a:p>
            <a:r>
              <a:rPr lang="en-US" altLang="fr-FR"/>
              <a:t>Now let's see what happens if the RTT becomes larger. TCP's performance drops sharply, even at a low loss rate.</a:t>
            </a:r>
          </a:p>
          <a:p>
            <a:endParaRPr lang="en-US" altLang="fr-FR"/>
          </a:p>
          <a:p>
            <a:r>
              <a:rPr lang="en-US" altLang="fr-FR"/>
              <a:t>Queue = 1000</a:t>
            </a:r>
          </a:p>
          <a:p>
            <a:endParaRPr lang="en-US" altLang="fr-FR"/>
          </a:p>
          <a:p>
            <a:r>
              <a:rPr lang="en-US" altLang="fr-FR"/>
              <a:t>0.01% 930 157 21.64 * *</a:t>
            </a:r>
          </a:p>
          <a:p>
            <a:r>
              <a:rPr lang="en-US" altLang="fr-FR"/>
              <a:t>0.05% 611 64 6.25</a:t>
            </a:r>
          </a:p>
          <a:p>
            <a:r>
              <a:rPr lang="en-US" altLang="fr-FR"/>
              <a:t>0.1% 422 47 4.27 * *</a:t>
            </a:r>
          </a:p>
          <a:p>
            <a:r>
              <a:rPr lang="en-US" altLang="fr-FR"/>
              <a:t>0.5% 122 19.44 * * *</a:t>
            </a:r>
          </a:p>
          <a:p>
            <a:r>
              <a:rPr lang="en-US" altLang="fr-FR"/>
              <a:t>1.0% 55.23 12.47 * *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053378D-8067-5C0F-2DBC-A74A9D3D2BC5}"/>
              </a:ext>
            </a:extLst>
          </p:cNvPr>
          <p:cNvSpPr>
            <a:spLocks noGrp="1" noChangeArrowheads="1"/>
          </p:cNvSpPr>
          <p:nvPr>
            <p:ph type="sldNum" sz="quarter" idx="5"/>
          </p:nvPr>
        </p:nvSpPr>
        <p:spPr>
          <a:ln/>
        </p:spPr>
        <p:txBody>
          <a:bodyPr/>
          <a:lstStyle/>
          <a:p>
            <a:fld id="{C6788CE5-24D8-134B-B23D-5D4D50AADAD7}" type="slidenum">
              <a:rPr lang="en-US" altLang="fr-FR"/>
              <a:pPr/>
              <a:t>8</a:t>
            </a:fld>
            <a:endParaRPr lang="en-US" altLang="fr-FR"/>
          </a:p>
        </p:txBody>
      </p:sp>
      <p:sp>
        <p:nvSpPr>
          <p:cNvPr id="121858" name="Rectangle 2">
            <a:extLst>
              <a:ext uri="{FF2B5EF4-FFF2-40B4-BE49-F238E27FC236}">
                <a16:creationId xmlns:a16="http://schemas.microsoft.com/office/drawing/2014/main" id="{D759E390-3496-A236-1AAC-F96A0F894F9D}"/>
              </a:ext>
            </a:extLst>
          </p:cNvPr>
          <p:cNvSpPr>
            <a:spLocks noChangeArrowheads="1" noTextEdit="1"/>
          </p:cNvSpPr>
          <p:nvPr>
            <p:ph type="sldImg"/>
          </p:nvPr>
        </p:nvSpPr>
        <p:spPr>
          <a:ln/>
        </p:spPr>
      </p:sp>
      <p:sp>
        <p:nvSpPr>
          <p:cNvPr id="121859" name="Rectangle 3">
            <a:extLst>
              <a:ext uri="{FF2B5EF4-FFF2-40B4-BE49-F238E27FC236}">
                <a16:creationId xmlns:a16="http://schemas.microsoft.com/office/drawing/2014/main" id="{0B433E67-9D4E-6AB7-5BEE-436422086161}"/>
              </a:ext>
            </a:extLst>
          </p:cNvPr>
          <p:cNvSpPr>
            <a:spLocks noGrp="1" noChangeArrowheads="1"/>
          </p:cNvSpPr>
          <p:nvPr>
            <p:ph type="body" idx="1"/>
          </p:nvPr>
        </p:nvSpPr>
        <p:spPr/>
        <p:txBody>
          <a:bodyPr/>
          <a:lstStyle/>
          <a:p>
            <a:r>
              <a:rPr lang="en-US" altLang="fr-FR"/>
              <a:t>People have developed several solutions to address the problem.</a:t>
            </a:r>
          </a:p>
          <a:p>
            <a:r>
              <a:rPr lang="en-US" altLang="fr-FR"/>
              <a:t>The first kind of solution is quite straightforward. Since the original AIMD algorithm does not work well, a direct solution is to modify TCP using greater increase parameters and smaller decrease factors. Almost all of these high speed TCP variants fall into this category.</a:t>
            </a:r>
          </a:p>
          <a:p>
            <a:r>
              <a:rPr lang="en-US" altLang="fr-FR"/>
              <a:t>Modifying TCP is not easy in practice. It is very hard in closed source OS such as Windows. Even in open source OS such as Linux it will require recompilation of the kernel. In the past three decades only 4 versions of TCP have been widely deployed.</a:t>
            </a:r>
          </a:p>
          <a:p>
            <a:r>
              <a:rPr lang="en-US" altLang="fr-FR"/>
              <a:t>Because of this deployment problem, user space solutions emerge as a favorite in real world applications. Parallel TCP connections are often used to obtain high throughput. The other user space solution is to add reliability and congestion control mechanisms to UDP.</a:t>
            </a:r>
          </a:p>
          <a:p>
            <a:r>
              <a:rPr lang="en-US" altLang="fr-FR"/>
              <a:t>XCP is a radical change to the Internet congestion control, as it requires changes in the routers. Due to the additional information from routers, XCP could work better than the other protocols, but it is also more difficult to deploy.</a:t>
            </a:r>
          </a:p>
          <a:p>
            <a:r>
              <a:rPr lang="en-US" altLang="fr-FR"/>
              <a:t>SABUL is actually a reliable UDP-based protocol. It is the early prototype of UDT.</a:t>
            </a:r>
          </a:p>
          <a:p>
            <a:endParaRPr lang="en-US" alt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80CAA13-716C-E3E4-6B96-44691F45CC3A}"/>
              </a:ext>
            </a:extLst>
          </p:cNvPr>
          <p:cNvSpPr>
            <a:spLocks noGrp="1" noChangeArrowheads="1"/>
          </p:cNvSpPr>
          <p:nvPr>
            <p:ph type="sldNum" sz="quarter" idx="5"/>
          </p:nvPr>
        </p:nvSpPr>
        <p:spPr>
          <a:ln/>
        </p:spPr>
        <p:txBody>
          <a:bodyPr/>
          <a:lstStyle/>
          <a:p>
            <a:fld id="{E7F83F51-356A-D249-8D78-BC5C167627C7}" type="slidenum">
              <a:rPr lang="en-US" altLang="fr-FR"/>
              <a:pPr/>
              <a:t>9</a:t>
            </a:fld>
            <a:endParaRPr lang="en-US" altLang="fr-FR"/>
          </a:p>
        </p:txBody>
      </p:sp>
      <p:sp>
        <p:nvSpPr>
          <p:cNvPr id="122882" name="Rectangle 2">
            <a:extLst>
              <a:ext uri="{FF2B5EF4-FFF2-40B4-BE49-F238E27FC236}">
                <a16:creationId xmlns:a16="http://schemas.microsoft.com/office/drawing/2014/main" id="{07CB5818-B6E0-5357-9442-393EF82A0C11}"/>
              </a:ext>
            </a:extLst>
          </p:cNvPr>
          <p:cNvSpPr>
            <a:spLocks noChangeArrowheads="1" noTextEdit="1"/>
          </p:cNvSpPr>
          <p:nvPr>
            <p:ph type="sldImg"/>
          </p:nvPr>
        </p:nvSpPr>
        <p:spPr>
          <a:ln/>
        </p:spPr>
      </p:sp>
      <p:sp>
        <p:nvSpPr>
          <p:cNvPr id="122883" name="Rectangle 3">
            <a:extLst>
              <a:ext uri="{FF2B5EF4-FFF2-40B4-BE49-F238E27FC236}">
                <a16:creationId xmlns:a16="http://schemas.microsoft.com/office/drawing/2014/main" id="{FC8E1E57-B48E-99FD-1EA1-0FB16902380E}"/>
              </a:ext>
            </a:extLst>
          </p:cNvPr>
          <p:cNvSpPr>
            <a:spLocks noGrp="1" noChangeArrowheads="1"/>
          </p:cNvSpPr>
          <p:nvPr>
            <p:ph type="body" idx="1"/>
          </p:nvPr>
        </p:nvSpPr>
        <p:spPr/>
        <p:txBody>
          <a:bodyPr/>
          <a:lstStyle/>
          <a:p>
            <a:r>
              <a:rPr lang="en-US" altLang="fr-FR"/>
              <a:t>Even though there are a number of  new protocols, the basic problem has not been completely resolved yet.</a:t>
            </a:r>
          </a:p>
          <a:p>
            <a:endParaRPr lang="en-US" altLang="fr-FR"/>
          </a:p>
          <a:p>
            <a:r>
              <a:rPr lang="en-US" altLang="fr-FR"/>
              <a:t>I have mentioned that TCP variants and XCP are hard to deploy and therefore it is difficult to use them in real world applications.</a:t>
            </a:r>
          </a:p>
          <a:p>
            <a:endParaRPr lang="en-US" altLang="fr-FR"/>
          </a:p>
          <a:p>
            <a:r>
              <a:rPr lang="en-US" altLang="fr-FR"/>
              <a:t>Meanwhile, most of the reliable UDP-based protocols were only designed for private links, so the only purpose of their congestion control algorithms is to make use of as much bandwidth as possible.</a:t>
            </a:r>
          </a:p>
          <a:p>
            <a:endParaRPr lang="en-US" altLang="fr-FR"/>
          </a:p>
          <a:p>
            <a:r>
              <a:rPr lang="en-US" altLang="fr-FR"/>
              <a:t>In addition, many of these protocols need to manually tune the parameters per network situation, which is not practical in many cases.</a:t>
            </a:r>
          </a:p>
          <a:p>
            <a:endParaRPr lang="en-US" alt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B12AFA-515F-D888-155B-65216997EADA}"/>
              </a:ext>
            </a:extLst>
          </p:cNvPr>
          <p:cNvSpPr>
            <a:spLocks noGrp="1"/>
          </p:cNvSpPr>
          <p:nvPr>
            <p:ph type="ctrTitle"/>
          </p:nvPr>
        </p:nvSpPr>
        <p:spPr>
          <a:xfrm>
            <a:off x="1143000" y="1122363"/>
            <a:ext cx="6858000" cy="2387600"/>
          </a:xfrm>
        </p:spPr>
        <p:txBody>
          <a:bodyPr anchor="b"/>
          <a:lstStyle>
            <a:lvl1pPr algn="ctr">
              <a:defRPr sz="6000"/>
            </a:lvl1pPr>
          </a:lstStyle>
          <a:p>
            <a:r>
              <a:rPr lang="fr-CA"/>
              <a:t>Modifier le style du titre</a:t>
            </a:r>
            <a:endParaRPr lang="fr-FR"/>
          </a:p>
        </p:txBody>
      </p:sp>
      <p:sp>
        <p:nvSpPr>
          <p:cNvPr id="3" name="Sous-titre 2">
            <a:extLst>
              <a:ext uri="{FF2B5EF4-FFF2-40B4-BE49-F238E27FC236}">
                <a16:creationId xmlns:a16="http://schemas.microsoft.com/office/drawing/2014/main" id="{AE22010E-906D-C7AB-7585-86565F13E7F9}"/>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CA"/>
              <a:t>Modifier le style des sous-titres du masque</a:t>
            </a:r>
            <a:endParaRPr lang="fr-FR"/>
          </a:p>
        </p:txBody>
      </p:sp>
      <p:sp>
        <p:nvSpPr>
          <p:cNvPr id="4" name="Espace réservé du numéro de diapositive 3">
            <a:extLst>
              <a:ext uri="{FF2B5EF4-FFF2-40B4-BE49-F238E27FC236}">
                <a16:creationId xmlns:a16="http://schemas.microsoft.com/office/drawing/2014/main" id="{AD1974CC-DBB3-B42E-12DA-97ED18466DCA}"/>
              </a:ext>
            </a:extLst>
          </p:cNvPr>
          <p:cNvSpPr>
            <a:spLocks noGrp="1"/>
          </p:cNvSpPr>
          <p:nvPr>
            <p:ph type="sldNum" sz="quarter" idx="10"/>
          </p:nvPr>
        </p:nvSpPr>
        <p:spPr/>
        <p:txBody>
          <a:bodyPr/>
          <a:lstStyle>
            <a:lvl1pPr>
              <a:defRPr/>
            </a:lvl1pPr>
          </a:lstStyle>
          <a:p>
            <a:fld id="{C3C5C534-4454-FB44-8C4B-4A4FA31657DF}" type="slidenum">
              <a:rPr lang="en-US" altLang="fr-FR"/>
              <a:pPr/>
              <a:t>‹n°›</a:t>
            </a:fld>
            <a:r>
              <a:rPr lang="en-US" altLang="fr-FR"/>
              <a:t> :: 50</a:t>
            </a:r>
          </a:p>
        </p:txBody>
      </p:sp>
    </p:spTree>
    <p:extLst>
      <p:ext uri="{BB962C8B-B14F-4D97-AF65-F5344CB8AC3E}">
        <p14:creationId xmlns:p14="http://schemas.microsoft.com/office/powerpoint/2010/main" val="360213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C19744-C5BF-CDE1-5992-A96016B96E37}"/>
              </a:ext>
            </a:extLst>
          </p:cNvPr>
          <p:cNvSpPr>
            <a:spLocks noGrp="1"/>
          </p:cNvSpPr>
          <p:nvPr>
            <p:ph type="title"/>
          </p:nvPr>
        </p:nvSpPr>
        <p:spPr/>
        <p:txBody>
          <a:bodyPr/>
          <a:lstStyle/>
          <a:p>
            <a:r>
              <a:rPr lang="fr-CA"/>
              <a:t>Modifier le style du titre</a:t>
            </a:r>
            <a:endParaRPr lang="fr-FR"/>
          </a:p>
        </p:txBody>
      </p:sp>
      <p:sp>
        <p:nvSpPr>
          <p:cNvPr id="3" name="Espace réservé du texte vertical 2">
            <a:extLst>
              <a:ext uri="{FF2B5EF4-FFF2-40B4-BE49-F238E27FC236}">
                <a16:creationId xmlns:a16="http://schemas.microsoft.com/office/drawing/2014/main" id="{93F6F913-2D04-A6CD-4107-E96B7F05BD30}"/>
              </a:ext>
            </a:extLst>
          </p:cNvPr>
          <p:cNvSpPr>
            <a:spLocks noGrp="1"/>
          </p:cNvSpPr>
          <p:nvPr>
            <p:ph type="body" orient="vert" idx="1"/>
          </p:nvPr>
        </p:nvSpPr>
        <p:spPr/>
        <p:txBody>
          <a:bodyPr vert="eaVert"/>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fr-FR"/>
          </a:p>
        </p:txBody>
      </p:sp>
      <p:sp>
        <p:nvSpPr>
          <p:cNvPr id="4" name="Espace réservé du numéro de diapositive 3">
            <a:extLst>
              <a:ext uri="{FF2B5EF4-FFF2-40B4-BE49-F238E27FC236}">
                <a16:creationId xmlns:a16="http://schemas.microsoft.com/office/drawing/2014/main" id="{0435B23B-F80B-4E9F-7796-16256D89DED4}"/>
              </a:ext>
            </a:extLst>
          </p:cNvPr>
          <p:cNvSpPr>
            <a:spLocks noGrp="1"/>
          </p:cNvSpPr>
          <p:nvPr>
            <p:ph type="sldNum" sz="quarter" idx="10"/>
          </p:nvPr>
        </p:nvSpPr>
        <p:spPr/>
        <p:txBody>
          <a:bodyPr/>
          <a:lstStyle>
            <a:lvl1pPr>
              <a:defRPr/>
            </a:lvl1pPr>
          </a:lstStyle>
          <a:p>
            <a:fld id="{9231437C-3F8A-7C4C-A949-86E69B13C85F}" type="slidenum">
              <a:rPr lang="en-US" altLang="fr-FR"/>
              <a:pPr/>
              <a:t>‹n°›</a:t>
            </a:fld>
            <a:r>
              <a:rPr lang="en-US" altLang="fr-FR"/>
              <a:t> :: 50</a:t>
            </a:r>
          </a:p>
        </p:txBody>
      </p:sp>
    </p:spTree>
    <p:extLst>
      <p:ext uri="{BB962C8B-B14F-4D97-AF65-F5344CB8AC3E}">
        <p14:creationId xmlns:p14="http://schemas.microsoft.com/office/powerpoint/2010/main" val="1233574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50CAB030-385C-70C8-647E-FFF212DCABFB}"/>
              </a:ext>
            </a:extLst>
          </p:cNvPr>
          <p:cNvSpPr>
            <a:spLocks noGrp="1"/>
          </p:cNvSpPr>
          <p:nvPr>
            <p:ph type="title" orient="vert"/>
          </p:nvPr>
        </p:nvSpPr>
        <p:spPr>
          <a:xfrm>
            <a:off x="6667500" y="228600"/>
            <a:ext cx="2095500" cy="5867400"/>
          </a:xfrm>
        </p:spPr>
        <p:txBody>
          <a:bodyPr vert="eaVert"/>
          <a:lstStyle/>
          <a:p>
            <a:r>
              <a:rPr lang="fr-CA"/>
              <a:t>Modifier le style du titre</a:t>
            </a:r>
            <a:endParaRPr lang="fr-FR"/>
          </a:p>
        </p:txBody>
      </p:sp>
      <p:sp>
        <p:nvSpPr>
          <p:cNvPr id="3" name="Espace réservé du texte vertical 2">
            <a:extLst>
              <a:ext uri="{FF2B5EF4-FFF2-40B4-BE49-F238E27FC236}">
                <a16:creationId xmlns:a16="http://schemas.microsoft.com/office/drawing/2014/main" id="{265719C8-187C-6D86-568A-103DBA300B71}"/>
              </a:ext>
            </a:extLst>
          </p:cNvPr>
          <p:cNvSpPr>
            <a:spLocks noGrp="1"/>
          </p:cNvSpPr>
          <p:nvPr>
            <p:ph type="body" orient="vert" idx="1"/>
          </p:nvPr>
        </p:nvSpPr>
        <p:spPr>
          <a:xfrm>
            <a:off x="381000" y="228600"/>
            <a:ext cx="6134100" cy="5867400"/>
          </a:xfrm>
        </p:spPr>
        <p:txBody>
          <a:bodyPr vert="eaVert"/>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fr-FR"/>
          </a:p>
        </p:txBody>
      </p:sp>
      <p:sp>
        <p:nvSpPr>
          <p:cNvPr id="4" name="Espace réservé du numéro de diapositive 3">
            <a:extLst>
              <a:ext uri="{FF2B5EF4-FFF2-40B4-BE49-F238E27FC236}">
                <a16:creationId xmlns:a16="http://schemas.microsoft.com/office/drawing/2014/main" id="{0F0342D0-B500-F6FA-8204-E6DBCC2C02EF}"/>
              </a:ext>
            </a:extLst>
          </p:cNvPr>
          <p:cNvSpPr>
            <a:spLocks noGrp="1"/>
          </p:cNvSpPr>
          <p:nvPr>
            <p:ph type="sldNum" sz="quarter" idx="10"/>
          </p:nvPr>
        </p:nvSpPr>
        <p:spPr/>
        <p:txBody>
          <a:bodyPr/>
          <a:lstStyle>
            <a:lvl1pPr>
              <a:defRPr/>
            </a:lvl1pPr>
          </a:lstStyle>
          <a:p>
            <a:fld id="{6C427F0C-959E-DF4D-B882-B3DC37BE0310}" type="slidenum">
              <a:rPr lang="en-US" altLang="fr-FR"/>
              <a:pPr/>
              <a:t>‹n°›</a:t>
            </a:fld>
            <a:r>
              <a:rPr lang="en-US" altLang="fr-FR"/>
              <a:t> :: 50</a:t>
            </a:r>
          </a:p>
        </p:txBody>
      </p:sp>
    </p:spTree>
    <p:extLst>
      <p:ext uri="{BB962C8B-B14F-4D97-AF65-F5344CB8AC3E}">
        <p14:creationId xmlns:p14="http://schemas.microsoft.com/office/powerpoint/2010/main" val="810441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DFC61F-BEFD-5C7B-1B85-D2E056C0DAF8}"/>
              </a:ext>
            </a:extLst>
          </p:cNvPr>
          <p:cNvSpPr>
            <a:spLocks noGrp="1"/>
          </p:cNvSpPr>
          <p:nvPr>
            <p:ph type="title"/>
          </p:nvPr>
        </p:nvSpPr>
        <p:spPr/>
        <p:txBody>
          <a:bodyPr/>
          <a:lstStyle/>
          <a:p>
            <a:r>
              <a:rPr lang="fr-CA"/>
              <a:t>Modifier le style du titre</a:t>
            </a:r>
            <a:endParaRPr lang="fr-FR"/>
          </a:p>
        </p:txBody>
      </p:sp>
      <p:sp>
        <p:nvSpPr>
          <p:cNvPr id="3" name="Espace réservé du contenu 2">
            <a:extLst>
              <a:ext uri="{FF2B5EF4-FFF2-40B4-BE49-F238E27FC236}">
                <a16:creationId xmlns:a16="http://schemas.microsoft.com/office/drawing/2014/main" id="{D91F74E3-7A6E-645F-D478-9BD9C8343092}"/>
              </a:ext>
            </a:extLst>
          </p:cNvPr>
          <p:cNvSpPr>
            <a:spLocks noGrp="1"/>
          </p:cNvSpPr>
          <p:nvPr>
            <p:ph idx="1"/>
          </p:nvPr>
        </p:nvSpPr>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fr-FR"/>
          </a:p>
        </p:txBody>
      </p:sp>
      <p:sp>
        <p:nvSpPr>
          <p:cNvPr id="4" name="Espace réservé du numéro de diapositive 3">
            <a:extLst>
              <a:ext uri="{FF2B5EF4-FFF2-40B4-BE49-F238E27FC236}">
                <a16:creationId xmlns:a16="http://schemas.microsoft.com/office/drawing/2014/main" id="{902419D1-8919-4F33-807E-0B99430A5998}"/>
              </a:ext>
            </a:extLst>
          </p:cNvPr>
          <p:cNvSpPr>
            <a:spLocks noGrp="1"/>
          </p:cNvSpPr>
          <p:nvPr>
            <p:ph type="sldNum" sz="quarter" idx="10"/>
          </p:nvPr>
        </p:nvSpPr>
        <p:spPr/>
        <p:txBody>
          <a:bodyPr/>
          <a:lstStyle>
            <a:lvl1pPr>
              <a:defRPr/>
            </a:lvl1pPr>
          </a:lstStyle>
          <a:p>
            <a:fld id="{333FCDE7-6AF2-0448-BC84-5F351014041F}" type="slidenum">
              <a:rPr lang="en-US" altLang="fr-FR"/>
              <a:pPr/>
              <a:t>‹n°›</a:t>
            </a:fld>
            <a:r>
              <a:rPr lang="en-US" altLang="fr-FR"/>
              <a:t> :: 50</a:t>
            </a:r>
          </a:p>
        </p:txBody>
      </p:sp>
    </p:spTree>
    <p:extLst>
      <p:ext uri="{BB962C8B-B14F-4D97-AF65-F5344CB8AC3E}">
        <p14:creationId xmlns:p14="http://schemas.microsoft.com/office/powerpoint/2010/main" val="386923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F217F1-CCE6-78DF-E539-5B4BE6468E12}"/>
              </a:ext>
            </a:extLst>
          </p:cNvPr>
          <p:cNvSpPr>
            <a:spLocks noGrp="1"/>
          </p:cNvSpPr>
          <p:nvPr>
            <p:ph type="title"/>
          </p:nvPr>
        </p:nvSpPr>
        <p:spPr>
          <a:xfrm>
            <a:off x="623888" y="1709738"/>
            <a:ext cx="7886700" cy="2852737"/>
          </a:xfrm>
        </p:spPr>
        <p:txBody>
          <a:bodyPr anchor="b"/>
          <a:lstStyle>
            <a:lvl1pPr>
              <a:defRPr sz="6000"/>
            </a:lvl1pPr>
          </a:lstStyle>
          <a:p>
            <a:r>
              <a:rPr lang="fr-CA"/>
              <a:t>Modifier le style du titre</a:t>
            </a:r>
            <a:endParaRPr lang="fr-FR"/>
          </a:p>
        </p:txBody>
      </p:sp>
      <p:sp>
        <p:nvSpPr>
          <p:cNvPr id="3" name="Espace réservé du texte 2">
            <a:extLst>
              <a:ext uri="{FF2B5EF4-FFF2-40B4-BE49-F238E27FC236}">
                <a16:creationId xmlns:a16="http://schemas.microsoft.com/office/drawing/2014/main" id="{42F7627C-916C-7329-23F4-16FD167972B9}"/>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fr-CA"/>
              <a:t>Cliquez pour modifier les styles du texte du masque</a:t>
            </a:r>
          </a:p>
        </p:txBody>
      </p:sp>
      <p:sp>
        <p:nvSpPr>
          <p:cNvPr id="4" name="Espace réservé du numéro de diapositive 3">
            <a:extLst>
              <a:ext uri="{FF2B5EF4-FFF2-40B4-BE49-F238E27FC236}">
                <a16:creationId xmlns:a16="http://schemas.microsoft.com/office/drawing/2014/main" id="{852F5744-EF50-B2F8-2C57-B51DE9B48CE7}"/>
              </a:ext>
            </a:extLst>
          </p:cNvPr>
          <p:cNvSpPr>
            <a:spLocks noGrp="1"/>
          </p:cNvSpPr>
          <p:nvPr>
            <p:ph type="sldNum" sz="quarter" idx="10"/>
          </p:nvPr>
        </p:nvSpPr>
        <p:spPr/>
        <p:txBody>
          <a:bodyPr/>
          <a:lstStyle>
            <a:lvl1pPr>
              <a:defRPr/>
            </a:lvl1pPr>
          </a:lstStyle>
          <a:p>
            <a:fld id="{4504F21F-8F78-4541-91BE-13B404C89F0C}" type="slidenum">
              <a:rPr lang="en-US" altLang="fr-FR"/>
              <a:pPr/>
              <a:t>‹n°›</a:t>
            </a:fld>
            <a:r>
              <a:rPr lang="en-US" altLang="fr-FR"/>
              <a:t> :: 50</a:t>
            </a:r>
          </a:p>
        </p:txBody>
      </p:sp>
    </p:spTree>
    <p:extLst>
      <p:ext uri="{BB962C8B-B14F-4D97-AF65-F5344CB8AC3E}">
        <p14:creationId xmlns:p14="http://schemas.microsoft.com/office/powerpoint/2010/main" val="787579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525773-E123-9E79-851F-94A1453FF903}"/>
              </a:ext>
            </a:extLst>
          </p:cNvPr>
          <p:cNvSpPr>
            <a:spLocks noGrp="1"/>
          </p:cNvSpPr>
          <p:nvPr>
            <p:ph type="title"/>
          </p:nvPr>
        </p:nvSpPr>
        <p:spPr/>
        <p:txBody>
          <a:bodyPr/>
          <a:lstStyle/>
          <a:p>
            <a:r>
              <a:rPr lang="fr-CA"/>
              <a:t>Modifier le style du titre</a:t>
            </a:r>
            <a:endParaRPr lang="fr-FR"/>
          </a:p>
        </p:txBody>
      </p:sp>
      <p:sp>
        <p:nvSpPr>
          <p:cNvPr id="3" name="Espace réservé du contenu 2">
            <a:extLst>
              <a:ext uri="{FF2B5EF4-FFF2-40B4-BE49-F238E27FC236}">
                <a16:creationId xmlns:a16="http://schemas.microsoft.com/office/drawing/2014/main" id="{D412DE0D-3D18-52B2-A2A5-7904079F33C8}"/>
              </a:ext>
            </a:extLst>
          </p:cNvPr>
          <p:cNvSpPr>
            <a:spLocks noGrp="1"/>
          </p:cNvSpPr>
          <p:nvPr>
            <p:ph sz="half" idx="1"/>
          </p:nvPr>
        </p:nvSpPr>
        <p:spPr>
          <a:xfrm>
            <a:off x="381000" y="1066800"/>
            <a:ext cx="4114800" cy="5029200"/>
          </a:xfrm>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fr-FR"/>
          </a:p>
        </p:txBody>
      </p:sp>
      <p:sp>
        <p:nvSpPr>
          <p:cNvPr id="4" name="Espace réservé du contenu 3">
            <a:extLst>
              <a:ext uri="{FF2B5EF4-FFF2-40B4-BE49-F238E27FC236}">
                <a16:creationId xmlns:a16="http://schemas.microsoft.com/office/drawing/2014/main" id="{9C17684F-6494-508E-4D68-5635319CEE1E}"/>
              </a:ext>
            </a:extLst>
          </p:cNvPr>
          <p:cNvSpPr>
            <a:spLocks noGrp="1"/>
          </p:cNvSpPr>
          <p:nvPr>
            <p:ph sz="half" idx="2"/>
          </p:nvPr>
        </p:nvSpPr>
        <p:spPr>
          <a:xfrm>
            <a:off x="4648200" y="1066800"/>
            <a:ext cx="4114800" cy="5029200"/>
          </a:xfrm>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fr-FR"/>
          </a:p>
        </p:txBody>
      </p:sp>
      <p:sp>
        <p:nvSpPr>
          <p:cNvPr id="5" name="Espace réservé du numéro de diapositive 4">
            <a:extLst>
              <a:ext uri="{FF2B5EF4-FFF2-40B4-BE49-F238E27FC236}">
                <a16:creationId xmlns:a16="http://schemas.microsoft.com/office/drawing/2014/main" id="{B82D87E6-7E29-B97A-4342-0F0484052BB6}"/>
              </a:ext>
            </a:extLst>
          </p:cNvPr>
          <p:cNvSpPr>
            <a:spLocks noGrp="1"/>
          </p:cNvSpPr>
          <p:nvPr>
            <p:ph type="sldNum" sz="quarter" idx="10"/>
          </p:nvPr>
        </p:nvSpPr>
        <p:spPr/>
        <p:txBody>
          <a:bodyPr/>
          <a:lstStyle>
            <a:lvl1pPr>
              <a:defRPr/>
            </a:lvl1pPr>
          </a:lstStyle>
          <a:p>
            <a:fld id="{F9467BBE-E191-EF4C-8EE8-3B2147473226}" type="slidenum">
              <a:rPr lang="en-US" altLang="fr-FR"/>
              <a:pPr/>
              <a:t>‹n°›</a:t>
            </a:fld>
            <a:r>
              <a:rPr lang="en-US" altLang="fr-FR"/>
              <a:t> :: 50</a:t>
            </a:r>
          </a:p>
        </p:txBody>
      </p:sp>
    </p:spTree>
    <p:extLst>
      <p:ext uri="{BB962C8B-B14F-4D97-AF65-F5344CB8AC3E}">
        <p14:creationId xmlns:p14="http://schemas.microsoft.com/office/powerpoint/2010/main" val="2619102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313BA7-7760-95C8-7F8A-E9AABF2AC544}"/>
              </a:ext>
            </a:extLst>
          </p:cNvPr>
          <p:cNvSpPr>
            <a:spLocks noGrp="1"/>
          </p:cNvSpPr>
          <p:nvPr>
            <p:ph type="title"/>
          </p:nvPr>
        </p:nvSpPr>
        <p:spPr>
          <a:xfrm>
            <a:off x="630238" y="365125"/>
            <a:ext cx="7886700" cy="1325563"/>
          </a:xfrm>
        </p:spPr>
        <p:txBody>
          <a:bodyPr/>
          <a:lstStyle/>
          <a:p>
            <a:r>
              <a:rPr lang="fr-CA"/>
              <a:t>Modifier le style du titre</a:t>
            </a:r>
            <a:endParaRPr lang="fr-FR"/>
          </a:p>
        </p:txBody>
      </p:sp>
      <p:sp>
        <p:nvSpPr>
          <p:cNvPr id="3" name="Espace réservé du texte 2">
            <a:extLst>
              <a:ext uri="{FF2B5EF4-FFF2-40B4-BE49-F238E27FC236}">
                <a16:creationId xmlns:a16="http://schemas.microsoft.com/office/drawing/2014/main" id="{99F8A16A-475A-F1F3-F45B-C439D51285CE}"/>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a:t>Cliquez pour modifier les styles du texte du masque</a:t>
            </a:r>
          </a:p>
        </p:txBody>
      </p:sp>
      <p:sp>
        <p:nvSpPr>
          <p:cNvPr id="4" name="Espace réservé du contenu 3">
            <a:extLst>
              <a:ext uri="{FF2B5EF4-FFF2-40B4-BE49-F238E27FC236}">
                <a16:creationId xmlns:a16="http://schemas.microsoft.com/office/drawing/2014/main" id="{8410F55D-21AC-E408-53C0-74B5DF6545AF}"/>
              </a:ext>
            </a:extLst>
          </p:cNvPr>
          <p:cNvSpPr>
            <a:spLocks noGrp="1"/>
          </p:cNvSpPr>
          <p:nvPr>
            <p:ph sz="half" idx="2"/>
          </p:nvPr>
        </p:nvSpPr>
        <p:spPr>
          <a:xfrm>
            <a:off x="630238" y="2505075"/>
            <a:ext cx="3868737" cy="3684588"/>
          </a:xfrm>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fr-FR"/>
          </a:p>
        </p:txBody>
      </p:sp>
      <p:sp>
        <p:nvSpPr>
          <p:cNvPr id="5" name="Espace réservé du texte 4">
            <a:extLst>
              <a:ext uri="{FF2B5EF4-FFF2-40B4-BE49-F238E27FC236}">
                <a16:creationId xmlns:a16="http://schemas.microsoft.com/office/drawing/2014/main" id="{428744C6-FC3C-555F-4AFA-229600E2AD69}"/>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a:t>Cliquez pour modifier les styles du texte du masque</a:t>
            </a:r>
          </a:p>
        </p:txBody>
      </p:sp>
      <p:sp>
        <p:nvSpPr>
          <p:cNvPr id="6" name="Espace réservé du contenu 5">
            <a:extLst>
              <a:ext uri="{FF2B5EF4-FFF2-40B4-BE49-F238E27FC236}">
                <a16:creationId xmlns:a16="http://schemas.microsoft.com/office/drawing/2014/main" id="{E7175A80-041E-D498-5067-422EA71A68B8}"/>
              </a:ext>
            </a:extLst>
          </p:cNvPr>
          <p:cNvSpPr>
            <a:spLocks noGrp="1"/>
          </p:cNvSpPr>
          <p:nvPr>
            <p:ph sz="quarter" idx="4"/>
          </p:nvPr>
        </p:nvSpPr>
        <p:spPr>
          <a:xfrm>
            <a:off x="4629150" y="2505075"/>
            <a:ext cx="3887788" cy="3684588"/>
          </a:xfrm>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fr-FR"/>
          </a:p>
        </p:txBody>
      </p:sp>
      <p:sp>
        <p:nvSpPr>
          <p:cNvPr id="7" name="Espace réservé du numéro de diapositive 6">
            <a:extLst>
              <a:ext uri="{FF2B5EF4-FFF2-40B4-BE49-F238E27FC236}">
                <a16:creationId xmlns:a16="http://schemas.microsoft.com/office/drawing/2014/main" id="{FA4CFDEC-A15C-8D2E-AE38-8C47457279CD}"/>
              </a:ext>
            </a:extLst>
          </p:cNvPr>
          <p:cNvSpPr>
            <a:spLocks noGrp="1"/>
          </p:cNvSpPr>
          <p:nvPr>
            <p:ph type="sldNum" sz="quarter" idx="10"/>
          </p:nvPr>
        </p:nvSpPr>
        <p:spPr/>
        <p:txBody>
          <a:bodyPr/>
          <a:lstStyle>
            <a:lvl1pPr>
              <a:defRPr/>
            </a:lvl1pPr>
          </a:lstStyle>
          <a:p>
            <a:fld id="{C50D158C-BCB1-5E49-9F05-1BDC36CED1A5}" type="slidenum">
              <a:rPr lang="en-US" altLang="fr-FR"/>
              <a:pPr/>
              <a:t>‹n°›</a:t>
            </a:fld>
            <a:r>
              <a:rPr lang="en-US" altLang="fr-FR"/>
              <a:t> :: 50</a:t>
            </a:r>
          </a:p>
        </p:txBody>
      </p:sp>
    </p:spTree>
    <p:extLst>
      <p:ext uri="{BB962C8B-B14F-4D97-AF65-F5344CB8AC3E}">
        <p14:creationId xmlns:p14="http://schemas.microsoft.com/office/powerpoint/2010/main" val="3133156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6DC647-1079-166E-F3F2-E7CDC74F9F73}"/>
              </a:ext>
            </a:extLst>
          </p:cNvPr>
          <p:cNvSpPr>
            <a:spLocks noGrp="1"/>
          </p:cNvSpPr>
          <p:nvPr>
            <p:ph type="title"/>
          </p:nvPr>
        </p:nvSpPr>
        <p:spPr/>
        <p:txBody>
          <a:bodyPr/>
          <a:lstStyle/>
          <a:p>
            <a:r>
              <a:rPr lang="fr-CA"/>
              <a:t>Modifier le style du titre</a:t>
            </a:r>
            <a:endParaRPr lang="fr-FR"/>
          </a:p>
        </p:txBody>
      </p:sp>
      <p:sp>
        <p:nvSpPr>
          <p:cNvPr id="3" name="Espace réservé du numéro de diapositive 2">
            <a:extLst>
              <a:ext uri="{FF2B5EF4-FFF2-40B4-BE49-F238E27FC236}">
                <a16:creationId xmlns:a16="http://schemas.microsoft.com/office/drawing/2014/main" id="{32D420FA-A6E7-3421-ADA6-2F5D5B504627}"/>
              </a:ext>
            </a:extLst>
          </p:cNvPr>
          <p:cNvSpPr>
            <a:spLocks noGrp="1"/>
          </p:cNvSpPr>
          <p:nvPr>
            <p:ph type="sldNum" sz="quarter" idx="10"/>
          </p:nvPr>
        </p:nvSpPr>
        <p:spPr/>
        <p:txBody>
          <a:bodyPr/>
          <a:lstStyle>
            <a:lvl1pPr>
              <a:defRPr/>
            </a:lvl1pPr>
          </a:lstStyle>
          <a:p>
            <a:fld id="{C28B0C7C-A0C0-414C-815B-9AB56856EA80}" type="slidenum">
              <a:rPr lang="en-US" altLang="fr-FR"/>
              <a:pPr/>
              <a:t>‹n°›</a:t>
            </a:fld>
            <a:r>
              <a:rPr lang="en-US" altLang="fr-FR"/>
              <a:t> :: 50</a:t>
            </a:r>
          </a:p>
        </p:txBody>
      </p:sp>
    </p:spTree>
    <p:extLst>
      <p:ext uri="{BB962C8B-B14F-4D97-AF65-F5344CB8AC3E}">
        <p14:creationId xmlns:p14="http://schemas.microsoft.com/office/powerpoint/2010/main" val="1175761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F853E1B-A76B-F82C-44A7-D6FC265303F9}"/>
              </a:ext>
            </a:extLst>
          </p:cNvPr>
          <p:cNvSpPr>
            <a:spLocks noGrp="1"/>
          </p:cNvSpPr>
          <p:nvPr>
            <p:ph type="sldNum" sz="quarter" idx="10"/>
          </p:nvPr>
        </p:nvSpPr>
        <p:spPr/>
        <p:txBody>
          <a:bodyPr/>
          <a:lstStyle>
            <a:lvl1pPr>
              <a:defRPr/>
            </a:lvl1pPr>
          </a:lstStyle>
          <a:p>
            <a:fld id="{40ECF01F-95C9-AB44-9605-5F0A75AB5A51}" type="slidenum">
              <a:rPr lang="en-US" altLang="fr-FR"/>
              <a:pPr/>
              <a:t>‹n°›</a:t>
            </a:fld>
            <a:r>
              <a:rPr lang="en-US" altLang="fr-FR"/>
              <a:t> :: 50</a:t>
            </a:r>
          </a:p>
        </p:txBody>
      </p:sp>
    </p:spTree>
    <p:extLst>
      <p:ext uri="{BB962C8B-B14F-4D97-AF65-F5344CB8AC3E}">
        <p14:creationId xmlns:p14="http://schemas.microsoft.com/office/powerpoint/2010/main" val="1320009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04FFDA-6401-A0C5-16E7-2519CD8DF896}"/>
              </a:ext>
            </a:extLst>
          </p:cNvPr>
          <p:cNvSpPr>
            <a:spLocks noGrp="1"/>
          </p:cNvSpPr>
          <p:nvPr>
            <p:ph type="title"/>
          </p:nvPr>
        </p:nvSpPr>
        <p:spPr>
          <a:xfrm>
            <a:off x="630238" y="457200"/>
            <a:ext cx="2949575" cy="1600200"/>
          </a:xfrm>
        </p:spPr>
        <p:txBody>
          <a:bodyPr anchor="b"/>
          <a:lstStyle>
            <a:lvl1pPr>
              <a:defRPr sz="3200"/>
            </a:lvl1pPr>
          </a:lstStyle>
          <a:p>
            <a:r>
              <a:rPr lang="fr-CA"/>
              <a:t>Modifier le style du titre</a:t>
            </a:r>
            <a:endParaRPr lang="fr-FR"/>
          </a:p>
        </p:txBody>
      </p:sp>
      <p:sp>
        <p:nvSpPr>
          <p:cNvPr id="3" name="Espace réservé du contenu 2">
            <a:extLst>
              <a:ext uri="{FF2B5EF4-FFF2-40B4-BE49-F238E27FC236}">
                <a16:creationId xmlns:a16="http://schemas.microsoft.com/office/drawing/2014/main" id="{CF224A77-B241-ED59-B205-4EBA0C7DC0B6}"/>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fr-FR"/>
          </a:p>
        </p:txBody>
      </p:sp>
      <p:sp>
        <p:nvSpPr>
          <p:cNvPr id="4" name="Espace réservé du texte 3">
            <a:extLst>
              <a:ext uri="{FF2B5EF4-FFF2-40B4-BE49-F238E27FC236}">
                <a16:creationId xmlns:a16="http://schemas.microsoft.com/office/drawing/2014/main" id="{9920027C-77FF-1C48-F38D-557C763CBEEC}"/>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CA"/>
              <a:t>Cliquez pour modifier les styles du texte du masque</a:t>
            </a:r>
          </a:p>
        </p:txBody>
      </p:sp>
      <p:sp>
        <p:nvSpPr>
          <p:cNvPr id="5" name="Espace réservé du numéro de diapositive 4">
            <a:extLst>
              <a:ext uri="{FF2B5EF4-FFF2-40B4-BE49-F238E27FC236}">
                <a16:creationId xmlns:a16="http://schemas.microsoft.com/office/drawing/2014/main" id="{1BCC16CC-0F7E-10C1-396A-5665B596ADA5}"/>
              </a:ext>
            </a:extLst>
          </p:cNvPr>
          <p:cNvSpPr>
            <a:spLocks noGrp="1"/>
          </p:cNvSpPr>
          <p:nvPr>
            <p:ph type="sldNum" sz="quarter" idx="10"/>
          </p:nvPr>
        </p:nvSpPr>
        <p:spPr/>
        <p:txBody>
          <a:bodyPr/>
          <a:lstStyle>
            <a:lvl1pPr>
              <a:defRPr/>
            </a:lvl1pPr>
          </a:lstStyle>
          <a:p>
            <a:fld id="{31802087-0493-D747-A45D-E7C4E2D20B6D}" type="slidenum">
              <a:rPr lang="en-US" altLang="fr-FR"/>
              <a:pPr/>
              <a:t>‹n°›</a:t>
            </a:fld>
            <a:r>
              <a:rPr lang="en-US" altLang="fr-FR"/>
              <a:t> :: 50</a:t>
            </a:r>
          </a:p>
        </p:txBody>
      </p:sp>
    </p:spTree>
    <p:extLst>
      <p:ext uri="{BB962C8B-B14F-4D97-AF65-F5344CB8AC3E}">
        <p14:creationId xmlns:p14="http://schemas.microsoft.com/office/powerpoint/2010/main" val="2392602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C5A99E-2BB9-838E-EC7F-008CD50A1FB9}"/>
              </a:ext>
            </a:extLst>
          </p:cNvPr>
          <p:cNvSpPr>
            <a:spLocks noGrp="1"/>
          </p:cNvSpPr>
          <p:nvPr>
            <p:ph type="title"/>
          </p:nvPr>
        </p:nvSpPr>
        <p:spPr>
          <a:xfrm>
            <a:off x="630238" y="457200"/>
            <a:ext cx="2949575" cy="1600200"/>
          </a:xfrm>
        </p:spPr>
        <p:txBody>
          <a:bodyPr anchor="b"/>
          <a:lstStyle>
            <a:lvl1pPr>
              <a:defRPr sz="3200"/>
            </a:lvl1pPr>
          </a:lstStyle>
          <a:p>
            <a:r>
              <a:rPr lang="fr-CA"/>
              <a:t>Modifier le style du titre</a:t>
            </a:r>
            <a:endParaRPr lang="fr-FR"/>
          </a:p>
        </p:txBody>
      </p:sp>
      <p:sp>
        <p:nvSpPr>
          <p:cNvPr id="3" name="Espace réservé pour une image  2">
            <a:extLst>
              <a:ext uri="{FF2B5EF4-FFF2-40B4-BE49-F238E27FC236}">
                <a16:creationId xmlns:a16="http://schemas.microsoft.com/office/drawing/2014/main" id="{35A70CED-D560-5B92-2E02-B1A3A86DEFD0}"/>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8B4B3D35-D194-57B2-9D4C-DBCA50B1C17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CA"/>
              <a:t>Cliquez pour modifier les styles du texte du masque</a:t>
            </a:r>
          </a:p>
        </p:txBody>
      </p:sp>
      <p:sp>
        <p:nvSpPr>
          <p:cNvPr id="5" name="Espace réservé du numéro de diapositive 4">
            <a:extLst>
              <a:ext uri="{FF2B5EF4-FFF2-40B4-BE49-F238E27FC236}">
                <a16:creationId xmlns:a16="http://schemas.microsoft.com/office/drawing/2014/main" id="{4F470AD2-B999-6C02-902C-E80B059C246A}"/>
              </a:ext>
            </a:extLst>
          </p:cNvPr>
          <p:cNvSpPr>
            <a:spLocks noGrp="1"/>
          </p:cNvSpPr>
          <p:nvPr>
            <p:ph type="sldNum" sz="quarter" idx="10"/>
          </p:nvPr>
        </p:nvSpPr>
        <p:spPr/>
        <p:txBody>
          <a:bodyPr/>
          <a:lstStyle>
            <a:lvl1pPr>
              <a:defRPr/>
            </a:lvl1pPr>
          </a:lstStyle>
          <a:p>
            <a:fld id="{F14C0D60-93CC-2E46-B85A-801DFBC47BD8}" type="slidenum">
              <a:rPr lang="en-US" altLang="fr-FR"/>
              <a:pPr/>
              <a:t>‹n°›</a:t>
            </a:fld>
            <a:r>
              <a:rPr lang="en-US" altLang="fr-FR"/>
              <a:t> :: 50</a:t>
            </a:r>
          </a:p>
        </p:txBody>
      </p:sp>
    </p:spTree>
    <p:extLst>
      <p:ext uri="{BB962C8B-B14F-4D97-AF65-F5344CB8AC3E}">
        <p14:creationId xmlns:p14="http://schemas.microsoft.com/office/powerpoint/2010/main" val="3901057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3" name="Rectangle 9">
            <a:extLst>
              <a:ext uri="{FF2B5EF4-FFF2-40B4-BE49-F238E27FC236}">
                <a16:creationId xmlns:a16="http://schemas.microsoft.com/office/drawing/2014/main" id="{B5F9DCB6-CECE-62F4-DBCC-8310FEE3E38D}"/>
              </a:ext>
            </a:extLst>
          </p:cNvPr>
          <p:cNvSpPr>
            <a:spLocks noGrp="1" noChangeArrowheads="1"/>
          </p:cNvSpPr>
          <p:nvPr>
            <p:ph type="body" idx="1"/>
          </p:nvPr>
        </p:nvSpPr>
        <p:spPr bwMode="auto">
          <a:xfrm>
            <a:off x="381000" y="1066800"/>
            <a:ext cx="83820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fr-FR"/>
              <a:t>Click to edit Master text styles</a:t>
            </a:r>
          </a:p>
          <a:p>
            <a:pPr lvl="1"/>
            <a:r>
              <a:rPr lang="en-US" altLang="fr-FR"/>
              <a:t>Second level</a:t>
            </a:r>
          </a:p>
          <a:p>
            <a:pPr lvl="2"/>
            <a:r>
              <a:rPr lang="en-US" altLang="fr-FR"/>
              <a:t>Third level</a:t>
            </a:r>
          </a:p>
        </p:txBody>
      </p:sp>
      <p:sp>
        <p:nvSpPr>
          <p:cNvPr id="1032" name="Rectangle 8">
            <a:extLst>
              <a:ext uri="{FF2B5EF4-FFF2-40B4-BE49-F238E27FC236}">
                <a16:creationId xmlns:a16="http://schemas.microsoft.com/office/drawing/2014/main" id="{9790F06A-D7D1-C19C-2D4D-B2AB148A2C56}"/>
              </a:ext>
            </a:extLst>
          </p:cNvPr>
          <p:cNvSpPr>
            <a:spLocks noGrp="1" noChangeArrowheads="1"/>
          </p:cNvSpPr>
          <p:nvPr>
            <p:ph type="title"/>
          </p:nvPr>
        </p:nvSpPr>
        <p:spPr bwMode="auto">
          <a:xfrm>
            <a:off x="381000" y="228600"/>
            <a:ext cx="8382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fr-FR"/>
              <a:t>Click to edit Master title style</a:t>
            </a:r>
          </a:p>
        </p:txBody>
      </p:sp>
      <p:sp>
        <p:nvSpPr>
          <p:cNvPr id="1034" name="Line 10">
            <a:extLst>
              <a:ext uri="{FF2B5EF4-FFF2-40B4-BE49-F238E27FC236}">
                <a16:creationId xmlns:a16="http://schemas.microsoft.com/office/drawing/2014/main" id="{22A9A850-C6A8-B308-803E-8E6A0BF5440C}"/>
              </a:ext>
            </a:extLst>
          </p:cNvPr>
          <p:cNvSpPr>
            <a:spLocks noChangeShapeType="1"/>
          </p:cNvSpPr>
          <p:nvPr userDrawn="1"/>
        </p:nvSpPr>
        <p:spPr bwMode="auto">
          <a:xfrm>
            <a:off x="0" y="914400"/>
            <a:ext cx="1447800" cy="0"/>
          </a:xfrm>
          <a:prstGeom prst="line">
            <a:avLst/>
          </a:prstGeom>
          <a:noFill/>
          <a:ln w="28575">
            <a:solidFill>
              <a:srgbClr val="FFCC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037" name="Rectangle 13">
            <a:extLst>
              <a:ext uri="{FF2B5EF4-FFF2-40B4-BE49-F238E27FC236}">
                <a16:creationId xmlns:a16="http://schemas.microsoft.com/office/drawing/2014/main" id="{2CA56F5C-42F6-C6B7-BE9B-CB5638D2AE78}"/>
              </a:ext>
            </a:extLst>
          </p:cNvPr>
          <p:cNvSpPr>
            <a:spLocks noGrp="1" noChangeArrowheads="1"/>
          </p:cNvSpPr>
          <p:nvPr>
            <p:ph type="sldNum" sz="quarter" idx="4"/>
          </p:nvPr>
        </p:nvSpPr>
        <p:spPr bwMode="auto">
          <a:xfrm>
            <a:off x="8088313" y="6477000"/>
            <a:ext cx="676275"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800">
                <a:solidFill>
                  <a:srgbClr val="777777"/>
                </a:solidFill>
                <a:latin typeface="Verdana" panose="020B0604030504040204" pitchFamily="34" charset="0"/>
              </a:defRPr>
            </a:lvl1pPr>
          </a:lstStyle>
          <a:p>
            <a:fld id="{C8242A47-C23F-A241-85B5-74CFEE74A88B}" type="slidenum">
              <a:rPr lang="en-US" altLang="fr-FR"/>
              <a:pPr/>
              <a:t>‹n°›</a:t>
            </a:fld>
            <a:r>
              <a:rPr lang="en-US" altLang="fr-FR"/>
              <a:t> :: 50</a:t>
            </a:r>
          </a:p>
        </p:txBody>
      </p:sp>
      <p:sp>
        <p:nvSpPr>
          <p:cNvPr id="1041" name="Rectangle 17">
            <a:extLst>
              <a:ext uri="{FF2B5EF4-FFF2-40B4-BE49-F238E27FC236}">
                <a16:creationId xmlns:a16="http://schemas.microsoft.com/office/drawing/2014/main" id="{C8D9FBB8-5225-17F4-CD51-5CE349999869}"/>
              </a:ext>
            </a:extLst>
          </p:cNvPr>
          <p:cNvSpPr>
            <a:spLocks noChangeArrowheads="1"/>
          </p:cNvSpPr>
          <p:nvPr userDrawn="1"/>
        </p:nvSpPr>
        <p:spPr bwMode="auto">
          <a:xfrm>
            <a:off x="3476625" y="2736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FR"/>
          </a:p>
        </p:txBody>
      </p:sp>
      <p:sp>
        <p:nvSpPr>
          <p:cNvPr id="1042" name="Line 18">
            <a:extLst>
              <a:ext uri="{FF2B5EF4-FFF2-40B4-BE49-F238E27FC236}">
                <a16:creationId xmlns:a16="http://schemas.microsoft.com/office/drawing/2014/main" id="{2A93BE71-0FEB-EA96-1AC0-A259BF5A8F06}"/>
              </a:ext>
            </a:extLst>
          </p:cNvPr>
          <p:cNvSpPr>
            <a:spLocks noChangeShapeType="1"/>
          </p:cNvSpPr>
          <p:nvPr userDrawn="1"/>
        </p:nvSpPr>
        <p:spPr bwMode="auto">
          <a:xfrm>
            <a:off x="381000" y="6400800"/>
            <a:ext cx="8382000" cy="0"/>
          </a:xfrm>
          <a:prstGeom prst="line">
            <a:avLst/>
          </a:prstGeom>
          <a:noFill/>
          <a:ln w="12700">
            <a:solidFill>
              <a:srgbClr val="EBD08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043" name="Rectangle 19">
            <a:extLst>
              <a:ext uri="{FF2B5EF4-FFF2-40B4-BE49-F238E27FC236}">
                <a16:creationId xmlns:a16="http://schemas.microsoft.com/office/drawing/2014/main" id="{D0F57851-333D-8502-974F-550645667AF7}"/>
              </a:ext>
            </a:extLst>
          </p:cNvPr>
          <p:cNvSpPr>
            <a:spLocks noChangeArrowheads="1"/>
          </p:cNvSpPr>
          <p:nvPr/>
        </p:nvSpPr>
        <p:spPr bwMode="auto">
          <a:xfrm>
            <a:off x="381000" y="6172200"/>
            <a:ext cx="83820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r>
              <a:rPr lang="en-US" altLang="fr-FR" sz="800" b="1" i="1">
                <a:solidFill>
                  <a:srgbClr val="C7C971"/>
                </a:solidFill>
                <a:latin typeface="Verdana" panose="020B0604030504040204" pitchFamily="34" charset="0"/>
              </a:rPr>
              <a:t>udt.sourceforge.net</a:t>
            </a:r>
          </a:p>
        </p:txBody>
      </p:sp>
      <p:sp>
        <p:nvSpPr>
          <p:cNvPr id="1044" name="Rectangle 20">
            <a:extLst>
              <a:ext uri="{FF2B5EF4-FFF2-40B4-BE49-F238E27FC236}">
                <a16:creationId xmlns:a16="http://schemas.microsoft.com/office/drawing/2014/main" id="{BC038190-002E-9BDD-A871-E563AEB0B61C}"/>
              </a:ext>
            </a:extLst>
          </p:cNvPr>
          <p:cNvSpPr>
            <a:spLocks noChangeArrowheads="1"/>
          </p:cNvSpPr>
          <p:nvPr userDrawn="1"/>
        </p:nvSpPr>
        <p:spPr bwMode="auto">
          <a:xfrm>
            <a:off x="1798638" y="22907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FR" altLang="fr-FR"/>
          </a:p>
        </p:txBody>
      </p:sp>
      <p:sp>
        <p:nvSpPr>
          <p:cNvPr id="1048" name="Rectangle 24">
            <a:extLst>
              <a:ext uri="{FF2B5EF4-FFF2-40B4-BE49-F238E27FC236}">
                <a16:creationId xmlns:a16="http://schemas.microsoft.com/office/drawing/2014/main" id="{75B5AF0E-13E8-42B6-9BB3-2B71842FB7F9}"/>
              </a:ext>
            </a:extLst>
          </p:cNvPr>
          <p:cNvSpPr>
            <a:spLocks noChangeArrowheads="1"/>
          </p:cNvSpPr>
          <p:nvPr userDrawn="1"/>
        </p:nvSpPr>
        <p:spPr bwMode="auto">
          <a:xfrm>
            <a:off x="381000" y="6477000"/>
            <a:ext cx="1279525" cy="228600"/>
          </a:xfrm>
          <a:prstGeom prst="rect">
            <a:avLst/>
          </a:prstGeom>
          <a:solidFill>
            <a:schemeClr va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52" name="Rectangle 28">
            <a:extLst>
              <a:ext uri="{FF2B5EF4-FFF2-40B4-BE49-F238E27FC236}">
                <a16:creationId xmlns:a16="http://schemas.microsoft.com/office/drawing/2014/main" id="{D57F7B7A-08B1-C8A9-5EBB-242E1C90B765}"/>
              </a:ext>
            </a:extLst>
          </p:cNvPr>
          <p:cNvSpPr>
            <a:spLocks noChangeArrowheads="1"/>
          </p:cNvSpPr>
          <p:nvPr userDrawn="1"/>
        </p:nvSpPr>
        <p:spPr bwMode="auto">
          <a:xfrm>
            <a:off x="1676400" y="6477000"/>
            <a:ext cx="1270000" cy="228600"/>
          </a:xfrm>
          <a:prstGeom prst="rect">
            <a:avLst/>
          </a:prstGeom>
          <a:solidFill>
            <a:schemeClr va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53" name="Rectangle 29">
            <a:extLst>
              <a:ext uri="{FF2B5EF4-FFF2-40B4-BE49-F238E27FC236}">
                <a16:creationId xmlns:a16="http://schemas.microsoft.com/office/drawing/2014/main" id="{7188930C-3FB3-F589-A42D-968FFB849D71}"/>
              </a:ext>
            </a:extLst>
          </p:cNvPr>
          <p:cNvSpPr>
            <a:spLocks noChangeArrowheads="1"/>
          </p:cNvSpPr>
          <p:nvPr userDrawn="1"/>
        </p:nvSpPr>
        <p:spPr bwMode="auto">
          <a:xfrm>
            <a:off x="2960688" y="6477000"/>
            <a:ext cx="1270000" cy="228600"/>
          </a:xfrm>
          <a:prstGeom prst="rect">
            <a:avLst/>
          </a:prstGeom>
          <a:solidFill>
            <a:schemeClr va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54" name="Rectangle 30">
            <a:extLst>
              <a:ext uri="{FF2B5EF4-FFF2-40B4-BE49-F238E27FC236}">
                <a16:creationId xmlns:a16="http://schemas.microsoft.com/office/drawing/2014/main" id="{15D5EE73-24AD-983C-1607-F4EA04669701}"/>
              </a:ext>
            </a:extLst>
          </p:cNvPr>
          <p:cNvSpPr>
            <a:spLocks noChangeArrowheads="1"/>
          </p:cNvSpPr>
          <p:nvPr userDrawn="1"/>
        </p:nvSpPr>
        <p:spPr bwMode="auto">
          <a:xfrm>
            <a:off x="4249738" y="6477000"/>
            <a:ext cx="1270000" cy="228600"/>
          </a:xfrm>
          <a:prstGeom prst="rect">
            <a:avLst/>
          </a:prstGeom>
          <a:solidFill>
            <a:schemeClr va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55" name="Rectangle 31">
            <a:extLst>
              <a:ext uri="{FF2B5EF4-FFF2-40B4-BE49-F238E27FC236}">
                <a16:creationId xmlns:a16="http://schemas.microsoft.com/office/drawing/2014/main" id="{B1798DAD-73BF-08E9-A1E4-B038C00D84AF}"/>
              </a:ext>
            </a:extLst>
          </p:cNvPr>
          <p:cNvSpPr>
            <a:spLocks noChangeArrowheads="1"/>
          </p:cNvSpPr>
          <p:nvPr userDrawn="1"/>
        </p:nvSpPr>
        <p:spPr bwMode="auto">
          <a:xfrm>
            <a:off x="5538788" y="6477000"/>
            <a:ext cx="1270000" cy="228600"/>
          </a:xfrm>
          <a:prstGeom prst="rect">
            <a:avLst/>
          </a:prstGeom>
          <a:solidFill>
            <a:schemeClr va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56" name="Rectangle 32">
            <a:extLst>
              <a:ext uri="{FF2B5EF4-FFF2-40B4-BE49-F238E27FC236}">
                <a16:creationId xmlns:a16="http://schemas.microsoft.com/office/drawing/2014/main" id="{BFCAFE47-FBD9-6D60-AE8E-69B3E24EC4D5}"/>
              </a:ext>
            </a:extLst>
          </p:cNvPr>
          <p:cNvSpPr>
            <a:spLocks noChangeArrowheads="1"/>
          </p:cNvSpPr>
          <p:nvPr userDrawn="1"/>
        </p:nvSpPr>
        <p:spPr bwMode="auto">
          <a:xfrm>
            <a:off x="6827838" y="6477000"/>
            <a:ext cx="1270000" cy="228600"/>
          </a:xfrm>
          <a:prstGeom prst="rect">
            <a:avLst/>
          </a:prstGeom>
          <a:solidFill>
            <a:schemeClr va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fontAlgn="base">
        <a:spcBef>
          <a:spcPct val="0"/>
        </a:spcBef>
        <a:spcAft>
          <a:spcPct val="0"/>
        </a:spcAft>
        <a:defRPr sz="2400" b="1" kern="1200">
          <a:solidFill>
            <a:srgbClr val="808000"/>
          </a:solidFill>
          <a:latin typeface="+mj-lt"/>
          <a:ea typeface="+mj-ea"/>
          <a:cs typeface="+mj-cs"/>
        </a:defRPr>
      </a:lvl1pPr>
      <a:lvl2pPr algn="l" rtl="0" fontAlgn="base">
        <a:spcBef>
          <a:spcPct val="0"/>
        </a:spcBef>
        <a:spcAft>
          <a:spcPct val="0"/>
        </a:spcAft>
        <a:defRPr sz="2400" b="1">
          <a:solidFill>
            <a:srgbClr val="808000"/>
          </a:solidFill>
          <a:latin typeface="Arial" panose="020B0604020202020204" pitchFamily="34" charset="0"/>
        </a:defRPr>
      </a:lvl2pPr>
      <a:lvl3pPr algn="l" rtl="0" fontAlgn="base">
        <a:spcBef>
          <a:spcPct val="0"/>
        </a:spcBef>
        <a:spcAft>
          <a:spcPct val="0"/>
        </a:spcAft>
        <a:defRPr sz="2400" b="1">
          <a:solidFill>
            <a:srgbClr val="808000"/>
          </a:solidFill>
          <a:latin typeface="Arial" panose="020B0604020202020204" pitchFamily="34" charset="0"/>
        </a:defRPr>
      </a:lvl3pPr>
      <a:lvl4pPr algn="l" rtl="0" fontAlgn="base">
        <a:spcBef>
          <a:spcPct val="0"/>
        </a:spcBef>
        <a:spcAft>
          <a:spcPct val="0"/>
        </a:spcAft>
        <a:defRPr sz="2400" b="1">
          <a:solidFill>
            <a:srgbClr val="808000"/>
          </a:solidFill>
          <a:latin typeface="Arial" panose="020B0604020202020204" pitchFamily="34" charset="0"/>
        </a:defRPr>
      </a:lvl4pPr>
      <a:lvl5pPr algn="l" rtl="0" fontAlgn="base">
        <a:spcBef>
          <a:spcPct val="0"/>
        </a:spcBef>
        <a:spcAft>
          <a:spcPct val="0"/>
        </a:spcAft>
        <a:defRPr sz="2400" b="1">
          <a:solidFill>
            <a:srgbClr val="808000"/>
          </a:solidFill>
          <a:latin typeface="Arial" panose="020B0604020202020204" pitchFamily="34" charset="0"/>
        </a:defRPr>
      </a:lvl5pPr>
      <a:lvl6pPr marL="457200" algn="l" rtl="0" fontAlgn="base">
        <a:spcBef>
          <a:spcPct val="0"/>
        </a:spcBef>
        <a:spcAft>
          <a:spcPct val="0"/>
        </a:spcAft>
        <a:defRPr sz="2400" b="1">
          <a:solidFill>
            <a:srgbClr val="808000"/>
          </a:solidFill>
          <a:latin typeface="Arial" panose="020B0604020202020204" pitchFamily="34" charset="0"/>
        </a:defRPr>
      </a:lvl6pPr>
      <a:lvl7pPr marL="914400" algn="l" rtl="0" fontAlgn="base">
        <a:spcBef>
          <a:spcPct val="0"/>
        </a:spcBef>
        <a:spcAft>
          <a:spcPct val="0"/>
        </a:spcAft>
        <a:defRPr sz="2400" b="1">
          <a:solidFill>
            <a:srgbClr val="808000"/>
          </a:solidFill>
          <a:latin typeface="Arial" panose="020B0604020202020204" pitchFamily="34" charset="0"/>
        </a:defRPr>
      </a:lvl7pPr>
      <a:lvl8pPr marL="1371600" algn="l" rtl="0" fontAlgn="base">
        <a:spcBef>
          <a:spcPct val="0"/>
        </a:spcBef>
        <a:spcAft>
          <a:spcPct val="0"/>
        </a:spcAft>
        <a:defRPr sz="2400" b="1">
          <a:solidFill>
            <a:srgbClr val="808000"/>
          </a:solidFill>
          <a:latin typeface="Arial" panose="020B0604020202020204" pitchFamily="34" charset="0"/>
        </a:defRPr>
      </a:lvl8pPr>
      <a:lvl9pPr marL="1828800" algn="l" rtl="0" fontAlgn="base">
        <a:spcBef>
          <a:spcPct val="0"/>
        </a:spcBef>
        <a:spcAft>
          <a:spcPct val="0"/>
        </a:spcAft>
        <a:defRPr sz="2400" b="1">
          <a:solidFill>
            <a:srgbClr val="808000"/>
          </a:solidFill>
          <a:latin typeface="Arial" panose="020B0604020202020204" pitchFamily="34" charset="0"/>
        </a:defRPr>
      </a:lvl9pPr>
    </p:titleStyle>
    <p:bodyStyle>
      <a:lvl1pPr marL="342900" indent="-342900" algn="l" rtl="0" fontAlgn="base">
        <a:spcBef>
          <a:spcPct val="20000"/>
        </a:spcBef>
        <a:spcAft>
          <a:spcPct val="0"/>
        </a:spcAft>
        <a:buFont typeface="Wingdings" pitchFamily="2" charset="2"/>
        <a:buChar char="§"/>
        <a:defRPr sz="2000" kern="1200">
          <a:solidFill>
            <a:srgbClr val="5F5F5F"/>
          </a:solidFill>
          <a:latin typeface="+mn-lt"/>
          <a:ea typeface="+mn-ea"/>
          <a:cs typeface="+mn-cs"/>
        </a:defRPr>
      </a:lvl1pPr>
      <a:lvl2pPr marL="742950" indent="-285750" algn="l" rtl="0" fontAlgn="base">
        <a:spcBef>
          <a:spcPct val="20000"/>
        </a:spcBef>
        <a:spcAft>
          <a:spcPct val="0"/>
        </a:spcAft>
        <a:buFont typeface="Wingdings" pitchFamily="2" charset="2"/>
        <a:buChar char="ú"/>
        <a:defRPr kern="1200">
          <a:solidFill>
            <a:srgbClr val="5F5F5F"/>
          </a:solidFill>
          <a:latin typeface="+mn-lt"/>
          <a:ea typeface="+mn-ea"/>
          <a:cs typeface="+mn-cs"/>
        </a:defRPr>
      </a:lvl2pPr>
      <a:lvl3pPr marL="1143000" indent="-228600" algn="l" rtl="0" fontAlgn="base">
        <a:spcBef>
          <a:spcPct val="20000"/>
        </a:spcBef>
        <a:spcAft>
          <a:spcPct val="0"/>
        </a:spcAft>
        <a:buChar char="•"/>
        <a:defRPr sz="1600" kern="1200">
          <a:solidFill>
            <a:srgbClr val="5F5F5F"/>
          </a:solidFill>
          <a:latin typeface="+mn-lt"/>
          <a:ea typeface="+mn-ea"/>
          <a:cs typeface="+mn-cs"/>
        </a:defRPr>
      </a:lvl3pPr>
      <a:lvl4pPr marL="1600200" indent="-228600" algn="l" rtl="0" fontAlgn="base">
        <a:spcBef>
          <a:spcPct val="20000"/>
        </a:spcBef>
        <a:spcAft>
          <a:spcPct val="0"/>
        </a:spcAft>
        <a:defRPr sz="1400" kern="1200">
          <a:solidFill>
            <a:srgbClr val="3333CC"/>
          </a:solidFill>
          <a:latin typeface="+mn-lt"/>
          <a:ea typeface="+mn-ea"/>
          <a:cs typeface="+mn-cs"/>
        </a:defRPr>
      </a:lvl4pPr>
      <a:lvl5pPr marL="2057400" indent="-228600" algn="l" rtl="0" fontAlgn="base">
        <a:spcBef>
          <a:spcPct val="20000"/>
        </a:spcBef>
        <a:spcAft>
          <a:spcPct val="0"/>
        </a:spcAft>
        <a:buChar char="»"/>
        <a:defRPr sz="1400" kern="1200">
          <a:solidFill>
            <a:srgbClr val="3333CC"/>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3">
            <a:extLst>
              <a:ext uri="{FF2B5EF4-FFF2-40B4-BE49-F238E27FC236}">
                <a16:creationId xmlns:a16="http://schemas.microsoft.com/office/drawing/2014/main" id="{728D2EC1-E9E5-6F87-15B8-0B6392F3CDDC}"/>
              </a:ext>
            </a:extLst>
          </p:cNvPr>
          <p:cNvSpPr>
            <a:spLocks noGrp="1"/>
          </p:cNvSpPr>
          <p:nvPr>
            <p:ph type="sldNum" sz="quarter" idx="10"/>
          </p:nvPr>
        </p:nvSpPr>
        <p:spPr/>
        <p:txBody>
          <a:bodyPr/>
          <a:lstStyle/>
          <a:p>
            <a:fld id="{1D5A5BE1-871A-7044-B81F-64DBB659BABB}" type="slidenum">
              <a:rPr lang="en-US" altLang="fr-FR"/>
              <a:pPr/>
              <a:t>1</a:t>
            </a:fld>
            <a:r>
              <a:rPr lang="en-US" altLang="fr-FR"/>
              <a:t> :: 50</a:t>
            </a:r>
          </a:p>
        </p:txBody>
      </p:sp>
      <p:sp>
        <p:nvSpPr>
          <p:cNvPr id="55298" name="Rectangle 2">
            <a:extLst>
              <a:ext uri="{FF2B5EF4-FFF2-40B4-BE49-F238E27FC236}">
                <a16:creationId xmlns:a16="http://schemas.microsoft.com/office/drawing/2014/main" id="{7E5F3B67-7081-65CF-38E1-21E12AAC0278}"/>
              </a:ext>
            </a:extLst>
          </p:cNvPr>
          <p:cNvSpPr>
            <a:spLocks noGrp="1" noChangeArrowheads="1"/>
          </p:cNvSpPr>
          <p:nvPr>
            <p:ph type="title"/>
          </p:nvPr>
        </p:nvSpPr>
        <p:spPr>
          <a:xfrm>
            <a:off x="685800" y="1066800"/>
            <a:ext cx="7772400" cy="762000"/>
          </a:xfrm>
        </p:spPr>
        <p:txBody>
          <a:bodyPr/>
          <a:lstStyle/>
          <a:p>
            <a:pPr algn="r"/>
            <a:r>
              <a:rPr lang="en-US" altLang="fr-FR"/>
              <a:t>BREAKING THE DATA TRANSFER BOTTLENECK</a:t>
            </a:r>
          </a:p>
        </p:txBody>
      </p:sp>
      <p:sp>
        <p:nvSpPr>
          <p:cNvPr id="55300" name="AutoShape 4">
            <a:extLst>
              <a:ext uri="{FF2B5EF4-FFF2-40B4-BE49-F238E27FC236}">
                <a16:creationId xmlns:a16="http://schemas.microsoft.com/office/drawing/2014/main" id="{2C0C3649-F7E2-EA52-83E7-EB5833A8E943}"/>
              </a:ext>
            </a:extLst>
          </p:cNvPr>
          <p:cNvSpPr>
            <a:spLocks noChangeArrowheads="1"/>
          </p:cNvSpPr>
          <p:nvPr/>
        </p:nvSpPr>
        <p:spPr bwMode="auto">
          <a:xfrm>
            <a:off x="381000" y="6172200"/>
            <a:ext cx="8382000" cy="533400"/>
          </a:xfrm>
          <a:prstGeom prst="flowChartProcess">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5301" name="Rectangle 5">
            <a:extLst>
              <a:ext uri="{FF2B5EF4-FFF2-40B4-BE49-F238E27FC236}">
                <a16:creationId xmlns:a16="http://schemas.microsoft.com/office/drawing/2014/main" id="{DB65527F-2035-F540-0D7F-19C9C8935882}"/>
              </a:ext>
            </a:extLst>
          </p:cNvPr>
          <p:cNvSpPr>
            <a:spLocks noChangeArrowheads="1"/>
          </p:cNvSpPr>
          <p:nvPr/>
        </p:nvSpPr>
        <p:spPr bwMode="auto">
          <a:xfrm>
            <a:off x="1981200" y="3429000"/>
            <a:ext cx="51816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spcBef>
                <a:spcPct val="20000"/>
              </a:spcBef>
              <a:buFont typeface="Wingdings" pitchFamily="2" charset="2"/>
              <a:buNone/>
            </a:pPr>
            <a:r>
              <a:rPr lang="en-US" altLang="fr-FR" sz="1800" b="1">
                <a:solidFill>
                  <a:srgbClr val="808000"/>
                </a:solidFill>
                <a:latin typeface="Arial" panose="020B0604020202020204" pitchFamily="34" charset="0"/>
              </a:rPr>
              <a:t>Yunhong GU</a:t>
            </a:r>
          </a:p>
          <a:p>
            <a:pPr algn="r">
              <a:spcBef>
                <a:spcPct val="20000"/>
              </a:spcBef>
              <a:buFont typeface="Wingdings" pitchFamily="2" charset="2"/>
              <a:buNone/>
            </a:pPr>
            <a:r>
              <a:rPr lang="en-US" altLang="fr-FR" sz="1800">
                <a:solidFill>
                  <a:srgbClr val="5F5F5F"/>
                </a:solidFill>
                <a:latin typeface="Arial" panose="020B0604020202020204" pitchFamily="34" charset="0"/>
              </a:rPr>
              <a:t>gu@lac.uic.edu</a:t>
            </a:r>
          </a:p>
          <a:p>
            <a:pPr algn="r">
              <a:spcBef>
                <a:spcPct val="20000"/>
              </a:spcBef>
              <a:buFont typeface="Wingdings" pitchFamily="2" charset="2"/>
              <a:buNone/>
            </a:pPr>
            <a:endParaRPr lang="en-US" altLang="fr-FR" sz="1800">
              <a:solidFill>
                <a:srgbClr val="5F5F5F"/>
              </a:solidFill>
              <a:latin typeface="Arial" panose="020B0604020202020204" pitchFamily="34" charset="0"/>
            </a:endParaRPr>
          </a:p>
          <a:p>
            <a:pPr algn="r">
              <a:spcBef>
                <a:spcPct val="20000"/>
              </a:spcBef>
              <a:buFont typeface="Wingdings" pitchFamily="2" charset="2"/>
              <a:buNone/>
            </a:pPr>
            <a:r>
              <a:rPr lang="en-US" altLang="fr-FR" sz="1800">
                <a:solidFill>
                  <a:srgbClr val="5F5F5F"/>
                </a:solidFill>
                <a:latin typeface="Arial" panose="020B0604020202020204" pitchFamily="34" charset="0"/>
              </a:rPr>
              <a:t>National Center for Data Mining</a:t>
            </a:r>
          </a:p>
          <a:p>
            <a:pPr algn="r">
              <a:spcBef>
                <a:spcPct val="20000"/>
              </a:spcBef>
              <a:buFont typeface="Wingdings" pitchFamily="2" charset="2"/>
              <a:buNone/>
            </a:pPr>
            <a:r>
              <a:rPr lang="en-US" altLang="fr-FR" sz="1800">
                <a:solidFill>
                  <a:srgbClr val="5F5F5F"/>
                </a:solidFill>
                <a:latin typeface="Arial" panose="020B0604020202020204" pitchFamily="34" charset="0"/>
              </a:rPr>
              <a:t>University of Illinois at Chicago</a:t>
            </a:r>
          </a:p>
          <a:p>
            <a:pPr algn="r">
              <a:spcBef>
                <a:spcPct val="20000"/>
              </a:spcBef>
              <a:buFont typeface="Wingdings" pitchFamily="2" charset="2"/>
              <a:buNone/>
            </a:pPr>
            <a:r>
              <a:rPr lang="en-US" altLang="fr-FR" sz="1800">
                <a:solidFill>
                  <a:srgbClr val="5F5F5F"/>
                </a:solidFill>
                <a:latin typeface="Arial" panose="020B0604020202020204" pitchFamily="34" charset="0"/>
              </a:rPr>
              <a:t>October 10, 2005</a:t>
            </a:r>
          </a:p>
          <a:p>
            <a:pPr algn="r">
              <a:spcBef>
                <a:spcPct val="20000"/>
              </a:spcBef>
              <a:buFont typeface="Wingdings" pitchFamily="2" charset="2"/>
              <a:buNone/>
            </a:pPr>
            <a:r>
              <a:rPr lang="en-US" altLang="fr-FR" sz="1800" i="1">
                <a:solidFill>
                  <a:srgbClr val="5F5F5F"/>
                </a:solidFill>
                <a:latin typeface="Arial" panose="020B0604020202020204" pitchFamily="34" charset="0"/>
              </a:rPr>
              <a:t>Updated on August 8, 2009</a:t>
            </a:r>
          </a:p>
        </p:txBody>
      </p:sp>
      <p:sp>
        <p:nvSpPr>
          <p:cNvPr id="55302" name="Rectangle 6">
            <a:extLst>
              <a:ext uri="{FF2B5EF4-FFF2-40B4-BE49-F238E27FC236}">
                <a16:creationId xmlns:a16="http://schemas.microsoft.com/office/drawing/2014/main" id="{5AFAE024-263A-5426-887C-AAB925B494B4}"/>
              </a:ext>
            </a:extLst>
          </p:cNvPr>
          <p:cNvSpPr>
            <a:spLocks noChangeArrowheads="1"/>
          </p:cNvSpPr>
          <p:nvPr/>
        </p:nvSpPr>
        <p:spPr bwMode="auto">
          <a:xfrm>
            <a:off x="381000" y="6172200"/>
            <a:ext cx="83820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fr-FR" sz="800" b="1" i="1">
                <a:solidFill>
                  <a:srgbClr val="C7C971"/>
                </a:solidFill>
                <a:latin typeface="Verdana" panose="020B0604030504040204" pitchFamily="34" charset="0"/>
              </a:rPr>
              <a:t>udt.sourceforge.net</a:t>
            </a:r>
          </a:p>
        </p:txBody>
      </p:sp>
      <p:sp>
        <p:nvSpPr>
          <p:cNvPr id="55303" name="Line 7">
            <a:extLst>
              <a:ext uri="{FF2B5EF4-FFF2-40B4-BE49-F238E27FC236}">
                <a16:creationId xmlns:a16="http://schemas.microsoft.com/office/drawing/2014/main" id="{88BE6A3B-FBFD-E5F1-1223-884E6A2E8BFB}"/>
              </a:ext>
            </a:extLst>
          </p:cNvPr>
          <p:cNvSpPr>
            <a:spLocks noChangeShapeType="1"/>
          </p:cNvSpPr>
          <p:nvPr/>
        </p:nvSpPr>
        <p:spPr bwMode="auto">
          <a:xfrm>
            <a:off x="381000" y="6400800"/>
            <a:ext cx="8382000" cy="0"/>
          </a:xfrm>
          <a:prstGeom prst="line">
            <a:avLst/>
          </a:prstGeom>
          <a:noFill/>
          <a:ln w="12700">
            <a:solidFill>
              <a:srgbClr val="EBD08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55304" name="Text Box 8">
            <a:extLst>
              <a:ext uri="{FF2B5EF4-FFF2-40B4-BE49-F238E27FC236}">
                <a16:creationId xmlns:a16="http://schemas.microsoft.com/office/drawing/2014/main" id="{5EABEAD5-75A0-13E1-DC3A-BD8F5083CE20}"/>
              </a:ext>
            </a:extLst>
          </p:cNvPr>
          <p:cNvSpPr txBox="1">
            <a:spLocks noChangeArrowheads="1"/>
          </p:cNvSpPr>
          <p:nvPr/>
        </p:nvSpPr>
        <p:spPr bwMode="auto">
          <a:xfrm>
            <a:off x="457200" y="1920875"/>
            <a:ext cx="800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r>
              <a:rPr lang="en-US" altLang="fr-FR" b="1" i="1">
                <a:solidFill>
                  <a:srgbClr val="777777"/>
                </a:solidFill>
                <a:latin typeface="Arial" panose="020B0604020202020204" pitchFamily="34" charset="0"/>
              </a:rPr>
              <a:t>UDT: A High Performance Data Transport Protocol</a:t>
            </a:r>
          </a:p>
        </p:txBody>
      </p:sp>
      <p:sp>
        <p:nvSpPr>
          <p:cNvPr id="55305" name="Rectangle 9">
            <a:extLst>
              <a:ext uri="{FF2B5EF4-FFF2-40B4-BE49-F238E27FC236}">
                <a16:creationId xmlns:a16="http://schemas.microsoft.com/office/drawing/2014/main" id="{3293F967-9D67-82D5-7E52-94895798F4B0}"/>
              </a:ext>
            </a:extLst>
          </p:cNvPr>
          <p:cNvSpPr>
            <a:spLocks noChangeArrowheads="1"/>
          </p:cNvSpPr>
          <p:nvPr/>
        </p:nvSpPr>
        <p:spPr bwMode="auto">
          <a:xfrm>
            <a:off x="0" y="762000"/>
            <a:ext cx="1600200" cy="304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fr-FR" altLang="fr-F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3">
            <a:extLst>
              <a:ext uri="{FF2B5EF4-FFF2-40B4-BE49-F238E27FC236}">
                <a16:creationId xmlns:a16="http://schemas.microsoft.com/office/drawing/2014/main" id="{69FA8E26-2613-D1B0-7BF7-8883AC06220B}"/>
              </a:ext>
            </a:extLst>
          </p:cNvPr>
          <p:cNvSpPr>
            <a:spLocks noGrp="1"/>
          </p:cNvSpPr>
          <p:nvPr>
            <p:ph type="sldNum" sz="quarter" idx="10"/>
          </p:nvPr>
        </p:nvSpPr>
        <p:spPr/>
        <p:txBody>
          <a:bodyPr/>
          <a:lstStyle/>
          <a:p>
            <a:fld id="{041BCB99-A717-B544-AB54-23103C606ED2}" type="slidenum">
              <a:rPr lang="en-US" altLang="fr-FR"/>
              <a:pPr/>
              <a:t>10</a:t>
            </a:fld>
            <a:r>
              <a:rPr lang="en-US" altLang="fr-FR"/>
              <a:t> :: 50</a:t>
            </a:r>
          </a:p>
        </p:txBody>
      </p:sp>
      <p:sp>
        <p:nvSpPr>
          <p:cNvPr id="74754" name="Rectangle 2">
            <a:extLst>
              <a:ext uri="{FF2B5EF4-FFF2-40B4-BE49-F238E27FC236}">
                <a16:creationId xmlns:a16="http://schemas.microsoft.com/office/drawing/2014/main" id="{C068C073-8490-FAB6-3036-F05CBEED1485}"/>
              </a:ext>
            </a:extLst>
          </p:cNvPr>
          <p:cNvSpPr>
            <a:spLocks noGrp="1" noChangeArrowheads="1"/>
          </p:cNvSpPr>
          <p:nvPr>
            <p:ph type="title"/>
          </p:nvPr>
        </p:nvSpPr>
        <p:spPr/>
        <p:txBody>
          <a:bodyPr/>
          <a:lstStyle/>
          <a:p>
            <a:r>
              <a:rPr lang="en-US" altLang="fr-FR"/>
              <a:t>A New Protocol</a:t>
            </a:r>
          </a:p>
        </p:txBody>
      </p:sp>
      <p:grpSp>
        <p:nvGrpSpPr>
          <p:cNvPr id="74870" name="Group 118">
            <a:extLst>
              <a:ext uri="{FF2B5EF4-FFF2-40B4-BE49-F238E27FC236}">
                <a16:creationId xmlns:a16="http://schemas.microsoft.com/office/drawing/2014/main" id="{D22A9C4F-62CE-48EF-9AA8-7C53A5D7007E}"/>
              </a:ext>
            </a:extLst>
          </p:cNvPr>
          <p:cNvGrpSpPr>
            <a:grpSpLocks/>
          </p:cNvGrpSpPr>
          <p:nvPr/>
        </p:nvGrpSpPr>
        <p:grpSpPr bwMode="auto">
          <a:xfrm>
            <a:off x="5875338" y="3906838"/>
            <a:ext cx="2057400" cy="1824037"/>
            <a:chOff x="3701" y="2605"/>
            <a:chExt cx="1296" cy="1149"/>
          </a:xfrm>
        </p:grpSpPr>
        <p:sp>
          <p:nvSpPr>
            <p:cNvPr id="74871" name="Text Box 119">
              <a:extLst>
                <a:ext uri="{FF2B5EF4-FFF2-40B4-BE49-F238E27FC236}">
                  <a16:creationId xmlns:a16="http://schemas.microsoft.com/office/drawing/2014/main" id="{D8F93828-F196-60E9-2452-42D83131CD24}"/>
                </a:ext>
              </a:extLst>
            </p:cNvPr>
            <p:cNvSpPr txBox="1">
              <a:spLocks noChangeArrowheads="1"/>
            </p:cNvSpPr>
            <p:nvPr/>
          </p:nvSpPr>
          <p:spPr bwMode="auto">
            <a:xfrm>
              <a:off x="4674" y="2605"/>
              <a:ext cx="323"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sz="1000">
                  <a:solidFill>
                    <a:schemeClr val="bg2"/>
                  </a:solidFill>
                </a:rPr>
                <a:t>0.01%</a:t>
              </a:r>
            </a:p>
          </p:txBody>
        </p:sp>
        <p:sp>
          <p:nvSpPr>
            <p:cNvPr id="74872" name="Text Box 120">
              <a:extLst>
                <a:ext uri="{FF2B5EF4-FFF2-40B4-BE49-F238E27FC236}">
                  <a16:creationId xmlns:a16="http://schemas.microsoft.com/office/drawing/2014/main" id="{68C9F7E3-028D-3251-0A14-1061B6648EFD}"/>
                </a:ext>
              </a:extLst>
            </p:cNvPr>
            <p:cNvSpPr txBox="1">
              <a:spLocks noChangeArrowheads="1"/>
            </p:cNvSpPr>
            <p:nvPr/>
          </p:nvSpPr>
          <p:spPr bwMode="auto">
            <a:xfrm>
              <a:off x="4469" y="2832"/>
              <a:ext cx="323"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sz="1000">
                  <a:solidFill>
                    <a:schemeClr val="bg2"/>
                  </a:solidFill>
                </a:rPr>
                <a:t>0.05%</a:t>
              </a:r>
            </a:p>
          </p:txBody>
        </p:sp>
        <p:sp>
          <p:nvSpPr>
            <p:cNvPr id="74873" name="Text Box 121">
              <a:extLst>
                <a:ext uri="{FF2B5EF4-FFF2-40B4-BE49-F238E27FC236}">
                  <a16:creationId xmlns:a16="http://schemas.microsoft.com/office/drawing/2014/main" id="{9FB7D793-89E0-6511-2FC3-954019F73B34}"/>
                </a:ext>
              </a:extLst>
            </p:cNvPr>
            <p:cNvSpPr txBox="1">
              <a:spLocks noChangeArrowheads="1"/>
            </p:cNvSpPr>
            <p:nvPr/>
          </p:nvSpPr>
          <p:spPr bwMode="auto">
            <a:xfrm>
              <a:off x="4224" y="3086"/>
              <a:ext cx="283"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sz="1000">
                  <a:solidFill>
                    <a:schemeClr val="bg2"/>
                  </a:solidFill>
                </a:rPr>
                <a:t>0.1%</a:t>
              </a:r>
            </a:p>
          </p:txBody>
        </p:sp>
        <p:sp>
          <p:nvSpPr>
            <p:cNvPr id="74874" name="Text Box 122">
              <a:extLst>
                <a:ext uri="{FF2B5EF4-FFF2-40B4-BE49-F238E27FC236}">
                  <a16:creationId xmlns:a16="http://schemas.microsoft.com/office/drawing/2014/main" id="{68E44A52-5C0B-60A5-089F-7DEA6F5FDE15}"/>
                </a:ext>
              </a:extLst>
            </p:cNvPr>
            <p:cNvSpPr txBox="1">
              <a:spLocks noChangeArrowheads="1"/>
            </p:cNvSpPr>
            <p:nvPr/>
          </p:nvSpPr>
          <p:spPr bwMode="auto">
            <a:xfrm>
              <a:off x="3701" y="3600"/>
              <a:ext cx="283"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sz="1000">
                  <a:solidFill>
                    <a:schemeClr val="bg2"/>
                  </a:solidFill>
                </a:rPr>
                <a:t>0.1%</a:t>
              </a:r>
            </a:p>
          </p:txBody>
        </p:sp>
        <p:sp>
          <p:nvSpPr>
            <p:cNvPr id="74875" name="Text Box 123">
              <a:extLst>
                <a:ext uri="{FF2B5EF4-FFF2-40B4-BE49-F238E27FC236}">
                  <a16:creationId xmlns:a16="http://schemas.microsoft.com/office/drawing/2014/main" id="{CE91B01A-880F-08BB-5E6F-9EB072CCC2BB}"/>
                </a:ext>
              </a:extLst>
            </p:cNvPr>
            <p:cNvSpPr txBox="1">
              <a:spLocks noChangeArrowheads="1"/>
            </p:cNvSpPr>
            <p:nvPr/>
          </p:nvSpPr>
          <p:spPr bwMode="auto">
            <a:xfrm>
              <a:off x="3936" y="3343"/>
              <a:ext cx="283"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sz="1000">
                  <a:solidFill>
                    <a:schemeClr val="bg2"/>
                  </a:solidFill>
                </a:rPr>
                <a:t>0.5%</a:t>
              </a:r>
            </a:p>
          </p:txBody>
        </p:sp>
      </p:grpSp>
      <p:grpSp>
        <p:nvGrpSpPr>
          <p:cNvPr id="74876" name="Group 124">
            <a:extLst>
              <a:ext uri="{FF2B5EF4-FFF2-40B4-BE49-F238E27FC236}">
                <a16:creationId xmlns:a16="http://schemas.microsoft.com/office/drawing/2014/main" id="{9ADE878C-EE11-17A6-A3B5-3C0F44931B74}"/>
              </a:ext>
            </a:extLst>
          </p:cNvPr>
          <p:cNvGrpSpPr>
            <a:grpSpLocks/>
          </p:cNvGrpSpPr>
          <p:nvPr/>
        </p:nvGrpSpPr>
        <p:grpSpPr bwMode="auto">
          <a:xfrm>
            <a:off x="1524000" y="1524000"/>
            <a:ext cx="6096000" cy="4267200"/>
            <a:chOff x="1632" y="720"/>
            <a:chExt cx="3840" cy="2688"/>
          </a:xfrm>
        </p:grpSpPr>
        <p:sp>
          <p:nvSpPr>
            <p:cNvPr id="74877" name="Line 125">
              <a:extLst>
                <a:ext uri="{FF2B5EF4-FFF2-40B4-BE49-F238E27FC236}">
                  <a16:creationId xmlns:a16="http://schemas.microsoft.com/office/drawing/2014/main" id="{517A741B-3FFE-B712-C851-BCC7E9D0C65A}"/>
                </a:ext>
              </a:extLst>
            </p:cNvPr>
            <p:cNvSpPr>
              <a:spLocks noChangeShapeType="1"/>
            </p:cNvSpPr>
            <p:nvPr/>
          </p:nvSpPr>
          <p:spPr bwMode="auto">
            <a:xfrm>
              <a:off x="2880" y="1871"/>
              <a:ext cx="2591"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74878" name="Line 126">
              <a:extLst>
                <a:ext uri="{FF2B5EF4-FFF2-40B4-BE49-F238E27FC236}">
                  <a16:creationId xmlns:a16="http://schemas.microsoft.com/office/drawing/2014/main" id="{9DD0B4EE-02A8-78E4-4AD8-0DA692C3DA31}"/>
                </a:ext>
              </a:extLst>
            </p:cNvPr>
            <p:cNvSpPr>
              <a:spLocks noChangeShapeType="1"/>
            </p:cNvSpPr>
            <p:nvPr/>
          </p:nvSpPr>
          <p:spPr bwMode="auto">
            <a:xfrm flipV="1">
              <a:off x="2880" y="720"/>
              <a:ext cx="0" cy="144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74879" name="Line 127">
              <a:extLst>
                <a:ext uri="{FF2B5EF4-FFF2-40B4-BE49-F238E27FC236}">
                  <a16:creationId xmlns:a16="http://schemas.microsoft.com/office/drawing/2014/main" id="{ECD3C3E8-F065-5C65-9485-08DE9D8F35A4}"/>
                </a:ext>
              </a:extLst>
            </p:cNvPr>
            <p:cNvSpPr>
              <a:spLocks noChangeShapeType="1"/>
            </p:cNvSpPr>
            <p:nvPr/>
          </p:nvSpPr>
          <p:spPr bwMode="auto">
            <a:xfrm flipV="1">
              <a:off x="1632" y="2160"/>
              <a:ext cx="1248" cy="1248"/>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74880" name="Line 128">
              <a:extLst>
                <a:ext uri="{FF2B5EF4-FFF2-40B4-BE49-F238E27FC236}">
                  <a16:creationId xmlns:a16="http://schemas.microsoft.com/office/drawing/2014/main" id="{2D00F8A9-67FA-292B-3E04-CAFD7D0B2A86}"/>
                </a:ext>
              </a:extLst>
            </p:cNvPr>
            <p:cNvSpPr>
              <a:spLocks noChangeShapeType="1"/>
            </p:cNvSpPr>
            <p:nvPr/>
          </p:nvSpPr>
          <p:spPr bwMode="auto">
            <a:xfrm>
              <a:off x="2880" y="720"/>
              <a:ext cx="2591"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74881" name="Line 129">
              <a:extLst>
                <a:ext uri="{FF2B5EF4-FFF2-40B4-BE49-F238E27FC236}">
                  <a16:creationId xmlns:a16="http://schemas.microsoft.com/office/drawing/2014/main" id="{104743D2-BD1C-169F-AB8A-5D0BD0BC7FDF}"/>
                </a:ext>
              </a:extLst>
            </p:cNvPr>
            <p:cNvSpPr>
              <a:spLocks noChangeShapeType="1"/>
            </p:cNvSpPr>
            <p:nvPr/>
          </p:nvSpPr>
          <p:spPr bwMode="auto">
            <a:xfrm flipV="1">
              <a:off x="1632" y="1968"/>
              <a:ext cx="0" cy="144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74882" name="Line 130">
              <a:extLst>
                <a:ext uri="{FF2B5EF4-FFF2-40B4-BE49-F238E27FC236}">
                  <a16:creationId xmlns:a16="http://schemas.microsoft.com/office/drawing/2014/main" id="{8132192C-61B2-2208-B2D8-678EF1C5746E}"/>
                </a:ext>
              </a:extLst>
            </p:cNvPr>
            <p:cNvSpPr>
              <a:spLocks noChangeShapeType="1"/>
            </p:cNvSpPr>
            <p:nvPr/>
          </p:nvSpPr>
          <p:spPr bwMode="auto">
            <a:xfrm flipV="1">
              <a:off x="5472" y="720"/>
              <a:ext cx="0" cy="144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74883" name="Line 131">
              <a:extLst>
                <a:ext uri="{FF2B5EF4-FFF2-40B4-BE49-F238E27FC236}">
                  <a16:creationId xmlns:a16="http://schemas.microsoft.com/office/drawing/2014/main" id="{632A1992-9061-96FD-D7CB-116A610CE3C9}"/>
                </a:ext>
              </a:extLst>
            </p:cNvPr>
            <p:cNvSpPr>
              <a:spLocks noChangeShapeType="1"/>
            </p:cNvSpPr>
            <p:nvPr/>
          </p:nvSpPr>
          <p:spPr bwMode="auto">
            <a:xfrm>
              <a:off x="2880" y="2160"/>
              <a:ext cx="2591"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74884" name="Line 132">
              <a:extLst>
                <a:ext uri="{FF2B5EF4-FFF2-40B4-BE49-F238E27FC236}">
                  <a16:creationId xmlns:a16="http://schemas.microsoft.com/office/drawing/2014/main" id="{602642C8-6134-58E0-BD16-0142769715AB}"/>
                </a:ext>
              </a:extLst>
            </p:cNvPr>
            <p:cNvSpPr>
              <a:spLocks noChangeShapeType="1"/>
            </p:cNvSpPr>
            <p:nvPr/>
          </p:nvSpPr>
          <p:spPr bwMode="auto">
            <a:xfrm>
              <a:off x="2880" y="1583"/>
              <a:ext cx="2591"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74885" name="Line 133">
              <a:extLst>
                <a:ext uri="{FF2B5EF4-FFF2-40B4-BE49-F238E27FC236}">
                  <a16:creationId xmlns:a16="http://schemas.microsoft.com/office/drawing/2014/main" id="{A8581953-9D6D-A3FF-C246-E71B22A5B27B}"/>
                </a:ext>
              </a:extLst>
            </p:cNvPr>
            <p:cNvSpPr>
              <a:spLocks noChangeShapeType="1"/>
            </p:cNvSpPr>
            <p:nvPr/>
          </p:nvSpPr>
          <p:spPr bwMode="auto">
            <a:xfrm>
              <a:off x="2880" y="1296"/>
              <a:ext cx="2591"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74886" name="Line 134">
              <a:extLst>
                <a:ext uri="{FF2B5EF4-FFF2-40B4-BE49-F238E27FC236}">
                  <a16:creationId xmlns:a16="http://schemas.microsoft.com/office/drawing/2014/main" id="{2D60B2D6-7376-D5EA-D05D-C8FC2AA13A5D}"/>
                </a:ext>
              </a:extLst>
            </p:cNvPr>
            <p:cNvSpPr>
              <a:spLocks noChangeShapeType="1"/>
            </p:cNvSpPr>
            <p:nvPr/>
          </p:nvSpPr>
          <p:spPr bwMode="auto">
            <a:xfrm>
              <a:off x="2880" y="1008"/>
              <a:ext cx="2591"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74887" name="Line 135">
              <a:extLst>
                <a:ext uri="{FF2B5EF4-FFF2-40B4-BE49-F238E27FC236}">
                  <a16:creationId xmlns:a16="http://schemas.microsoft.com/office/drawing/2014/main" id="{A47A63F1-0F18-E469-123B-7EC64FA793EF}"/>
                </a:ext>
              </a:extLst>
            </p:cNvPr>
            <p:cNvSpPr>
              <a:spLocks noChangeShapeType="1"/>
            </p:cNvSpPr>
            <p:nvPr/>
          </p:nvSpPr>
          <p:spPr bwMode="auto">
            <a:xfrm flipV="1">
              <a:off x="1632" y="720"/>
              <a:ext cx="1248" cy="1248"/>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74888" name="Line 136">
              <a:extLst>
                <a:ext uri="{FF2B5EF4-FFF2-40B4-BE49-F238E27FC236}">
                  <a16:creationId xmlns:a16="http://schemas.microsoft.com/office/drawing/2014/main" id="{59AF92D0-3F56-6B1D-FC1E-4A2F9843CC79}"/>
                </a:ext>
              </a:extLst>
            </p:cNvPr>
            <p:cNvSpPr>
              <a:spLocks noChangeShapeType="1"/>
            </p:cNvSpPr>
            <p:nvPr/>
          </p:nvSpPr>
          <p:spPr bwMode="auto">
            <a:xfrm flipV="1">
              <a:off x="1632" y="1008"/>
              <a:ext cx="1248" cy="1248"/>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74889" name="Line 137">
              <a:extLst>
                <a:ext uri="{FF2B5EF4-FFF2-40B4-BE49-F238E27FC236}">
                  <a16:creationId xmlns:a16="http://schemas.microsoft.com/office/drawing/2014/main" id="{2709F0DD-8564-C0B1-2BD9-986F9411A6F5}"/>
                </a:ext>
              </a:extLst>
            </p:cNvPr>
            <p:cNvSpPr>
              <a:spLocks noChangeShapeType="1"/>
            </p:cNvSpPr>
            <p:nvPr/>
          </p:nvSpPr>
          <p:spPr bwMode="auto">
            <a:xfrm flipV="1">
              <a:off x="1632" y="1296"/>
              <a:ext cx="1248" cy="1248"/>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74890" name="Line 138">
              <a:extLst>
                <a:ext uri="{FF2B5EF4-FFF2-40B4-BE49-F238E27FC236}">
                  <a16:creationId xmlns:a16="http://schemas.microsoft.com/office/drawing/2014/main" id="{0F1C1A63-20E9-4368-7D3F-B7AE5162CB90}"/>
                </a:ext>
              </a:extLst>
            </p:cNvPr>
            <p:cNvSpPr>
              <a:spLocks noChangeShapeType="1"/>
            </p:cNvSpPr>
            <p:nvPr/>
          </p:nvSpPr>
          <p:spPr bwMode="auto">
            <a:xfrm flipV="1">
              <a:off x="1632" y="1584"/>
              <a:ext cx="1248" cy="1248"/>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74891" name="Line 139">
              <a:extLst>
                <a:ext uri="{FF2B5EF4-FFF2-40B4-BE49-F238E27FC236}">
                  <a16:creationId xmlns:a16="http://schemas.microsoft.com/office/drawing/2014/main" id="{F740DB0A-B4FA-B195-A786-7DDF4C5FF9ED}"/>
                </a:ext>
              </a:extLst>
            </p:cNvPr>
            <p:cNvSpPr>
              <a:spLocks noChangeShapeType="1"/>
            </p:cNvSpPr>
            <p:nvPr/>
          </p:nvSpPr>
          <p:spPr bwMode="auto">
            <a:xfrm flipV="1">
              <a:off x="1632" y="1872"/>
              <a:ext cx="1248" cy="1248"/>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74892" name="Line 140">
              <a:extLst>
                <a:ext uri="{FF2B5EF4-FFF2-40B4-BE49-F238E27FC236}">
                  <a16:creationId xmlns:a16="http://schemas.microsoft.com/office/drawing/2014/main" id="{32067E62-8A42-45DE-473A-2405ACD1B876}"/>
                </a:ext>
              </a:extLst>
            </p:cNvPr>
            <p:cNvSpPr>
              <a:spLocks noChangeShapeType="1"/>
            </p:cNvSpPr>
            <p:nvPr/>
          </p:nvSpPr>
          <p:spPr bwMode="auto">
            <a:xfrm>
              <a:off x="1633" y="3408"/>
              <a:ext cx="2591"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74893" name="Line 141">
              <a:extLst>
                <a:ext uri="{FF2B5EF4-FFF2-40B4-BE49-F238E27FC236}">
                  <a16:creationId xmlns:a16="http://schemas.microsoft.com/office/drawing/2014/main" id="{684D7729-6118-23CB-D577-53E075FE5895}"/>
                </a:ext>
              </a:extLst>
            </p:cNvPr>
            <p:cNvSpPr>
              <a:spLocks noChangeShapeType="1"/>
            </p:cNvSpPr>
            <p:nvPr/>
          </p:nvSpPr>
          <p:spPr bwMode="auto">
            <a:xfrm flipV="1">
              <a:off x="4224" y="2160"/>
              <a:ext cx="1248" cy="1248"/>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74894" name="Line 142">
              <a:extLst>
                <a:ext uri="{FF2B5EF4-FFF2-40B4-BE49-F238E27FC236}">
                  <a16:creationId xmlns:a16="http://schemas.microsoft.com/office/drawing/2014/main" id="{9518B891-8A9D-4781-A8BF-544E2766AC16}"/>
                </a:ext>
              </a:extLst>
            </p:cNvPr>
            <p:cNvSpPr>
              <a:spLocks noChangeShapeType="1"/>
            </p:cNvSpPr>
            <p:nvPr/>
          </p:nvSpPr>
          <p:spPr bwMode="auto">
            <a:xfrm flipV="1">
              <a:off x="3397" y="720"/>
              <a:ext cx="0" cy="144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74895" name="Line 143">
              <a:extLst>
                <a:ext uri="{FF2B5EF4-FFF2-40B4-BE49-F238E27FC236}">
                  <a16:creationId xmlns:a16="http://schemas.microsoft.com/office/drawing/2014/main" id="{BCDAD1D1-B43E-B5D2-188D-1A7850B0AFB7}"/>
                </a:ext>
              </a:extLst>
            </p:cNvPr>
            <p:cNvSpPr>
              <a:spLocks noChangeShapeType="1"/>
            </p:cNvSpPr>
            <p:nvPr/>
          </p:nvSpPr>
          <p:spPr bwMode="auto">
            <a:xfrm flipV="1">
              <a:off x="3915" y="720"/>
              <a:ext cx="0" cy="144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74896" name="Line 144">
              <a:extLst>
                <a:ext uri="{FF2B5EF4-FFF2-40B4-BE49-F238E27FC236}">
                  <a16:creationId xmlns:a16="http://schemas.microsoft.com/office/drawing/2014/main" id="{A4D046B1-4722-9832-5E11-7DC41C3AF98D}"/>
                </a:ext>
              </a:extLst>
            </p:cNvPr>
            <p:cNvSpPr>
              <a:spLocks noChangeShapeType="1"/>
            </p:cNvSpPr>
            <p:nvPr/>
          </p:nvSpPr>
          <p:spPr bwMode="auto">
            <a:xfrm flipV="1">
              <a:off x="4433" y="720"/>
              <a:ext cx="0" cy="144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74897" name="Line 145">
              <a:extLst>
                <a:ext uri="{FF2B5EF4-FFF2-40B4-BE49-F238E27FC236}">
                  <a16:creationId xmlns:a16="http://schemas.microsoft.com/office/drawing/2014/main" id="{5E0C861E-0124-AB5E-3162-4CCF159DB2ED}"/>
                </a:ext>
              </a:extLst>
            </p:cNvPr>
            <p:cNvSpPr>
              <a:spLocks noChangeShapeType="1"/>
            </p:cNvSpPr>
            <p:nvPr/>
          </p:nvSpPr>
          <p:spPr bwMode="auto">
            <a:xfrm flipV="1">
              <a:off x="4952" y="720"/>
              <a:ext cx="0" cy="144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74898" name="Line 146">
              <a:extLst>
                <a:ext uri="{FF2B5EF4-FFF2-40B4-BE49-F238E27FC236}">
                  <a16:creationId xmlns:a16="http://schemas.microsoft.com/office/drawing/2014/main" id="{C7DEB827-CB79-B2FE-EEE6-D802B8AD2282}"/>
                </a:ext>
              </a:extLst>
            </p:cNvPr>
            <p:cNvSpPr>
              <a:spLocks noChangeShapeType="1"/>
            </p:cNvSpPr>
            <p:nvPr/>
          </p:nvSpPr>
          <p:spPr bwMode="auto">
            <a:xfrm>
              <a:off x="2633" y="2407"/>
              <a:ext cx="2591"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74899" name="Line 147">
              <a:extLst>
                <a:ext uri="{FF2B5EF4-FFF2-40B4-BE49-F238E27FC236}">
                  <a16:creationId xmlns:a16="http://schemas.microsoft.com/office/drawing/2014/main" id="{B45D9BE7-E39B-66A8-A45A-28E945C1AC44}"/>
                </a:ext>
              </a:extLst>
            </p:cNvPr>
            <p:cNvSpPr>
              <a:spLocks noChangeShapeType="1"/>
            </p:cNvSpPr>
            <p:nvPr/>
          </p:nvSpPr>
          <p:spPr bwMode="auto">
            <a:xfrm>
              <a:off x="2386" y="2654"/>
              <a:ext cx="2591"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74900" name="Line 148">
              <a:extLst>
                <a:ext uri="{FF2B5EF4-FFF2-40B4-BE49-F238E27FC236}">
                  <a16:creationId xmlns:a16="http://schemas.microsoft.com/office/drawing/2014/main" id="{AAE424B6-B0D6-D0DD-C97C-E059B22D62C1}"/>
                </a:ext>
              </a:extLst>
            </p:cNvPr>
            <p:cNvSpPr>
              <a:spLocks noChangeShapeType="1"/>
            </p:cNvSpPr>
            <p:nvPr/>
          </p:nvSpPr>
          <p:spPr bwMode="auto">
            <a:xfrm>
              <a:off x="2126" y="2908"/>
              <a:ext cx="2591"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74901" name="Line 149">
              <a:extLst>
                <a:ext uri="{FF2B5EF4-FFF2-40B4-BE49-F238E27FC236}">
                  <a16:creationId xmlns:a16="http://schemas.microsoft.com/office/drawing/2014/main" id="{6D9578F9-64AC-4B0B-3EB8-2A58E4DD5AFA}"/>
                </a:ext>
              </a:extLst>
            </p:cNvPr>
            <p:cNvSpPr>
              <a:spLocks noChangeShapeType="1"/>
            </p:cNvSpPr>
            <p:nvPr/>
          </p:nvSpPr>
          <p:spPr bwMode="auto">
            <a:xfrm>
              <a:off x="1872" y="3168"/>
              <a:ext cx="2591"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74902" name="Line 150">
              <a:extLst>
                <a:ext uri="{FF2B5EF4-FFF2-40B4-BE49-F238E27FC236}">
                  <a16:creationId xmlns:a16="http://schemas.microsoft.com/office/drawing/2014/main" id="{2759EB83-F269-273E-B42F-702FA24EEBF1}"/>
                </a:ext>
              </a:extLst>
            </p:cNvPr>
            <p:cNvSpPr>
              <a:spLocks noChangeShapeType="1"/>
            </p:cNvSpPr>
            <p:nvPr/>
          </p:nvSpPr>
          <p:spPr bwMode="auto">
            <a:xfrm flipV="1">
              <a:off x="2631" y="960"/>
              <a:ext cx="0" cy="144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74903" name="Line 151">
              <a:extLst>
                <a:ext uri="{FF2B5EF4-FFF2-40B4-BE49-F238E27FC236}">
                  <a16:creationId xmlns:a16="http://schemas.microsoft.com/office/drawing/2014/main" id="{A3D3429C-2FD9-458C-F6AD-F486E77EEB27}"/>
                </a:ext>
              </a:extLst>
            </p:cNvPr>
            <p:cNvSpPr>
              <a:spLocks noChangeShapeType="1"/>
            </p:cNvSpPr>
            <p:nvPr/>
          </p:nvSpPr>
          <p:spPr bwMode="auto">
            <a:xfrm flipV="1">
              <a:off x="2383" y="1220"/>
              <a:ext cx="0" cy="144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74904" name="Line 152">
              <a:extLst>
                <a:ext uri="{FF2B5EF4-FFF2-40B4-BE49-F238E27FC236}">
                  <a16:creationId xmlns:a16="http://schemas.microsoft.com/office/drawing/2014/main" id="{44AEA6B4-3573-47F5-7331-B9F60B4652D9}"/>
                </a:ext>
              </a:extLst>
            </p:cNvPr>
            <p:cNvSpPr>
              <a:spLocks noChangeShapeType="1"/>
            </p:cNvSpPr>
            <p:nvPr/>
          </p:nvSpPr>
          <p:spPr bwMode="auto">
            <a:xfrm flipV="1">
              <a:off x="2130" y="1461"/>
              <a:ext cx="0" cy="144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74905" name="Line 153">
              <a:extLst>
                <a:ext uri="{FF2B5EF4-FFF2-40B4-BE49-F238E27FC236}">
                  <a16:creationId xmlns:a16="http://schemas.microsoft.com/office/drawing/2014/main" id="{F087CCB2-900F-35F0-0BFC-E81ED6A5B25B}"/>
                </a:ext>
              </a:extLst>
            </p:cNvPr>
            <p:cNvSpPr>
              <a:spLocks noChangeShapeType="1"/>
            </p:cNvSpPr>
            <p:nvPr/>
          </p:nvSpPr>
          <p:spPr bwMode="auto">
            <a:xfrm flipV="1">
              <a:off x="1877" y="1728"/>
              <a:ext cx="0" cy="144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74906" name="Line 154">
              <a:extLst>
                <a:ext uri="{FF2B5EF4-FFF2-40B4-BE49-F238E27FC236}">
                  <a16:creationId xmlns:a16="http://schemas.microsoft.com/office/drawing/2014/main" id="{5CA63C94-AA2C-DF00-41DD-990129307F0C}"/>
                </a:ext>
              </a:extLst>
            </p:cNvPr>
            <p:cNvSpPr>
              <a:spLocks noChangeShapeType="1"/>
            </p:cNvSpPr>
            <p:nvPr/>
          </p:nvSpPr>
          <p:spPr bwMode="auto">
            <a:xfrm flipV="1">
              <a:off x="2146" y="2160"/>
              <a:ext cx="1248" cy="1248"/>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74907" name="Line 155">
              <a:extLst>
                <a:ext uri="{FF2B5EF4-FFF2-40B4-BE49-F238E27FC236}">
                  <a16:creationId xmlns:a16="http://schemas.microsoft.com/office/drawing/2014/main" id="{787B5D0B-737B-0749-FCBF-C5B754E84886}"/>
                </a:ext>
              </a:extLst>
            </p:cNvPr>
            <p:cNvSpPr>
              <a:spLocks noChangeShapeType="1"/>
            </p:cNvSpPr>
            <p:nvPr/>
          </p:nvSpPr>
          <p:spPr bwMode="auto">
            <a:xfrm flipV="1">
              <a:off x="2667" y="2160"/>
              <a:ext cx="1248" cy="1248"/>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74908" name="Line 156">
              <a:extLst>
                <a:ext uri="{FF2B5EF4-FFF2-40B4-BE49-F238E27FC236}">
                  <a16:creationId xmlns:a16="http://schemas.microsoft.com/office/drawing/2014/main" id="{BAF24C0A-024C-F47B-FEB4-97EF0C6370F2}"/>
                </a:ext>
              </a:extLst>
            </p:cNvPr>
            <p:cNvSpPr>
              <a:spLocks noChangeShapeType="1"/>
            </p:cNvSpPr>
            <p:nvPr/>
          </p:nvSpPr>
          <p:spPr bwMode="auto">
            <a:xfrm flipV="1">
              <a:off x="3182" y="2160"/>
              <a:ext cx="1248" cy="1248"/>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74909" name="Line 157">
              <a:extLst>
                <a:ext uri="{FF2B5EF4-FFF2-40B4-BE49-F238E27FC236}">
                  <a16:creationId xmlns:a16="http://schemas.microsoft.com/office/drawing/2014/main" id="{4D887AC2-6777-2DC2-C126-0FCAA7AA64D2}"/>
                </a:ext>
              </a:extLst>
            </p:cNvPr>
            <p:cNvSpPr>
              <a:spLocks noChangeShapeType="1"/>
            </p:cNvSpPr>
            <p:nvPr/>
          </p:nvSpPr>
          <p:spPr bwMode="auto">
            <a:xfrm flipV="1">
              <a:off x="3696" y="2160"/>
              <a:ext cx="1248" cy="1248"/>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sp>
        <p:nvSpPr>
          <p:cNvPr id="74910" name="Rectangle 158">
            <a:extLst>
              <a:ext uri="{FF2B5EF4-FFF2-40B4-BE49-F238E27FC236}">
                <a16:creationId xmlns:a16="http://schemas.microsoft.com/office/drawing/2014/main" id="{B06F7203-B85A-6CB3-08CE-82C3E8F9B504}"/>
              </a:ext>
            </a:extLst>
          </p:cNvPr>
          <p:cNvSpPr>
            <a:spLocks noChangeArrowheads="1"/>
          </p:cNvSpPr>
          <p:nvPr/>
        </p:nvSpPr>
        <p:spPr bwMode="auto">
          <a:xfrm>
            <a:off x="1806575" y="5562600"/>
            <a:ext cx="457200" cy="119063"/>
          </a:xfrm>
          <a:prstGeom prst="rect">
            <a:avLst/>
          </a:prstGeom>
          <a:solidFill>
            <a:srgbClr val="FFCC66">
              <a:alpha val="50000"/>
            </a:srgbClr>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CC66"/>
            </a:extrusionClr>
            <a:contourClr>
              <a:srgbClr val="FFCC66"/>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fr-FR"/>
          </a:p>
        </p:txBody>
      </p:sp>
      <p:sp>
        <p:nvSpPr>
          <p:cNvPr id="74911" name="Rectangle 159">
            <a:extLst>
              <a:ext uri="{FF2B5EF4-FFF2-40B4-BE49-F238E27FC236}">
                <a16:creationId xmlns:a16="http://schemas.microsoft.com/office/drawing/2014/main" id="{95D1972A-ECFA-DBA1-56F3-270D7AC9877C}"/>
              </a:ext>
            </a:extLst>
          </p:cNvPr>
          <p:cNvSpPr>
            <a:spLocks noChangeArrowheads="1"/>
          </p:cNvSpPr>
          <p:nvPr/>
        </p:nvSpPr>
        <p:spPr bwMode="auto">
          <a:xfrm>
            <a:off x="2633663" y="5662613"/>
            <a:ext cx="457200" cy="26987"/>
          </a:xfrm>
          <a:prstGeom prst="rect">
            <a:avLst/>
          </a:prstGeom>
          <a:solidFill>
            <a:srgbClr val="FFCC66">
              <a:alpha val="50000"/>
            </a:srgbClr>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CC66"/>
            </a:extrusionClr>
            <a:contourClr>
              <a:srgbClr val="FFCC66"/>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fr-FR"/>
          </a:p>
        </p:txBody>
      </p:sp>
      <p:sp>
        <p:nvSpPr>
          <p:cNvPr id="74912" name="Rectangle 160">
            <a:extLst>
              <a:ext uri="{FF2B5EF4-FFF2-40B4-BE49-F238E27FC236}">
                <a16:creationId xmlns:a16="http://schemas.microsoft.com/office/drawing/2014/main" id="{9B4EB4E4-A4A1-8CD5-07BA-691E391B6B48}"/>
              </a:ext>
            </a:extLst>
          </p:cNvPr>
          <p:cNvSpPr>
            <a:spLocks noChangeArrowheads="1"/>
          </p:cNvSpPr>
          <p:nvPr/>
        </p:nvSpPr>
        <p:spPr bwMode="auto">
          <a:xfrm>
            <a:off x="5102225" y="5683250"/>
            <a:ext cx="457200" cy="9525"/>
          </a:xfrm>
          <a:prstGeom prst="rect">
            <a:avLst/>
          </a:prstGeom>
          <a:solidFill>
            <a:srgbClr val="FFCC66">
              <a:alpha val="50000"/>
            </a:srgbClr>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CC66"/>
            </a:extrusionClr>
            <a:contourClr>
              <a:srgbClr val="FFCC66"/>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fr-FR"/>
          </a:p>
        </p:txBody>
      </p:sp>
      <p:sp>
        <p:nvSpPr>
          <p:cNvPr id="74913" name="Rectangle 161">
            <a:extLst>
              <a:ext uri="{FF2B5EF4-FFF2-40B4-BE49-F238E27FC236}">
                <a16:creationId xmlns:a16="http://schemas.microsoft.com/office/drawing/2014/main" id="{75CA75B2-A61B-2D28-08EC-C7B7F3220427}"/>
              </a:ext>
            </a:extLst>
          </p:cNvPr>
          <p:cNvSpPr>
            <a:spLocks noChangeArrowheads="1"/>
          </p:cNvSpPr>
          <p:nvPr/>
        </p:nvSpPr>
        <p:spPr bwMode="auto">
          <a:xfrm>
            <a:off x="3395663" y="1981200"/>
            <a:ext cx="457200" cy="2120900"/>
          </a:xfrm>
          <a:prstGeom prst="rect">
            <a:avLst/>
          </a:prstGeom>
          <a:solidFill>
            <a:srgbClr val="FFCC66">
              <a:alpha val="50000"/>
            </a:srgbClr>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CC66"/>
            </a:extrusionClr>
            <a:contourClr>
              <a:srgbClr val="FFCC66"/>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fr-FR"/>
          </a:p>
        </p:txBody>
      </p:sp>
      <p:sp>
        <p:nvSpPr>
          <p:cNvPr id="74914" name="Rectangle 162">
            <a:extLst>
              <a:ext uri="{FF2B5EF4-FFF2-40B4-BE49-F238E27FC236}">
                <a16:creationId xmlns:a16="http://schemas.microsoft.com/office/drawing/2014/main" id="{751384E6-962C-CB42-2010-181CDB18600B}"/>
              </a:ext>
            </a:extLst>
          </p:cNvPr>
          <p:cNvSpPr>
            <a:spLocks noChangeArrowheads="1"/>
          </p:cNvSpPr>
          <p:nvPr/>
        </p:nvSpPr>
        <p:spPr bwMode="auto">
          <a:xfrm>
            <a:off x="4211638" y="3733800"/>
            <a:ext cx="457200" cy="357188"/>
          </a:xfrm>
          <a:prstGeom prst="rect">
            <a:avLst/>
          </a:prstGeom>
          <a:solidFill>
            <a:srgbClr val="FFCC66">
              <a:alpha val="50000"/>
            </a:srgbClr>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CC66"/>
            </a:extrusionClr>
            <a:contourClr>
              <a:srgbClr val="FFCC66"/>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fr-FR"/>
          </a:p>
        </p:txBody>
      </p:sp>
      <p:sp>
        <p:nvSpPr>
          <p:cNvPr id="74915" name="Rectangle 163">
            <a:extLst>
              <a:ext uri="{FF2B5EF4-FFF2-40B4-BE49-F238E27FC236}">
                <a16:creationId xmlns:a16="http://schemas.microsoft.com/office/drawing/2014/main" id="{3F656406-114D-CA64-5480-D7FF6038B363}"/>
              </a:ext>
            </a:extLst>
          </p:cNvPr>
          <p:cNvSpPr>
            <a:spLocks noChangeArrowheads="1"/>
          </p:cNvSpPr>
          <p:nvPr/>
        </p:nvSpPr>
        <p:spPr bwMode="auto">
          <a:xfrm>
            <a:off x="5038725" y="4057650"/>
            <a:ext cx="457200" cy="46038"/>
          </a:xfrm>
          <a:prstGeom prst="rect">
            <a:avLst/>
          </a:prstGeom>
          <a:solidFill>
            <a:srgbClr val="FFCC66">
              <a:alpha val="50000"/>
            </a:srgbClr>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CC66"/>
            </a:extrusionClr>
            <a:contourClr>
              <a:srgbClr val="FFCC66"/>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fr-FR"/>
          </a:p>
        </p:txBody>
      </p:sp>
      <p:sp>
        <p:nvSpPr>
          <p:cNvPr id="74916" name="Rectangle 164">
            <a:extLst>
              <a:ext uri="{FF2B5EF4-FFF2-40B4-BE49-F238E27FC236}">
                <a16:creationId xmlns:a16="http://schemas.microsoft.com/office/drawing/2014/main" id="{C83CEBC1-BBE3-FCFD-D342-6BDB8D5CA0B6}"/>
              </a:ext>
            </a:extLst>
          </p:cNvPr>
          <p:cNvSpPr>
            <a:spLocks noChangeArrowheads="1"/>
          </p:cNvSpPr>
          <p:nvPr/>
        </p:nvSpPr>
        <p:spPr bwMode="auto">
          <a:xfrm>
            <a:off x="5876925" y="4067175"/>
            <a:ext cx="457200" cy="9525"/>
          </a:xfrm>
          <a:prstGeom prst="rect">
            <a:avLst/>
          </a:prstGeom>
          <a:solidFill>
            <a:srgbClr val="FFCC66">
              <a:alpha val="50000"/>
            </a:srgbClr>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CC66"/>
            </a:extrusionClr>
            <a:contourClr>
              <a:srgbClr val="FFCC66"/>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fr-FR"/>
          </a:p>
        </p:txBody>
      </p:sp>
      <p:sp>
        <p:nvSpPr>
          <p:cNvPr id="74917" name="Rectangle 165">
            <a:extLst>
              <a:ext uri="{FF2B5EF4-FFF2-40B4-BE49-F238E27FC236}">
                <a16:creationId xmlns:a16="http://schemas.microsoft.com/office/drawing/2014/main" id="{3698024B-B107-155F-AB57-F5B210A8B42A}"/>
              </a:ext>
            </a:extLst>
          </p:cNvPr>
          <p:cNvSpPr>
            <a:spLocks noChangeArrowheads="1"/>
          </p:cNvSpPr>
          <p:nvPr/>
        </p:nvSpPr>
        <p:spPr bwMode="auto">
          <a:xfrm>
            <a:off x="6691313" y="4084638"/>
            <a:ext cx="457200" cy="9525"/>
          </a:xfrm>
          <a:prstGeom prst="rect">
            <a:avLst/>
          </a:prstGeom>
          <a:solidFill>
            <a:srgbClr val="FFCC66">
              <a:alpha val="50000"/>
            </a:srgbClr>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CC66"/>
            </a:extrusionClr>
            <a:contourClr>
              <a:srgbClr val="FFCC66"/>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fr-FR"/>
          </a:p>
        </p:txBody>
      </p:sp>
      <p:sp>
        <p:nvSpPr>
          <p:cNvPr id="74919" name="Rectangle 167">
            <a:extLst>
              <a:ext uri="{FF2B5EF4-FFF2-40B4-BE49-F238E27FC236}">
                <a16:creationId xmlns:a16="http://schemas.microsoft.com/office/drawing/2014/main" id="{C0B33165-6A15-982B-FB4C-2F08FD40A5D1}"/>
              </a:ext>
            </a:extLst>
          </p:cNvPr>
          <p:cNvSpPr>
            <a:spLocks noChangeArrowheads="1"/>
          </p:cNvSpPr>
          <p:nvPr/>
        </p:nvSpPr>
        <p:spPr bwMode="auto">
          <a:xfrm>
            <a:off x="3011488" y="5257800"/>
            <a:ext cx="457200" cy="46038"/>
          </a:xfrm>
          <a:prstGeom prst="rect">
            <a:avLst/>
          </a:prstGeom>
          <a:solidFill>
            <a:srgbClr val="FFCC66">
              <a:alpha val="50000"/>
            </a:srgbClr>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CC66"/>
            </a:extrusionClr>
            <a:contourClr>
              <a:srgbClr val="FFCC66"/>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fr-FR"/>
          </a:p>
        </p:txBody>
      </p:sp>
      <p:sp>
        <p:nvSpPr>
          <p:cNvPr id="74920" name="Rectangle 168">
            <a:extLst>
              <a:ext uri="{FF2B5EF4-FFF2-40B4-BE49-F238E27FC236}">
                <a16:creationId xmlns:a16="http://schemas.microsoft.com/office/drawing/2014/main" id="{2F328E74-7B7A-8DA0-551D-E57822C02B6A}"/>
              </a:ext>
            </a:extLst>
          </p:cNvPr>
          <p:cNvSpPr>
            <a:spLocks noChangeArrowheads="1"/>
          </p:cNvSpPr>
          <p:nvPr/>
        </p:nvSpPr>
        <p:spPr bwMode="auto">
          <a:xfrm>
            <a:off x="3838575" y="5295900"/>
            <a:ext cx="457200" cy="9525"/>
          </a:xfrm>
          <a:prstGeom prst="rect">
            <a:avLst/>
          </a:prstGeom>
          <a:solidFill>
            <a:srgbClr val="FFCC66">
              <a:alpha val="50000"/>
            </a:srgbClr>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CC66"/>
            </a:extrusionClr>
            <a:contourClr>
              <a:srgbClr val="FFCC66"/>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fr-FR"/>
          </a:p>
        </p:txBody>
      </p:sp>
      <p:sp>
        <p:nvSpPr>
          <p:cNvPr id="74921" name="Rectangle 169">
            <a:extLst>
              <a:ext uri="{FF2B5EF4-FFF2-40B4-BE49-F238E27FC236}">
                <a16:creationId xmlns:a16="http://schemas.microsoft.com/office/drawing/2014/main" id="{3AEE9B7F-E49F-ADCC-FC81-403C7A4D7E99}"/>
              </a:ext>
            </a:extLst>
          </p:cNvPr>
          <p:cNvSpPr>
            <a:spLocks noChangeArrowheads="1"/>
          </p:cNvSpPr>
          <p:nvPr/>
        </p:nvSpPr>
        <p:spPr bwMode="auto">
          <a:xfrm>
            <a:off x="4676775" y="5276850"/>
            <a:ext cx="457200" cy="9525"/>
          </a:xfrm>
          <a:prstGeom prst="rect">
            <a:avLst/>
          </a:prstGeom>
          <a:solidFill>
            <a:srgbClr val="FFCC66">
              <a:alpha val="50000"/>
            </a:srgbClr>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CC66"/>
            </a:extrusionClr>
            <a:contourClr>
              <a:srgbClr val="FFCC66"/>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fr-FR"/>
          </a:p>
        </p:txBody>
      </p:sp>
      <p:sp>
        <p:nvSpPr>
          <p:cNvPr id="74922" name="Rectangle 170">
            <a:extLst>
              <a:ext uri="{FF2B5EF4-FFF2-40B4-BE49-F238E27FC236}">
                <a16:creationId xmlns:a16="http://schemas.microsoft.com/office/drawing/2014/main" id="{0D32B1CB-2EB5-9862-6BED-32A7B01C674E}"/>
              </a:ext>
            </a:extLst>
          </p:cNvPr>
          <p:cNvSpPr>
            <a:spLocks noChangeArrowheads="1"/>
          </p:cNvSpPr>
          <p:nvPr/>
        </p:nvSpPr>
        <p:spPr bwMode="auto">
          <a:xfrm>
            <a:off x="5461000" y="5291138"/>
            <a:ext cx="457200" cy="9525"/>
          </a:xfrm>
          <a:prstGeom prst="rect">
            <a:avLst/>
          </a:prstGeom>
          <a:solidFill>
            <a:srgbClr val="FFCC66">
              <a:alpha val="50000"/>
            </a:srgbClr>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CC66"/>
            </a:extrusionClr>
            <a:contourClr>
              <a:srgbClr val="FFCC66"/>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fr-FR"/>
          </a:p>
        </p:txBody>
      </p:sp>
      <p:sp>
        <p:nvSpPr>
          <p:cNvPr id="74923" name="Rectangle 171">
            <a:extLst>
              <a:ext uri="{FF2B5EF4-FFF2-40B4-BE49-F238E27FC236}">
                <a16:creationId xmlns:a16="http://schemas.microsoft.com/office/drawing/2014/main" id="{B80819A0-1504-CC82-BCF3-732E77B4014A}"/>
              </a:ext>
            </a:extLst>
          </p:cNvPr>
          <p:cNvSpPr>
            <a:spLocks noChangeArrowheads="1"/>
          </p:cNvSpPr>
          <p:nvPr/>
        </p:nvSpPr>
        <p:spPr bwMode="auto">
          <a:xfrm>
            <a:off x="3429000" y="4767263"/>
            <a:ext cx="457200" cy="109537"/>
          </a:xfrm>
          <a:prstGeom prst="rect">
            <a:avLst/>
          </a:prstGeom>
          <a:solidFill>
            <a:srgbClr val="FFCC66">
              <a:alpha val="50000"/>
            </a:srgbClr>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CC66"/>
            </a:extrusionClr>
            <a:contourClr>
              <a:srgbClr val="FFCC66"/>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fr-FR"/>
          </a:p>
        </p:txBody>
      </p:sp>
      <p:sp>
        <p:nvSpPr>
          <p:cNvPr id="74924" name="Rectangle 172">
            <a:extLst>
              <a:ext uri="{FF2B5EF4-FFF2-40B4-BE49-F238E27FC236}">
                <a16:creationId xmlns:a16="http://schemas.microsoft.com/office/drawing/2014/main" id="{5234948E-C45E-2D38-60B0-FEEC4F3D8D00}"/>
              </a:ext>
            </a:extLst>
          </p:cNvPr>
          <p:cNvSpPr>
            <a:spLocks noChangeArrowheads="1"/>
          </p:cNvSpPr>
          <p:nvPr/>
        </p:nvSpPr>
        <p:spPr bwMode="auto">
          <a:xfrm>
            <a:off x="4256088" y="4867275"/>
            <a:ext cx="457200" cy="9525"/>
          </a:xfrm>
          <a:prstGeom prst="rect">
            <a:avLst/>
          </a:prstGeom>
          <a:solidFill>
            <a:srgbClr val="FFCC66">
              <a:alpha val="50000"/>
            </a:srgbClr>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CC66"/>
            </a:extrusionClr>
            <a:contourClr>
              <a:srgbClr val="FFCC66"/>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fr-FR"/>
          </a:p>
        </p:txBody>
      </p:sp>
      <p:sp>
        <p:nvSpPr>
          <p:cNvPr id="74925" name="Rectangle 173">
            <a:extLst>
              <a:ext uri="{FF2B5EF4-FFF2-40B4-BE49-F238E27FC236}">
                <a16:creationId xmlns:a16="http://schemas.microsoft.com/office/drawing/2014/main" id="{DDBF8F5C-69DF-C818-8122-1B2BBC8B1854}"/>
              </a:ext>
            </a:extLst>
          </p:cNvPr>
          <p:cNvSpPr>
            <a:spLocks noChangeArrowheads="1"/>
          </p:cNvSpPr>
          <p:nvPr/>
        </p:nvSpPr>
        <p:spPr bwMode="auto">
          <a:xfrm>
            <a:off x="5094288" y="4848225"/>
            <a:ext cx="457200" cy="9525"/>
          </a:xfrm>
          <a:prstGeom prst="rect">
            <a:avLst/>
          </a:prstGeom>
          <a:solidFill>
            <a:srgbClr val="FFCC66">
              <a:alpha val="50000"/>
            </a:srgbClr>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CC66"/>
            </a:extrusionClr>
            <a:contourClr>
              <a:srgbClr val="FFCC66"/>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fr-FR"/>
          </a:p>
        </p:txBody>
      </p:sp>
      <p:sp>
        <p:nvSpPr>
          <p:cNvPr id="74927" name="Rectangle 175">
            <a:extLst>
              <a:ext uri="{FF2B5EF4-FFF2-40B4-BE49-F238E27FC236}">
                <a16:creationId xmlns:a16="http://schemas.microsoft.com/office/drawing/2014/main" id="{EDC2DA9D-4775-5D65-C257-AC680B7FDB6A}"/>
              </a:ext>
            </a:extLst>
          </p:cNvPr>
          <p:cNvSpPr>
            <a:spLocks noChangeArrowheads="1"/>
          </p:cNvSpPr>
          <p:nvPr/>
        </p:nvSpPr>
        <p:spPr bwMode="auto">
          <a:xfrm>
            <a:off x="3827463" y="4364038"/>
            <a:ext cx="457200" cy="146050"/>
          </a:xfrm>
          <a:prstGeom prst="rect">
            <a:avLst/>
          </a:prstGeom>
          <a:solidFill>
            <a:srgbClr val="FFCC66">
              <a:alpha val="50000"/>
            </a:srgbClr>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CC66"/>
            </a:extrusionClr>
            <a:contourClr>
              <a:srgbClr val="FFCC66"/>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fr-FR"/>
          </a:p>
        </p:txBody>
      </p:sp>
      <p:sp>
        <p:nvSpPr>
          <p:cNvPr id="74928" name="Rectangle 176">
            <a:extLst>
              <a:ext uri="{FF2B5EF4-FFF2-40B4-BE49-F238E27FC236}">
                <a16:creationId xmlns:a16="http://schemas.microsoft.com/office/drawing/2014/main" id="{B18161F8-847B-4814-FF9E-2D7422CE97A5}"/>
              </a:ext>
            </a:extLst>
          </p:cNvPr>
          <p:cNvSpPr>
            <a:spLocks noChangeArrowheads="1"/>
          </p:cNvSpPr>
          <p:nvPr/>
        </p:nvSpPr>
        <p:spPr bwMode="auto">
          <a:xfrm>
            <a:off x="4625975" y="4486275"/>
            <a:ext cx="457200" cy="9525"/>
          </a:xfrm>
          <a:prstGeom prst="rect">
            <a:avLst/>
          </a:prstGeom>
          <a:solidFill>
            <a:srgbClr val="FFCC66">
              <a:alpha val="50000"/>
            </a:srgbClr>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CC66"/>
            </a:extrusionClr>
            <a:contourClr>
              <a:srgbClr val="FFCC66"/>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fr-FR"/>
          </a:p>
        </p:txBody>
      </p:sp>
      <p:sp>
        <p:nvSpPr>
          <p:cNvPr id="74929" name="Rectangle 177">
            <a:extLst>
              <a:ext uri="{FF2B5EF4-FFF2-40B4-BE49-F238E27FC236}">
                <a16:creationId xmlns:a16="http://schemas.microsoft.com/office/drawing/2014/main" id="{F76725EE-04E9-295D-693E-1391FAEA2A9F}"/>
              </a:ext>
            </a:extLst>
          </p:cNvPr>
          <p:cNvSpPr>
            <a:spLocks noChangeArrowheads="1"/>
          </p:cNvSpPr>
          <p:nvPr/>
        </p:nvSpPr>
        <p:spPr bwMode="auto">
          <a:xfrm>
            <a:off x="5464175" y="4486275"/>
            <a:ext cx="457200" cy="9525"/>
          </a:xfrm>
          <a:prstGeom prst="rect">
            <a:avLst/>
          </a:prstGeom>
          <a:solidFill>
            <a:srgbClr val="FFCC66">
              <a:alpha val="50000"/>
            </a:srgbClr>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CC66"/>
            </a:extrusionClr>
            <a:contourClr>
              <a:srgbClr val="FFCC66"/>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fr-FR"/>
          </a:p>
        </p:txBody>
      </p:sp>
      <p:sp>
        <p:nvSpPr>
          <p:cNvPr id="74931" name="Rectangle 179">
            <a:extLst>
              <a:ext uri="{FF2B5EF4-FFF2-40B4-BE49-F238E27FC236}">
                <a16:creationId xmlns:a16="http://schemas.microsoft.com/office/drawing/2014/main" id="{758C8C7F-869D-A5F7-5F8C-B06DE6CBC563}"/>
              </a:ext>
            </a:extLst>
          </p:cNvPr>
          <p:cNvSpPr>
            <a:spLocks noChangeArrowheads="1"/>
          </p:cNvSpPr>
          <p:nvPr/>
        </p:nvSpPr>
        <p:spPr bwMode="auto">
          <a:xfrm>
            <a:off x="5910263" y="4865688"/>
            <a:ext cx="457200" cy="9525"/>
          </a:xfrm>
          <a:prstGeom prst="rect">
            <a:avLst/>
          </a:prstGeom>
          <a:solidFill>
            <a:srgbClr val="FFCC66">
              <a:alpha val="50000"/>
            </a:srgbClr>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CC66"/>
            </a:extrusionClr>
            <a:contourClr>
              <a:srgbClr val="FFCC66"/>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fr-FR"/>
          </a:p>
        </p:txBody>
      </p:sp>
      <p:sp>
        <p:nvSpPr>
          <p:cNvPr id="74932" name="Rectangle 180">
            <a:extLst>
              <a:ext uri="{FF2B5EF4-FFF2-40B4-BE49-F238E27FC236}">
                <a16:creationId xmlns:a16="http://schemas.microsoft.com/office/drawing/2014/main" id="{63843BA9-DEC9-805F-6931-99BE493FC438}"/>
              </a:ext>
            </a:extLst>
          </p:cNvPr>
          <p:cNvSpPr>
            <a:spLocks noChangeArrowheads="1"/>
          </p:cNvSpPr>
          <p:nvPr/>
        </p:nvSpPr>
        <p:spPr bwMode="auto">
          <a:xfrm>
            <a:off x="6291263" y="4486275"/>
            <a:ext cx="457200" cy="9525"/>
          </a:xfrm>
          <a:prstGeom prst="rect">
            <a:avLst/>
          </a:prstGeom>
          <a:solidFill>
            <a:srgbClr val="FFCC66">
              <a:alpha val="50000"/>
            </a:srgbClr>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CC66"/>
            </a:extrusionClr>
            <a:contourClr>
              <a:srgbClr val="FFCC66"/>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fr-FR"/>
          </a:p>
        </p:txBody>
      </p:sp>
      <p:sp>
        <p:nvSpPr>
          <p:cNvPr id="74933" name="Rectangle 181">
            <a:extLst>
              <a:ext uri="{FF2B5EF4-FFF2-40B4-BE49-F238E27FC236}">
                <a16:creationId xmlns:a16="http://schemas.microsoft.com/office/drawing/2014/main" id="{9F022571-74F6-AAD0-0316-E0154F56004F}"/>
              </a:ext>
            </a:extLst>
          </p:cNvPr>
          <p:cNvSpPr>
            <a:spLocks noChangeArrowheads="1"/>
          </p:cNvSpPr>
          <p:nvPr/>
        </p:nvSpPr>
        <p:spPr bwMode="auto">
          <a:xfrm>
            <a:off x="4278313" y="5683250"/>
            <a:ext cx="457200" cy="9525"/>
          </a:xfrm>
          <a:prstGeom prst="rect">
            <a:avLst/>
          </a:prstGeom>
          <a:solidFill>
            <a:srgbClr val="FFCC66">
              <a:alpha val="50000"/>
            </a:srgbClr>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CC66"/>
            </a:extrusionClr>
            <a:contourClr>
              <a:srgbClr val="FFCC66"/>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fr-FR"/>
          </a:p>
        </p:txBody>
      </p:sp>
      <p:sp>
        <p:nvSpPr>
          <p:cNvPr id="74934" name="Rectangle 182">
            <a:extLst>
              <a:ext uri="{FF2B5EF4-FFF2-40B4-BE49-F238E27FC236}">
                <a16:creationId xmlns:a16="http://schemas.microsoft.com/office/drawing/2014/main" id="{D9EC54EC-26E5-DE10-F7FD-238AAE681544}"/>
              </a:ext>
            </a:extLst>
          </p:cNvPr>
          <p:cNvSpPr>
            <a:spLocks noChangeArrowheads="1"/>
          </p:cNvSpPr>
          <p:nvPr/>
        </p:nvSpPr>
        <p:spPr bwMode="auto">
          <a:xfrm>
            <a:off x="3473450" y="5661025"/>
            <a:ext cx="457200" cy="9525"/>
          </a:xfrm>
          <a:prstGeom prst="rect">
            <a:avLst/>
          </a:prstGeom>
          <a:solidFill>
            <a:srgbClr val="FFCC66">
              <a:alpha val="50000"/>
            </a:srgbClr>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CC66"/>
            </a:extrusionClr>
            <a:contourClr>
              <a:srgbClr val="FFCC66"/>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fr-FR"/>
          </a:p>
        </p:txBody>
      </p:sp>
      <p:grpSp>
        <p:nvGrpSpPr>
          <p:cNvPr id="74935" name="Group 183">
            <a:extLst>
              <a:ext uri="{FF2B5EF4-FFF2-40B4-BE49-F238E27FC236}">
                <a16:creationId xmlns:a16="http://schemas.microsoft.com/office/drawing/2014/main" id="{445EEB57-B991-FA3A-D953-2A512A1A7834}"/>
              </a:ext>
            </a:extLst>
          </p:cNvPr>
          <p:cNvGrpSpPr>
            <a:grpSpLocks/>
          </p:cNvGrpSpPr>
          <p:nvPr/>
        </p:nvGrpSpPr>
        <p:grpSpPr bwMode="auto">
          <a:xfrm>
            <a:off x="1138238" y="3402013"/>
            <a:ext cx="450850" cy="2057400"/>
            <a:chOff x="717" y="2287"/>
            <a:chExt cx="284" cy="1296"/>
          </a:xfrm>
        </p:grpSpPr>
        <p:sp>
          <p:nvSpPr>
            <p:cNvPr id="74936" name="Text Box 184">
              <a:extLst>
                <a:ext uri="{FF2B5EF4-FFF2-40B4-BE49-F238E27FC236}">
                  <a16:creationId xmlns:a16="http://schemas.microsoft.com/office/drawing/2014/main" id="{A2A082DA-EE78-6281-D41E-1DFCDCDCC409}"/>
                </a:ext>
              </a:extLst>
            </p:cNvPr>
            <p:cNvSpPr txBox="1">
              <a:spLocks noChangeArrowheads="1"/>
            </p:cNvSpPr>
            <p:nvPr/>
          </p:nvSpPr>
          <p:spPr bwMode="auto">
            <a:xfrm>
              <a:off x="717" y="2287"/>
              <a:ext cx="27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sz="1000">
                  <a:solidFill>
                    <a:schemeClr val="bg2"/>
                  </a:solidFill>
                </a:rPr>
                <a:t>1000</a:t>
              </a:r>
            </a:p>
          </p:txBody>
        </p:sp>
        <p:sp>
          <p:nvSpPr>
            <p:cNvPr id="74937" name="Text Box 185">
              <a:extLst>
                <a:ext uri="{FF2B5EF4-FFF2-40B4-BE49-F238E27FC236}">
                  <a16:creationId xmlns:a16="http://schemas.microsoft.com/office/drawing/2014/main" id="{5629ED2A-4C8F-0DB1-FBA4-7F4259CEF23F}"/>
                </a:ext>
              </a:extLst>
            </p:cNvPr>
            <p:cNvSpPr txBox="1">
              <a:spLocks noChangeArrowheads="1"/>
            </p:cNvSpPr>
            <p:nvPr/>
          </p:nvSpPr>
          <p:spPr bwMode="auto">
            <a:xfrm>
              <a:off x="754" y="2568"/>
              <a:ext cx="23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sz="1000">
                  <a:solidFill>
                    <a:schemeClr val="bg2"/>
                  </a:solidFill>
                </a:rPr>
                <a:t>800</a:t>
              </a:r>
            </a:p>
          </p:txBody>
        </p:sp>
        <p:sp>
          <p:nvSpPr>
            <p:cNvPr id="74938" name="Text Box 186">
              <a:extLst>
                <a:ext uri="{FF2B5EF4-FFF2-40B4-BE49-F238E27FC236}">
                  <a16:creationId xmlns:a16="http://schemas.microsoft.com/office/drawing/2014/main" id="{E1A0B6B9-D734-434F-AC18-FB10ACADF4FD}"/>
                </a:ext>
              </a:extLst>
            </p:cNvPr>
            <p:cNvSpPr txBox="1">
              <a:spLocks noChangeArrowheads="1"/>
            </p:cNvSpPr>
            <p:nvPr/>
          </p:nvSpPr>
          <p:spPr bwMode="auto">
            <a:xfrm>
              <a:off x="758" y="2856"/>
              <a:ext cx="23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sz="1000">
                  <a:solidFill>
                    <a:schemeClr val="bg2"/>
                  </a:solidFill>
                </a:rPr>
                <a:t>600</a:t>
              </a:r>
            </a:p>
          </p:txBody>
        </p:sp>
        <p:sp>
          <p:nvSpPr>
            <p:cNvPr id="74939" name="Text Box 187">
              <a:extLst>
                <a:ext uri="{FF2B5EF4-FFF2-40B4-BE49-F238E27FC236}">
                  <a16:creationId xmlns:a16="http://schemas.microsoft.com/office/drawing/2014/main" id="{801CF901-E82F-A633-C79B-EF2D347BF5AF}"/>
                </a:ext>
              </a:extLst>
            </p:cNvPr>
            <p:cNvSpPr txBox="1">
              <a:spLocks noChangeArrowheads="1"/>
            </p:cNvSpPr>
            <p:nvPr/>
          </p:nvSpPr>
          <p:spPr bwMode="auto">
            <a:xfrm>
              <a:off x="765" y="3137"/>
              <a:ext cx="23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sz="1000">
                  <a:solidFill>
                    <a:schemeClr val="bg2"/>
                  </a:solidFill>
                </a:rPr>
                <a:t>400</a:t>
              </a:r>
            </a:p>
          </p:txBody>
        </p:sp>
        <p:sp>
          <p:nvSpPr>
            <p:cNvPr id="74940" name="Text Box 188">
              <a:extLst>
                <a:ext uri="{FF2B5EF4-FFF2-40B4-BE49-F238E27FC236}">
                  <a16:creationId xmlns:a16="http://schemas.microsoft.com/office/drawing/2014/main" id="{AD14CCDF-8E45-E678-83E8-814AAA30CB4C}"/>
                </a:ext>
              </a:extLst>
            </p:cNvPr>
            <p:cNvSpPr txBox="1">
              <a:spLocks noChangeArrowheads="1"/>
            </p:cNvSpPr>
            <p:nvPr/>
          </p:nvSpPr>
          <p:spPr bwMode="auto">
            <a:xfrm>
              <a:off x="758" y="3429"/>
              <a:ext cx="23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sz="1000">
                  <a:solidFill>
                    <a:schemeClr val="bg2"/>
                  </a:solidFill>
                </a:rPr>
                <a:t>200</a:t>
              </a:r>
            </a:p>
          </p:txBody>
        </p:sp>
      </p:grpSp>
      <p:grpSp>
        <p:nvGrpSpPr>
          <p:cNvPr id="74941" name="Group 189">
            <a:extLst>
              <a:ext uri="{FF2B5EF4-FFF2-40B4-BE49-F238E27FC236}">
                <a16:creationId xmlns:a16="http://schemas.microsoft.com/office/drawing/2014/main" id="{97F5872E-0C9A-2CF0-E0A7-72FBF0E995A7}"/>
              </a:ext>
            </a:extLst>
          </p:cNvPr>
          <p:cNvGrpSpPr>
            <a:grpSpLocks/>
          </p:cNvGrpSpPr>
          <p:nvPr/>
        </p:nvGrpSpPr>
        <p:grpSpPr bwMode="auto">
          <a:xfrm>
            <a:off x="1809750" y="5791200"/>
            <a:ext cx="3611563" cy="244475"/>
            <a:chOff x="1140" y="3792"/>
            <a:chExt cx="2275" cy="154"/>
          </a:xfrm>
        </p:grpSpPr>
        <p:sp>
          <p:nvSpPr>
            <p:cNvPr id="74942" name="Text Box 190">
              <a:extLst>
                <a:ext uri="{FF2B5EF4-FFF2-40B4-BE49-F238E27FC236}">
                  <a16:creationId xmlns:a16="http://schemas.microsoft.com/office/drawing/2014/main" id="{F18CC40B-0664-56E1-0424-F251A69E3D15}"/>
                </a:ext>
              </a:extLst>
            </p:cNvPr>
            <p:cNvSpPr txBox="1">
              <a:spLocks noChangeArrowheads="1"/>
            </p:cNvSpPr>
            <p:nvPr/>
          </p:nvSpPr>
          <p:spPr bwMode="auto">
            <a:xfrm>
              <a:off x="1140" y="3792"/>
              <a:ext cx="15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sz="1000">
                  <a:solidFill>
                    <a:schemeClr val="bg2"/>
                  </a:solidFill>
                </a:rPr>
                <a:t>1</a:t>
              </a:r>
            </a:p>
          </p:txBody>
        </p:sp>
        <p:sp>
          <p:nvSpPr>
            <p:cNvPr id="74943" name="Text Box 191">
              <a:extLst>
                <a:ext uri="{FF2B5EF4-FFF2-40B4-BE49-F238E27FC236}">
                  <a16:creationId xmlns:a16="http://schemas.microsoft.com/office/drawing/2014/main" id="{8C65D16E-B7C5-FF45-E216-2DD1DC1387BC}"/>
                </a:ext>
              </a:extLst>
            </p:cNvPr>
            <p:cNvSpPr txBox="1">
              <a:spLocks noChangeArrowheads="1"/>
            </p:cNvSpPr>
            <p:nvPr/>
          </p:nvSpPr>
          <p:spPr bwMode="auto">
            <a:xfrm>
              <a:off x="1636" y="3792"/>
              <a:ext cx="19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sz="1000">
                  <a:solidFill>
                    <a:schemeClr val="bg2"/>
                  </a:solidFill>
                </a:rPr>
                <a:t>10</a:t>
              </a:r>
            </a:p>
          </p:txBody>
        </p:sp>
        <p:sp>
          <p:nvSpPr>
            <p:cNvPr id="74944" name="Text Box 192">
              <a:extLst>
                <a:ext uri="{FF2B5EF4-FFF2-40B4-BE49-F238E27FC236}">
                  <a16:creationId xmlns:a16="http://schemas.microsoft.com/office/drawing/2014/main" id="{0E16001E-6F6D-B366-C393-35303FCF243D}"/>
                </a:ext>
              </a:extLst>
            </p:cNvPr>
            <p:cNvSpPr txBox="1">
              <a:spLocks noChangeArrowheads="1"/>
            </p:cNvSpPr>
            <p:nvPr/>
          </p:nvSpPr>
          <p:spPr bwMode="auto">
            <a:xfrm>
              <a:off x="2160" y="3792"/>
              <a:ext cx="23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sz="1000">
                  <a:solidFill>
                    <a:schemeClr val="bg2"/>
                  </a:solidFill>
                </a:rPr>
                <a:t>100</a:t>
              </a:r>
            </a:p>
          </p:txBody>
        </p:sp>
        <p:sp>
          <p:nvSpPr>
            <p:cNvPr id="74945" name="Text Box 193">
              <a:extLst>
                <a:ext uri="{FF2B5EF4-FFF2-40B4-BE49-F238E27FC236}">
                  <a16:creationId xmlns:a16="http://schemas.microsoft.com/office/drawing/2014/main" id="{0F810559-BA8A-FBF9-A3F6-DF4E4B7717C6}"/>
                </a:ext>
              </a:extLst>
            </p:cNvPr>
            <p:cNvSpPr txBox="1">
              <a:spLocks noChangeArrowheads="1"/>
            </p:cNvSpPr>
            <p:nvPr/>
          </p:nvSpPr>
          <p:spPr bwMode="auto">
            <a:xfrm>
              <a:off x="2667" y="3792"/>
              <a:ext cx="23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sz="1000">
                  <a:solidFill>
                    <a:schemeClr val="bg2"/>
                  </a:solidFill>
                </a:rPr>
                <a:t>200</a:t>
              </a:r>
            </a:p>
          </p:txBody>
        </p:sp>
        <p:sp>
          <p:nvSpPr>
            <p:cNvPr id="74946" name="Text Box 194">
              <a:extLst>
                <a:ext uri="{FF2B5EF4-FFF2-40B4-BE49-F238E27FC236}">
                  <a16:creationId xmlns:a16="http://schemas.microsoft.com/office/drawing/2014/main" id="{483C45BD-CD06-C742-63E8-002DE87D06C8}"/>
                </a:ext>
              </a:extLst>
            </p:cNvPr>
            <p:cNvSpPr txBox="1">
              <a:spLocks noChangeArrowheads="1"/>
            </p:cNvSpPr>
            <p:nvPr/>
          </p:nvSpPr>
          <p:spPr bwMode="auto">
            <a:xfrm>
              <a:off x="3179" y="3792"/>
              <a:ext cx="23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sz="1000">
                  <a:solidFill>
                    <a:schemeClr val="bg2"/>
                  </a:solidFill>
                </a:rPr>
                <a:t>400</a:t>
              </a:r>
            </a:p>
          </p:txBody>
        </p:sp>
      </p:grpSp>
      <p:grpSp>
        <p:nvGrpSpPr>
          <p:cNvPr id="74947" name="Group 195">
            <a:extLst>
              <a:ext uri="{FF2B5EF4-FFF2-40B4-BE49-F238E27FC236}">
                <a16:creationId xmlns:a16="http://schemas.microsoft.com/office/drawing/2014/main" id="{FC6AF9D0-6798-BBDA-9CC7-C991BB4FA25C}"/>
              </a:ext>
            </a:extLst>
          </p:cNvPr>
          <p:cNvGrpSpPr>
            <a:grpSpLocks/>
          </p:cNvGrpSpPr>
          <p:nvPr/>
        </p:nvGrpSpPr>
        <p:grpSpPr bwMode="auto">
          <a:xfrm>
            <a:off x="7561263" y="1447800"/>
            <a:ext cx="438150" cy="2057400"/>
            <a:chOff x="4763" y="1056"/>
            <a:chExt cx="276" cy="1296"/>
          </a:xfrm>
        </p:grpSpPr>
        <p:sp>
          <p:nvSpPr>
            <p:cNvPr id="74948" name="Text Box 196">
              <a:extLst>
                <a:ext uri="{FF2B5EF4-FFF2-40B4-BE49-F238E27FC236}">
                  <a16:creationId xmlns:a16="http://schemas.microsoft.com/office/drawing/2014/main" id="{C3FB58DB-E836-57C5-E39A-8FFC821E5397}"/>
                </a:ext>
              </a:extLst>
            </p:cNvPr>
            <p:cNvSpPr txBox="1">
              <a:spLocks noChangeArrowheads="1"/>
            </p:cNvSpPr>
            <p:nvPr/>
          </p:nvSpPr>
          <p:spPr bwMode="auto">
            <a:xfrm>
              <a:off x="4763" y="1056"/>
              <a:ext cx="27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sz="1000">
                  <a:solidFill>
                    <a:schemeClr val="bg2"/>
                  </a:solidFill>
                </a:rPr>
                <a:t>1000</a:t>
              </a:r>
            </a:p>
          </p:txBody>
        </p:sp>
        <p:sp>
          <p:nvSpPr>
            <p:cNvPr id="74949" name="Text Box 197">
              <a:extLst>
                <a:ext uri="{FF2B5EF4-FFF2-40B4-BE49-F238E27FC236}">
                  <a16:creationId xmlns:a16="http://schemas.microsoft.com/office/drawing/2014/main" id="{2DE8780D-E9CC-FAAC-62BB-639CEC8533CE}"/>
                </a:ext>
              </a:extLst>
            </p:cNvPr>
            <p:cNvSpPr txBox="1">
              <a:spLocks noChangeArrowheads="1"/>
            </p:cNvSpPr>
            <p:nvPr/>
          </p:nvSpPr>
          <p:spPr bwMode="auto">
            <a:xfrm>
              <a:off x="4772" y="1337"/>
              <a:ext cx="23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sz="1000">
                  <a:solidFill>
                    <a:schemeClr val="bg2"/>
                  </a:solidFill>
                </a:rPr>
                <a:t>800</a:t>
              </a:r>
            </a:p>
          </p:txBody>
        </p:sp>
        <p:sp>
          <p:nvSpPr>
            <p:cNvPr id="74950" name="Text Box 198">
              <a:extLst>
                <a:ext uri="{FF2B5EF4-FFF2-40B4-BE49-F238E27FC236}">
                  <a16:creationId xmlns:a16="http://schemas.microsoft.com/office/drawing/2014/main" id="{6AA9980D-EC64-A8DD-4118-CBB6F8D165AB}"/>
                </a:ext>
              </a:extLst>
            </p:cNvPr>
            <p:cNvSpPr txBox="1">
              <a:spLocks noChangeArrowheads="1"/>
            </p:cNvSpPr>
            <p:nvPr/>
          </p:nvSpPr>
          <p:spPr bwMode="auto">
            <a:xfrm>
              <a:off x="4769" y="1625"/>
              <a:ext cx="23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sz="1000">
                  <a:solidFill>
                    <a:schemeClr val="bg2"/>
                  </a:solidFill>
                </a:rPr>
                <a:t>600</a:t>
              </a:r>
            </a:p>
          </p:txBody>
        </p:sp>
        <p:sp>
          <p:nvSpPr>
            <p:cNvPr id="74951" name="Text Box 199">
              <a:extLst>
                <a:ext uri="{FF2B5EF4-FFF2-40B4-BE49-F238E27FC236}">
                  <a16:creationId xmlns:a16="http://schemas.microsoft.com/office/drawing/2014/main" id="{99709DC6-97FF-3540-3C0F-CBD719382BF8}"/>
                </a:ext>
              </a:extLst>
            </p:cNvPr>
            <p:cNvSpPr txBox="1">
              <a:spLocks noChangeArrowheads="1"/>
            </p:cNvSpPr>
            <p:nvPr/>
          </p:nvSpPr>
          <p:spPr bwMode="auto">
            <a:xfrm>
              <a:off x="4769" y="1906"/>
              <a:ext cx="23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sz="1000">
                  <a:solidFill>
                    <a:schemeClr val="bg2"/>
                  </a:solidFill>
                </a:rPr>
                <a:t>400</a:t>
              </a:r>
            </a:p>
          </p:txBody>
        </p:sp>
        <p:sp>
          <p:nvSpPr>
            <p:cNvPr id="74952" name="Text Box 200">
              <a:extLst>
                <a:ext uri="{FF2B5EF4-FFF2-40B4-BE49-F238E27FC236}">
                  <a16:creationId xmlns:a16="http://schemas.microsoft.com/office/drawing/2014/main" id="{53B1C16B-54F2-DAB2-D74C-C836A7A319B5}"/>
                </a:ext>
              </a:extLst>
            </p:cNvPr>
            <p:cNvSpPr txBox="1">
              <a:spLocks noChangeArrowheads="1"/>
            </p:cNvSpPr>
            <p:nvPr/>
          </p:nvSpPr>
          <p:spPr bwMode="auto">
            <a:xfrm>
              <a:off x="4769" y="2198"/>
              <a:ext cx="23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sz="1000">
                  <a:solidFill>
                    <a:schemeClr val="bg2"/>
                  </a:solidFill>
                </a:rPr>
                <a:t>200</a:t>
              </a:r>
            </a:p>
          </p:txBody>
        </p:sp>
      </p:grpSp>
      <p:sp>
        <p:nvSpPr>
          <p:cNvPr id="74953" name="Text Box 201">
            <a:extLst>
              <a:ext uri="{FF2B5EF4-FFF2-40B4-BE49-F238E27FC236}">
                <a16:creationId xmlns:a16="http://schemas.microsoft.com/office/drawing/2014/main" id="{8519D679-70B3-7677-0A3B-15210B4FBB2C}"/>
              </a:ext>
            </a:extLst>
          </p:cNvPr>
          <p:cNvSpPr txBox="1">
            <a:spLocks noChangeArrowheads="1"/>
          </p:cNvSpPr>
          <p:nvPr/>
        </p:nvSpPr>
        <p:spPr bwMode="auto">
          <a:xfrm rot="16200000">
            <a:off x="515938" y="4573587"/>
            <a:ext cx="11620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sz="1000">
                <a:solidFill>
                  <a:schemeClr val="bg2"/>
                </a:solidFill>
              </a:rPr>
              <a:t>Throughput (Mb/s)</a:t>
            </a:r>
          </a:p>
        </p:txBody>
      </p:sp>
      <p:sp>
        <p:nvSpPr>
          <p:cNvPr id="74954" name="Text Box 202">
            <a:extLst>
              <a:ext uri="{FF2B5EF4-FFF2-40B4-BE49-F238E27FC236}">
                <a16:creationId xmlns:a16="http://schemas.microsoft.com/office/drawing/2014/main" id="{1671414B-9533-964F-E391-B3C65731E7F5}"/>
              </a:ext>
            </a:extLst>
          </p:cNvPr>
          <p:cNvSpPr txBox="1">
            <a:spLocks noChangeArrowheads="1"/>
          </p:cNvSpPr>
          <p:nvPr/>
        </p:nvSpPr>
        <p:spPr bwMode="auto">
          <a:xfrm rot="16200000">
            <a:off x="7466013" y="2497137"/>
            <a:ext cx="11620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sz="1000">
                <a:solidFill>
                  <a:schemeClr val="bg2"/>
                </a:solidFill>
              </a:rPr>
              <a:t>Throughput (Mb/s)</a:t>
            </a:r>
          </a:p>
        </p:txBody>
      </p:sp>
      <p:sp>
        <p:nvSpPr>
          <p:cNvPr id="74955" name="Text Box 203">
            <a:extLst>
              <a:ext uri="{FF2B5EF4-FFF2-40B4-BE49-F238E27FC236}">
                <a16:creationId xmlns:a16="http://schemas.microsoft.com/office/drawing/2014/main" id="{C0824B29-8AF0-944C-78DA-D790259EC79D}"/>
              </a:ext>
            </a:extLst>
          </p:cNvPr>
          <p:cNvSpPr txBox="1">
            <a:spLocks noChangeArrowheads="1"/>
          </p:cNvSpPr>
          <p:nvPr/>
        </p:nvSpPr>
        <p:spPr bwMode="auto">
          <a:xfrm rot="18720000">
            <a:off x="6811169" y="4847431"/>
            <a:ext cx="79533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sz="1000">
                <a:solidFill>
                  <a:schemeClr val="bg2"/>
                </a:solidFill>
              </a:rPr>
              <a:t>Packet Loss</a:t>
            </a:r>
          </a:p>
        </p:txBody>
      </p:sp>
      <p:sp>
        <p:nvSpPr>
          <p:cNvPr id="74956" name="Text Box 204">
            <a:extLst>
              <a:ext uri="{FF2B5EF4-FFF2-40B4-BE49-F238E27FC236}">
                <a16:creationId xmlns:a16="http://schemas.microsoft.com/office/drawing/2014/main" id="{B9C1E541-2CEB-5F21-6E19-ABEB1E54088A}"/>
              </a:ext>
            </a:extLst>
          </p:cNvPr>
          <p:cNvSpPr txBox="1">
            <a:spLocks noChangeArrowheads="1"/>
          </p:cNvSpPr>
          <p:nvPr/>
        </p:nvSpPr>
        <p:spPr bwMode="auto">
          <a:xfrm>
            <a:off x="2895600" y="6019800"/>
            <a:ext cx="1338263"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sz="1000">
                <a:solidFill>
                  <a:schemeClr val="bg2"/>
                </a:solidFill>
              </a:rPr>
              <a:t>Round Trip Time (ms)</a:t>
            </a:r>
          </a:p>
        </p:txBody>
      </p:sp>
      <p:grpSp>
        <p:nvGrpSpPr>
          <p:cNvPr id="74966" name="Group 214">
            <a:extLst>
              <a:ext uri="{FF2B5EF4-FFF2-40B4-BE49-F238E27FC236}">
                <a16:creationId xmlns:a16="http://schemas.microsoft.com/office/drawing/2014/main" id="{E9F512CD-EC3B-C260-F3BE-87E673A0979A}"/>
              </a:ext>
            </a:extLst>
          </p:cNvPr>
          <p:cNvGrpSpPr>
            <a:grpSpLocks/>
          </p:cNvGrpSpPr>
          <p:nvPr/>
        </p:nvGrpSpPr>
        <p:grpSpPr bwMode="auto">
          <a:xfrm>
            <a:off x="4125913" y="1279525"/>
            <a:ext cx="3036887" cy="244475"/>
            <a:chOff x="2599" y="806"/>
            <a:chExt cx="1913" cy="154"/>
          </a:xfrm>
        </p:grpSpPr>
        <p:sp>
          <p:nvSpPr>
            <p:cNvPr id="74967" name="Text Box 215">
              <a:extLst>
                <a:ext uri="{FF2B5EF4-FFF2-40B4-BE49-F238E27FC236}">
                  <a16:creationId xmlns:a16="http://schemas.microsoft.com/office/drawing/2014/main" id="{5D386338-416D-60CC-D9E2-C728E4D60809}"/>
                </a:ext>
              </a:extLst>
            </p:cNvPr>
            <p:cNvSpPr txBox="1">
              <a:spLocks noChangeArrowheads="1"/>
            </p:cNvSpPr>
            <p:nvPr/>
          </p:nvSpPr>
          <p:spPr bwMode="auto">
            <a:xfrm>
              <a:off x="2599" y="806"/>
              <a:ext cx="281"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sz="1000">
                  <a:solidFill>
                    <a:schemeClr val="bg2"/>
                  </a:solidFill>
                </a:rPr>
                <a:t>LAN</a:t>
              </a:r>
            </a:p>
          </p:txBody>
        </p:sp>
        <p:sp>
          <p:nvSpPr>
            <p:cNvPr id="74968" name="Text Box 216">
              <a:extLst>
                <a:ext uri="{FF2B5EF4-FFF2-40B4-BE49-F238E27FC236}">
                  <a16:creationId xmlns:a16="http://schemas.microsoft.com/office/drawing/2014/main" id="{838793CC-87A2-7DAB-4075-9ECC65C6A9E3}"/>
                </a:ext>
              </a:extLst>
            </p:cNvPr>
            <p:cNvSpPr txBox="1">
              <a:spLocks noChangeArrowheads="1"/>
            </p:cNvSpPr>
            <p:nvPr/>
          </p:nvSpPr>
          <p:spPr bwMode="auto">
            <a:xfrm>
              <a:off x="3584" y="806"/>
              <a:ext cx="352"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sz="1000">
                  <a:solidFill>
                    <a:schemeClr val="bg2"/>
                  </a:solidFill>
                </a:rPr>
                <a:t>US-EU</a:t>
              </a:r>
            </a:p>
          </p:txBody>
        </p:sp>
        <p:sp>
          <p:nvSpPr>
            <p:cNvPr id="74969" name="Text Box 217">
              <a:extLst>
                <a:ext uri="{FF2B5EF4-FFF2-40B4-BE49-F238E27FC236}">
                  <a16:creationId xmlns:a16="http://schemas.microsoft.com/office/drawing/2014/main" id="{47E45D4C-4F64-6D49-ED42-EDAC84342142}"/>
                </a:ext>
              </a:extLst>
            </p:cNvPr>
            <p:cNvSpPr txBox="1">
              <a:spLocks noChangeArrowheads="1"/>
            </p:cNvSpPr>
            <p:nvPr/>
          </p:nvSpPr>
          <p:spPr bwMode="auto">
            <a:xfrm>
              <a:off x="4080" y="806"/>
              <a:ext cx="432"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sz="1000">
                  <a:solidFill>
                    <a:schemeClr val="bg2"/>
                  </a:solidFill>
                </a:rPr>
                <a:t>US-ASIA</a:t>
              </a:r>
            </a:p>
          </p:txBody>
        </p:sp>
        <p:sp>
          <p:nvSpPr>
            <p:cNvPr id="74970" name="Text Box 218">
              <a:extLst>
                <a:ext uri="{FF2B5EF4-FFF2-40B4-BE49-F238E27FC236}">
                  <a16:creationId xmlns:a16="http://schemas.microsoft.com/office/drawing/2014/main" id="{B404AA03-E37D-3757-5A10-44653D622838}"/>
                </a:ext>
              </a:extLst>
            </p:cNvPr>
            <p:cNvSpPr txBox="1">
              <a:spLocks noChangeArrowheads="1"/>
            </p:cNvSpPr>
            <p:nvPr/>
          </p:nvSpPr>
          <p:spPr bwMode="auto">
            <a:xfrm>
              <a:off x="3142" y="806"/>
              <a:ext cx="218"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sz="1000">
                  <a:solidFill>
                    <a:schemeClr val="bg2"/>
                  </a:solidFill>
                </a:rPr>
                <a:t>US</a:t>
              </a:r>
            </a:p>
          </p:txBody>
        </p:sp>
      </p:grpSp>
      <p:grpSp>
        <p:nvGrpSpPr>
          <p:cNvPr id="74973" name="Group 221">
            <a:extLst>
              <a:ext uri="{FF2B5EF4-FFF2-40B4-BE49-F238E27FC236}">
                <a16:creationId xmlns:a16="http://schemas.microsoft.com/office/drawing/2014/main" id="{9473614D-D144-0FEA-B5B6-26D491DBE1A9}"/>
              </a:ext>
            </a:extLst>
          </p:cNvPr>
          <p:cNvGrpSpPr>
            <a:grpSpLocks/>
          </p:cNvGrpSpPr>
          <p:nvPr/>
        </p:nvGrpSpPr>
        <p:grpSpPr bwMode="auto">
          <a:xfrm>
            <a:off x="3395663" y="1724025"/>
            <a:ext cx="609600" cy="2376488"/>
            <a:chOff x="5136" y="2170"/>
            <a:chExt cx="384" cy="1497"/>
          </a:xfrm>
        </p:grpSpPr>
        <p:sp>
          <p:nvSpPr>
            <p:cNvPr id="74971" name="Rectangle 219">
              <a:extLst>
                <a:ext uri="{FF2B5EF4-FFF2-40B4-BE49-F238E27FC236}">
                  <a16:creationId xmlns:a16="http://schemas.microsoft.com/office/drawing/2014/main" id="{80F3AAF5-7098-6450-0E4B-3E600CC19EF6}"/>
                </a:ext>
              </a:extLst>
            </p:cNvPr>
            <p:cNvSpPr>
              <a:spLocks noChangeArrowheads="1"/>
            </p:cNvSpPr>
            <p:nvPr/>
          </p:nvSpPr>
          <p:spPr bwMode="auto">
            <a:xfrm>
              <a:off x="5136" y="2976"/>
              <a:ext cx="288" cy="691"/>
            </a:xfrm>
            <a:prstGeom prst="rect">
              <a:avLst/>
            </a:prstGeom>
            <a:solidFill>
              <a:srgbClr val="FFCC66">
                <a:alpha val="50000"/>
              </a:srgbClr>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CC66"/>
              </a:extrusionClr>
              <a:contourClr>
                <a:srgbClr val="FFCC66"/>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fr-FR"/>
            </a:p>
          </p:txBody>
        </p:sp>
        <p:sp>
          <p:nvSpPr>
            <p:cNvPr id="74972" name="AutoShape 220">
              <a:extLst>
                <a:ext uri="{FF2B5EF4-FFF2-40B4-BE49-F238E27FC236}">
                  <a16:creationId xmlns:a16="http://schemas.microsoft.com/office/drawing/2014/main" id="{272A95AA-7D0F-D4A1-44F0-801700A17DF6}"/>
                </a:ext>
              </a:extLst>
            </p:cNvPr>
            <p:cNvSpPr>
              <a:spLocks noChangeArrowheads="1"/>
            </p:cNvSpPr>
            <p:nvPr/>
          </p:nvSpPr>
          <p:spPr bwMode="auto">
            <a:xfrm>
              <a:off x="5136" y="2170"/>
              <a:ext cx="384" cy="806"/>
            </a:xfrm>
            <a:prstGeom prst="cube">
              <a:avLst>
                <a:gd name="adj" fmla="val 24481"/>
              </a:avLst>
            </a:prstGeom>
            <a:solidFill>
              <a:schemeClr val="hlink">
                <a:alpha val="5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sp>
        <p:nvSpPr>
          <p:cNvPr id="74926" name="Rectangle 174">
            <a:extLst>
              <a:ext uri="{FF2B5EF4-FFF2-40B4-BE49-F238E27FC236}">
                <a16:creationId xmlns:a16="http://schemas.microsoft.com/office/drawing/2014/main" id="{59FA801E-8916-B225-3E5A-572E2088BE46}"/>
              </a:ext>
            </a:extLst>
          </p:cNvPr>
          <p:cNvSpPr>
            <a:spLocks noChangeArrowheads="1"/>
          </p:cNvSpPr>
          <p:nvPr/>
        </p:nvSpPr>
        <p:spPr bwMode="auto">
          <a:xfrm>
            <a:off x="2982913" y="3124200"/>
            <a:ext cx="457200" cy="1389063"/>
          </a:xfrm>
          <a:prstGeom prst="rect">
            <a:avLst/>
          </a:prstGeom>
          <a:solidFill>
            <a:srgbClr val="FFCC66">
              <a:alpha val="50000"/>
            </a:srgbClr>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CC66"/>
            </a:extrusionClr>
            <a:contourClr>
              <a:srgbClr val="FFCC66"/>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fr-FR"/>
          </a:p>
        </p:txBody>
      </p:sp>
      <p:sp>
        <p:nvSpPr>
          <p:cNvPr id="74930" name="Rectangle 178">
            <a:extLst>
              <a:ext uri="{FF2B5EF4-FFF2-40B4-BE49-F238E27FC236}">
                <a16:creationId xmlns:a16="http://schemas.microsoft.com/office/drawing/2014/main" id="{B07DFB34-D87E-82FE-3B78-C18E1450C173}"/>
              </a:ext>
            </a:extLst>
          </p:cNvPr>
          <p:cNvSpPr>
            <a:spLocks noChangeArrowheads="1"/>
          </p:cNvSpPr>
          <p:nvPr/>
        </p:nvSpPr>
        <p:spPr bwMode="auto">
          <a:xfrm>
            <a:off x="2613025" y="3916363"/>
            <a:ext cx="457200" cy="960437"/>
          </a:xfrm>
          <a:prstGeom prst="rect">
            <a:avLst/>
          </a:prstGeom>
          <a:solidFill>
            <a:srgbClr val="FFCC66">
              <a:alpha val="50000"/>
            </a:srgbClr>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CC66"/>
            </a:extrusionClr>
            <a:contourClr>
              <a:srgbClr val="FFCC66"/>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fr-FR"/>
          </a:p>
        </p:txBody>
      </p:sp>
      <p:sp>
        <p:nvSpPr>
          <p:cNvPr id="74918" name="Rectangle 166">
            <a:extLst>
              <a:ext uri="{FF2B5EF4-FFF2-40B4-BE49-F238E27FC236}">
                <a16:creationId xmlns:a16="http://schemas.microsoft.com/office/drawing/2014/main" id="{880A3B73-46DF-3B25-FA06-53B22DD67742}"/>
              </a:ext>
            </a:extLst>
          </p:cNvPr>
          <p:cNvSpPr>
            <a:spLocks noChangeArrowheads="1"/>
          </p:cNvSpPr>
          <p:nvPr/>
        </p:nvSpPr>
        <p:spPr bwMode="auto">
          <a:xfrm>
            <a:off x="2195513" y="5029200"/>
            <a:ext cx="457200" cy="274638"/>
          </a:xfrm>
          <a:prstGeom prst="rect">
            <a:avLst/>
          </a:prstGeom>
          <a:solidFill>
            <a:srgbClr val="FFCC66">
              <a:alpha val="50000"/>
            </a:srgbClr>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CC66"/>
            </a:extrusionClr>
            <a:contourClr>
              <a:srgbClr val="FFCC66"/>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fr-FR"/>
          </a:p>
        </p:txBody>
      </p:sp>
      <p:sp>
        <p:nvSpPr>
          <p:cNvPr id="74964" name="AutoShape 212">
            <a:extLst>
              <a:ext uri="{FF2B5EF4-FFF2-40B4-BE49-F238E27FC236}">
                <a16:creationId xmlns:a16="http://schemas.microsoft.com/office/drawing/2014/main" id="{DDD3F87C-943E-175C-FB65-200D0EE94D13}"/>
              </a:ext>
            </a:extLst>
          </p:cNvPr>
          <p:cNvSpPr>
            <a:spLocks noChangeArrowheads="1"/>
          </p:cNvSpPr>
          <p:nvPr/>
        </p:nvSpPr>
        <p:spPr bwMode="auto">
          <a:xfrm>
            <a:off x="3825875" y="2376488"/>
            <a:ext cx="612775" cy="1981200"/>
          </a:xfrm>
          <a:prstGeom prst="cube">
            <a:avLst>
              <a:gd name="adj" fmla="val 24481"/>
            </a:avLst>
          </a:prstGeom>
          <a:solidFill>
            <a:schemeClr val="hlink">
              <a:alpha val="5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4961" name="AutoShape 209">
            <a:extLst>
              <a:ext uri="{FF2B5EF4-FFF2-40B4-BE49-F238E27FC236}">
                <a16:creationId xmlns:a16="http://schemas.microsoft.com/office/drawing/2014/main" id="{CA5A61A0-A673-E6C0-325C-1A66489DE689}"/>
              </a:ext>
            </a:extLst>
          </p:cNvPr>
          <p:cNvSpPr>
            <a:spLocks noChangeArrowheads="1"/>
          </p:cNvSpPr>
          <p:nvPr/>
        </p:nvSpPr>
        <p:spPr bwMode="auto">
          <a:xfrm>
            <a:off x="4254500" y="2771775"/>
            <a:ext cx="612775" cy="2085975"/>
          </a:xfrm>
          <a:prstGeom prst="cube">
            <a:avLst>
              <a:gd name="adj" fmla="val 24481"/>
            </a:avLst>
          </a:prstGeom>
          <a:solidFill>
            <a:schemeClr val="hlink">
              <a:alpha val="5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4958" name="AutoShape 206">
            <a:extLst>
              <a:ext uri="{FF2B5EF4-FFF2-40B4-BE49-F238E27FC236}">
                <a16:creationId xmlns:a16="http://schemas.microsoft.com/office/drawing/2014/main" id="{A9A11C9A-1F42-443B-F5C3-4643CBD62EFC}"/>
              </a:ext>
            </a:extLst>
          </p:cNvPr>
          <p:cNvSpPr>
            <a:spLocks noChangeArrowheads="1"/>
          </p:cNvSpPr>
          <p:nvPr/>
        </p:nvSpPr>
        <p:spPr bwMode="auto">
          <a:xfrm>
            <a:off x="4681538" y="3260725"/>
            <a:ext cx="612775" cy="2011363"/>
          </a:xfrm>
          <a:prstGeom prst="cube">
            <a:avLst>
              <a:gd name="adj" fmla="val 24481"/>
            </a:avLst>
          </a:prstGeom>
          <a:solidFill>
            <a:schemeClr val="hlink">
              <a:alpha val="5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4852" name="AutoShape 100">
            <a:extLst>
              <a:ext uri="{FF2B5EF4-FFF2-40B4-BE49-F238E27FC236}">
                <a16:creationId xmlns:a16="http://schemas.microsoft.com/office/drawing/2014/main" id="{39C20FC0-FD74-0E21-1E77-E1633D873795}"/>
              </a:ext>
            </a:extLst>
          </p:cNvPr>
          <p:cNvSpPr>
            <a:spLocks noChangeArrowheads="1"/>
          </p:cNvSpPr>
          <p:nvPr/>
        </p:nvSpPr>
        <p:spPr bwMode="auto">
          <a:xfrm>
            <a:off x="5106988" y="3838575"/>
            <a:ext cx="612775" cy="1828800"/>
          </a:xfrm>
          <a:prstGeom prst="cube">
            <a:avLst>
              <a:gd name="adj" fmla="val 24481"/>
            </a:avLst>
          </a:prstGeom>
          <a:solidFill>
            <a:schemeClr val="hlink">
              <a:alpha val="5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4974" name="Rectangle 222">
            <a:extLst>
              <a:ext uri="{FF2B5EF4-FFF2-40B4-BE49-F238E27FC236}">
                <a16:creationId xmlns:a16="http://schemas.microsoft.com/office/drawing/2014/main" id="{1E4979D6-6C3E-1C95-8ED0-AA560724B0C9}"/>
              </a:ext>
            </a:extLst>
          </p:cNvPr>
          <p:cNvSpPr>
            <a:spLocks noChangeArrowheads="1"/>
          </p:cNvSpPr>
          <p:nvPr/>
        </p:nvSpPr>
        <p:spPr bwMode="auto">
          <a:xfrm>
            <a:off x="381000" y="6477000"/>
            <a:ext cx="923925"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4" fill="hold" nodeType="clickEffect">
                                  <p:stCondLst>
                                    <p:cond delay="0"/>
                                  </p:stCondLst>
                                  <p:childTnLst>
                                    <p:set>
                                      <p:cBhvr>
                                        <p:cTn id="6" dur="1" fill="hold">
                                          <p:stCondLst>
                                            <p:cond delay="0"/>
                                          </p:stCondLst>
                                        </p:cTn>
                                        <p:tgtEl>
                                          <p:spTgt spid="74973"/>
                                        </p:tgtEl>
                                        <p:attrNameLst>
                                          <p:attrName>style.visibility</p:attrName>
                                        </p:attrNameLst>
                                      </p:cBhvr>
                                      <p:to>
                                        <p:strVal val="visible"/>
                                      </p:to>
                                    </p:set>
                                    <p:anim calcmode="lin" valueType="num">
                                      <p:cBhvr>
                                        <p:cTn id="7" dur="500" fill="hold"/>
                                        <p:tgtEl>
                                          <p:spTgt spid="74973"/>
                                        </p:tgtEl>
                                        <p:attrNameLst>
                                          <p:attrName>ppt_x</p:attrName>
                                        </p:attrNameLst>
                                      </p:cBhvr>
                                      <p:tavLst>
                                        <p:tav tm="0">
                                          <p:val>
                                            <p:strVal val="#ppt_x"/>
                                          </p:val>
                                        </p:tav>
                                        <p:tav tm="100000">
                                          <p:val>
                                            <p:strVal val="#ppt_x"/>
                                          </p:val>
                                        </p:tav>
                                      </p:tavLst>
                                    </p:anim>
                                    <p:anim calcmode="lin" valueType="num">
                                      <p:cBhvr>
                                        <p:cTn id="8" dur="500" fill="hold"/>
                                        <p:tgtEl>
                                          <p:spTgt spid="74973"/>
                                        </p:tgtEl>
                                        <p:attrNameLst>
                                          <p:attrName>ppt_y</p:attrName>
                                        </p:attrNameLst>
                                      </p:cBhvr>
                                      <p:tavLst>
                                        <p:tav tm="0">
                                          <p:val>
                                            <p:strVal val="#ppt_y+#ppt_h/2"/>
                                          </p:val>
                                        </p:tav>
                                        <p:tav tm="100000">
                                          <p:val>
                                            <p:strVal val="#ppt_y"/>
                                          </p:val>
                                        </p:tav>
                                      </p:tavLst>
                                    </p:anim>
                                    <p:anim calcmode="lin" valueType="num">
                                      <p:cBhvr>
                                        <p:cTn id="9" dur="500" fill="hold"/>
                                        <p:tgtEl>
                                          <p:spTgt spid="74973"/>
                                        </p:tgtEl>
                                        <p:attrNameLst>
                                          <p:attrName>ppt_w</p:attrName>
                                        </p:attrNameLst>
                                      </p:cBhvr>
                                      <p:tavLst>
                                        <p:tav tm="0">
                                          <p:val>
                                            <p:strVal val="#ppt_w"/>
                                          </p:val>
                                        </p:tav>
                                        <p:tav tm="100000">
                                          <p:val>
                                            <p:strVal val="#ppt_w"/>
                                          </p:val>
                                        </p:tav>
                                      </p:tavLst>
                                    </p:anim>
                                    <p:anim calcmode="lin" valueType="num">
                                      <p:cBhvr>
                                        <p:cTn id="10" dur="500" fill="hold"/>
                                        <p:tgtEl>
                                          <p:spTgt spid="74973"/>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4" fill="hold" nodeType="clickEffect">
                                  <p:stCondLst>
                                    <p:cond delay="0"/>
                                  </p:stCondLst>
                                  <p:childTnLst>
                                    <p:set>
                                      <p:cBhvr>
                                        <p:cTn id="14" dur="1" fill="hold">
                                          <p:stCondLst>
                                            <p:cond delay="0"/>
                                          </p:stCondLst>
                                        </p:cTn>
                                        <p:tgtEl>
                                          <p:spTgt spid="74964"/>
                                        </p:tgtEl>
                                        <p:attrNameLst>
                                          <p:attrName>style.visibility</p:attrName>
                                        </p:attrNameLst>
                                      </p:cBhvr>
                                      <p:to>
                                        <p:strVal val="visible"/>
                                      </p:to>
                                    </p:set>
                                    <p:anim calcmode="lin" valueType="num">
                                      <p:cBhvr>
                                        <p:cTn id="15" dur="500" fill="hold"/>
                                        <p:tgtEl>
                                          <p:spTgt spid="74964"/>
                                        </p:tgtEl>
                                        <p:attrNameLst>
                                          <p:attrName>ppt_x</p:attrName>
                                        </p:attrNameLst>
                                      </p:cBhvr>
                                      <p:tavLst>
                                        <p:tav tm="0">
                                          <p:val>
                                            <p:strVal val="#ppt_x"/>
                                          </p:val>
                                        </p:tav>
                                        <p:tav tm="100000">
                                          <p:val>
                                            <p:strVal val="#ppt_x"/>
                                          </p:val>
                                        </p:tav>
                                      </p:tavLst>
                                    </p:anim>
                                    <p:anim calcmode="lin" valueType="num">
                                      <p:cBhvr>
                                        <p:cTn id="16" dur="500" fill="hold"/>
                                        <p:tgtEl>
                                          <p:spTgt spid="74964"/>
                                        </p:tgtEl>
                                        <p:attrNameLst>
                                          <p:attrName>ppt_y</p:attrName>
                                        </p:attrNameLst>
                                      </p:cBhvr>
                                      <p:tavLst>
                                        <p:tav tm="0">
                                          <p:val>
                                            <p:strVal val="#ppt_y+#ppt_h/2"/>
                                          </p:val>
                                        </p:tav>
                                        <p:tav tm="100000">
                                          <p:val>
                                            <p:strVal val="#ppt_y"/>
                                          </p:val>
                                        </p:tav>
                                      </p:tavLst>
                                    </p:anim>
                                    <p:anim calcmode="lin" valueType="num">
                                      <p:cBhvr>
                                        <p:cTn id="17" dur="500" fill="hold"/>
                                        <p:tgtEl>
                                          <p:spTgt spid="74964"/>
                                        </p:tgtEl>
                                        <p:attrNameLst>
                                          <p:attrName>ppt_w</p:attrName>
                                        </p:attrNameLst>
                                      </p:cBhvr>
                                      <p:tavLst>
                                        <p:tav tm="0">
                                          <p:val>
                                            <p:strVal val="#ppt_w"/>
                                          </p:val>
                                        </p:tav>
                                        <p:tav tm="100000">
                                          <p:val>
                                            <p:strVal val="#ppt_w"/>
                                          </p:val>
                                        </p:tav>
                                      </p:tavLst>
                                    </p:anim>
                                    <p:anim calcmode="lin" valueType="num">
                                      <p:cBhvr>
                                        <p:cTn id="18" dur="500" fill="hold"/>
                                        <p:tgtEl>
                                          <p:spTgt spid="74964"/>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4" fill="hold" nodeType="clickEffect">
                                  <p:stCondLst>
                                    <p:cond delay="0"/>
                                  </p:stCondLst>
                                  <p:childTnLst>
                                    <p:set>
                                      <p:cBhvr>
                                        <p:cTn id="22" dur="1" fill="hold">
                                          <p:stCondLst>
                                            <p:cond delay="0"/>
                                          </p:stCondLst>
                                        </p:cTn>
                                        <p:tgtEl>
                                          <p:spTgt spid="74961"/>
                                        </p:tgtEl>
                                        <p:attrNameLst>
                                          <p:attrName>style.visibility</p:attrName>
                                        </p:attrNameLst>
                                      </p:cBhvr>
                                      <p:to>
                                        <p:strVal val="visible"/>
                                      </p:to>
                                    </p:set>
                                    <p:anim calcmode="lin" valueType="num">
                                      <p:cBhvr>
                                        <p:cTn id="23" dur="500" fill="hold"/>
                                        <p:tgtEl>
                                          <p:spTgt spid="74961"/>
                                        </p:tgtEl>
                                        <p:attrNameLst>
                                          <p:attrName>ppt_x</p:attrName>
                                        </p:attrNameLst>
                                      </p:cBhvr>
                                      <p:tavLst>
                                        <p:tav tm="0">
                                          <p:val>
                                            <p:strVal val="#ppt_x"/>
                                          </p:val>
                                        </p:tav>
                                        <p:tav tm="100000">
                                          <p:val>
                                            <p:strVal val="#ppt_x"/>
                                          </p:val>
                                        </p:tav>
                                      </p:tavLst>
                                    </p:anim>
                                    <p:anim calcmode="lin" valueType="num">
                                      <p:cBhvr>
                                        <p:cTn id="24" dur="500" fill="hold"/>
                                        <p:tgtEl>
                                          <p:spTgt spid="74961"/>
                                        </p:tgtEl>
                                        <p:attrNameLst>
                                          <p:attrName>ppt_y</p:attrName>
                                        </p:attrNameLst>
                                      </p:cBhvr>
                                      <p:tavLst>
                                        <p:tav tm="0">
                                          <p:val>
                                            <p:strVal val="#ppt_y+#ppt_h/2"/>
                                          </p:val>
                                        </p:tav>
                                        <p:tav tm="100000">
                                          <p:val>
                                            <p:strVal val="#ppt_y"/>
                                          </p:val>
                                        </p:tav>
                                      </p:tavLst>
                                    </p:anim>
                                    <p:anim calcmode="lin" valueType="num">
                                      <p:cBhvr>
                                        <p:cTn id="25" dur="500" fill="hold"/>
                                        <p:tgtEl>
                                          <p:spTgt spid="74961"/>
                                        </p:tgtEl>
                                        <p:attrNameLst>
                                          <p:attrName>ppt_w</p:attrName>
                                        </p:attrNameLst>
                                      </p:cBhvr>
                                      <p:tavLst>
                                        <p:tav tm="0">
                                          <p:val>
                                            <p:strVal val="#ppt_w"/>
                                          </p:val>
                                        </p:tav>
                                        <p:tav tm="100000">
                                          <p:val>
                                            <p:strVal val="#ppt_w"/>
                                          </p:val>
                                        </p:tav>
                                      </p:tavLst>
                                    </p:anim>
                                    <p:anim calcmode="lin" valueType="num">
                                      <p:cBhvr>
                                        <p:cTn id="26" dur="500" fill="hold"/>
                                        <p:tgtEl>
                                          <p:spTgt spid="74961"/>
                                        </p:tgtEl>
                                        <p:attrNameLst>
                                          <p:attrName>ppt_h</p:attrName>
                                        </p:attrNameLst>
                                      </p:cBhvr>
                                      <p:tavLst>
                                        <p:tav tm="0">
                                          <p:val>
                                            <p:fltVal val="0"/>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4" fill="hold" nodeType="clickEffect">
                                  <p:stCondLst>
                                    <p:cond delay="0"/>
                                  </p:stCondLst>
                                  <p:childTnLst>
                                    <p:set>
                                      <p:cBhvr>
                                        <p:cTn id="30" dur="1" fill="hold">
                                          <p:stCondLst>
                                            <p:cond delay="0"/>
                                          </p:stCondLst>
                                        </p:cTn>
                                        <p:tgtEl>
                                          <p:spTgt spid="74958"/>
                                        </p:tgtEl>
                                        <p:attrNameLst>
                                          <p:attrName>style.visibility</p:attrName>
                                        </p:attrNameLst>
                                      </p:cBhvr>
                                      <p:to>
                                        <p:strVal val="visible"/>
                                      </p:to>
                                    </p:set>
                                    <p:anim calcmode="lin" valueType="num">
                                      <p:cBhvr>
                                        <p:cTn id="31" dur="500" fill="hold"/>
                                        <p:tgtEl>
                                          <p:spTgt spid="74958"/>
                                        </p:tgtEl>
                                        <p:attrNameLst>
                                          <p:attrName>ppt_x</p:attrName>
                                        </p:attrNameLst>
                                      </p:cBhvr>
                                      <p:tavLst>
                                        <p:tav tm="0">
                                          <p:val>
                                            <p:strVal val="#ppt_x"/>
                                          </p:val>
                                        </p:tav>
                                        <p:tav tm="100000">
                                          <p:val>
                                            <p:strVal val="#ppt_x"/>
                                          </p:val>
                                        </p:tav>
                                      </p:tavLst>
                                    </p:anim>
                                    <p:anim calcmode="lin" valueType="num">
                                      <p:cBhvr>
                                        <p:cTn id="32" dur="500" fill="hold"/>
                                        <p:tgtEl>
                                          <p:spTgt spid="74958"/>
                                        </p:tgtEl>
                                        <p:attrNameLst>
                                          <p:attrName>ppt_y</p:attrName>
                                        </p:attrNameLst>
                                      </p:cBhvr>
                                      <p:tavLst>
                                        <p:tav tm="0">
                                          <p:val>
                                            <p:strVal val="#ppt_y+#ppt_h/2"/>
                                          </p:val>
                                        </p:tav>
                                        <p:tav tm="100000">
                                          <p:val>
                                            <p:strVal val="#ppt_y"/>
                                          </p:val>
                                        </p:tav>
                                      </p:tavLst>
                                    </p:anim>
                                    <p:anim calcmode="lin" valueType="num">
                                      <p:cBhvr>
                                        <p:cTn id="33" dur="500" fill="hold"/>
                                        <p:tgtEl>
                                          <p:spTgt spid="74958"/>
                                        </p:tgtEl>
                                        <p:attrNameLst>
                                          <p:attrName>ppt_w</p:attrName>
                                        </p:attrNameLst>
                                      </p:cBhvr>
                                      <p:tavLst>
                                        <p:tav tm="0">
                                          <p:val>
                                            <p:strVal val="#ppt_w"/>
                                          </p:val>
                                        </p:tav>
                                        <p:tav tm="100000">
                                          <p:val>
                                            <p:strVal val="#ppt_w"/>
                                          </p:val>
                                        </p:tav>
                                      </p:tavLst>
                                    </p:anim>
                                    <p:anim calcmode="lin" valueType="num">
                                      <p:cBhvr>
                                        <p:cTn id="34" dur="500" fill="hold"/>
                                        <p:tgtEl>
                                          <p:spTgt spid="74958"/>
                                        </p:tgtEl>
                                        <p:attrNameLst>
                                          <p:attrName>ppt_h</p:attrName>
                                        </p:attrNameLst>
                                      </p:cBhvr>
                                      <p:tavLst>
                                        <p:tav tm="0">
                                          <p:val>
                                            <p:fltVal val="0"/>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4" fill="hold" nodeType="clickEffect">
                                  <p:stCondLst>
                                    <p:cond delay="0"/>
                                  </p:stCondLst>
                                  <p:childTnLst>
                                    <p:set>
                                      <p:cBhvr>
                                        <p:cTn id="38" dur="1" fill="hold">
                                          <p:stCondLst>
                                            <p:cond delay="0"/>
                                          </p:stCondLst>
                                        </p:cTn>
                                        <p:tgtEl>
                                          <p:spTgt spid="74852"/>
                                        </p:tgtEl>
                                        <p:attrNameLst>
                                          <p:attrName>style.visibility</p:attrName>
                                        </p:attrNameLst>
                                      </p:cBhvr>
                                      <p:to>
                                        <p:strVal val="visible"/>
                                      </p:to>
                                    </p:set>
                                    <p:anim calcmode="lin" valueType="num">
                                      <p:cBhvr>
                                        <p:cTn id="39" dur="500" fill="hold"/>
                                        <p:tgtEl>
                                          <p:spTgt spid="74852"/>
                                        </p:tgtEl>
                                        <p:attrNameLst>
                                          <p:attrName>ppt_x</p:attrName>
                                        </p:attrNameLst>
                                      </p:cBhvr>
                                      <p:tavLst>
                                        <p:tav tm="0">
                                          <p:val>
                                            <p:strVal val="#ppt_x"/>
                                          </p:val>
                                        </p:tav>
                                        <p:tav tm="100000">
                                          <p:val>
                                            <p:strVal val="#ppt_x"/>
                                          </p:val>
                                        </p:tav>
                                      </p:tavLst>
                                    </p:anim>
                                    <p:anim calcmode="lin" valueType="num">
                                      <p:cBhvr>
                                        <p:cTn id="40" dur="500" fill="hold"/>
                                        <p:tgtEl>
                                          <p:spTgt spid="74852"/>
                                        </p:tgtEl>
                                        <p:attrNameLst>
                                          <p:attrName>ppt_y</p:attrName>
                                        </p:attrNameLst>
                                      </p:cBhvr>
                                      <p:tavLst>
                                        <p:tav tm="0">
                                          <p:val>
                                            <p:strVal val="#ppt_y+#ppt_h/2"/>
                                          </p:val>
                                        </p:tav>
                                        <p:tav tm="100000">
                                          <p:val>
                                            <p:strVal val="#ppt_y"/>
                                          </p:val>
                                        </p:tav>
                                      </p:tavLst>
                                    </p:anim>
                                    <p:anim calcmode="lin" valueType="num">
                                      <p:cBhvr>
                                        <p:cTn id="41" dur="500" fill="hold"/>
                                        <p:tgtEl>
                                          <p:spTgt spid="74852"/>
                                        </p:tgtEl>
                                        <p:attrNameLst>
                                          <p:attrName>ppt_w</p:attrName>
                                        </p:attrNameLst>
                                      </p:cBhvr>
                                      <p:tavLst>
                                        <p:tav tm="0">
                                          <p:val>
                                            <p:strVal val="#ppt_w"/>
                                          </p:val>
                                        </p:tav>
                                        <p:tav tm="100000">
                                          <p:val>
                                            <p:strVal val="#ppt_w"/>
                                          </p:val>
                                        </p:tav>
                                      </p:tavLst>
                                    </p:anim>
                                    <p:anim calcmode="lin" valueType="num">
                                      <p:cBhvr>
                                        <p:cTn id="42" dur="500" fill="hold"/>
                                        <p:tgtEl>
                                          <p:spTgt spid="7485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3">
            <a:extLst>
              <a:ext uri="{FF2B5EF4-FFF2-40B4-BE49-F238E27FC236}">
                <a16:creationId xmlns:a16="http://schemas.microsoft.com/office/drawing/2014/main" id="{2FB42916-1AF6-8F22-3E44-E996812CAA23}"/>
              </a:ext>
            </a:extLst>
          </p:cNvPr>
          <p:cNvSpPr>
            <a:spLocks noGrp="1"/>
          </p:cNvSpPr>
          <p:nvPr>
            <p:ph type="sldNum" sz="quarter" idx="10"/>
          </p:nvPr>
        </p:nvSpPr>
        <p:spPr/>
        <p:txBody>
          <a:bodyPr/>
          <a:lstStyle/>
          <a:p>
            <a:fld id="{07EF43DD-CCE5-864D-934E-48D89CAFB987}" type="slidenum">
              <a:rPr lang="en-US" altLang="fr-FR"/>
              <a:pPr/>
              <a:t>11</a:t>
            </a:fld>
            <a:r>
              <a:rPr lang="en-US" altLang="fr-FR"/>
              <a:t> :: 50</a:t>
            </a:r>
          </a:p>
        </p:txBody>
      </p:sp>
      <p:sp>
        <p:nvSpPr>
          <p:cNvPr id="69634" name="Rectangle 2">
            <a:extLst>
              <a:ext uri="{FF2B5EF4-FFF2-40B4-BE49-F238E27FC236}">
                <a16:creationId xmlns:a16="http://schemas.microsoft.com/office/drawing/2014/main" id="{41D31A52-C46B-0083-9F61-8C933D1BD017}"/>
              </a:ext>
            </a:extLst>
          </p:cNvPr>
          <p:cNvSpPr>
            <a:spLocks noGrp="1" noChangeArrowheads="1"/>
          </p:cNvSpPr>
          <p:nvPr>
            <p:ph type="title"/>
          </p:nvPr>
        </p:nvSpPr>
        <p:spPr/>
        <p:txBody>
          <a:bodyPr/>
          <a:lstStyle/>
          <a:p>
            <a:r>
              <a:rPr lang="en-US" altLang="fr-FR"/>
              <a:t>UDT (UDP-based Data Transfer Protocol)</a:t>
            </a:r>
          </a:p>
        </p:txBody>
      </p:sp>
      <p:sp>
        <p:nvSpPr>
          <p:cNvPr id="69635" name="Rectangle 3">
            <a:extLst>
              <a:ext uri="{FF2B5EF4-FFF2-40B4-BE49-F238E27FC236}">
                <a16:creationId xmlns:a16="http://schemas.microsoft.com/office/drawing/2014/main" id="{C4EA2E30-0843-985E-2F22-67A00D207601}"/>
              </a:ext>
            </a:extLst>
          </p:cNvPr>
          <p:cNvSpPr>
            <a:spLocks noGrp="1" noChangeArrowheads="1"/>
          </p:cNvSpPr>
          <p:nvPr>
            <p:ph type="body" idx="1"/>
          </p:nvPr>
        </p:nvSpPr>
        <p:spPr/>
        <p:txBody>
          <a:bodyPr/>
          <a:lstStyle/>
          <a:p>
            <a:r>
              <a:rPr lang="en-US" altLang="fr-FR"/>
              <a:t>Application level, UDP-based</a:t>
            </a:r>
          </a:p>
          <a:p>
            <a:endParaRPr lang="en-US" altLang="fr-FR"/>
          </a:p>
          <a:p>
            <a:r>
              <a:rPr lang="en-US" altLang="fr-FR"/>
              <a:t>Similar functionalities to TCP</a:t>
            </a:r>
          </a:p>
          <a:p>
            <a:pPr lvl="1"/>
            <a:r>
              <a:rPr lang="en-US" altLang="fr-FR"/>
              <a:t>Connection-oriented reliable duplex unicast data streaming</a:t>
            </a:r>
          </a:p>
          <a:p>
            <a:endParaRPr lang="en-US" altLang="fr-FR"/>
          </a:p>
          <a:p>
            <a:r>
              <a:rPr lang="en-US" altLang="fr-FR"/>
              <a:t>New protocol design and implementation</a:t>
            </a:r>
          </a:p>
          <a:p>
            <a:endParaRPr lang="en-US" altLang="fr-FR"/>
          </a:p>
          <a:p>
            <a:r>
              <a:rPr lang="en-US" altLang="fr-FR"/>
              <a:t>New congestion control algorithm</a:t>
            </a:r>
          </a:p>
          <a:p>
            <a:endParaRPr lang="en-US" altLang="fr-FR"/>
          </a:p>
          <a:p>
            <a:r>
              <a:rPr lang="en-US" altLang="fr-FR"/>
              <a:t>Configurable congestion control framework</a:t>
            </a:r>
          </a:p>
        </p:txBody>
      </p:sp>
      <p:sp>
        <p:nvSpPr>
          <p:cNvPr id="69636" name="Rectangle 4">
            <a:extLst>
              <a:ext uri="{FF2B5EF4-FFF2-40B4-BE49-F238E27FC236}">
                <a16:creationId xmlns:a16="http://schemas.microsoft.com/office/drawing/2014/main" id="{D05B85FC-16C9-2B6D-21BD-2A0A9B9DD7AE}"/>
              </a:ext>
            </a:extLst>
          </p:cNvPr>
          <p:cNvSpPr>
            <a:spLocks noChangeArrowheads="1"/>
          </p:cNvSpPr>
          <p:nvPr/>
        </p:nvSpPr>
        <p:spPr bwMode="auto">
          <a:xfrm>
            <a:off x="381000" y="6477000"/>
            <a:ext cx="10414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3">
            <a:extLst>
              <a:ext uri="{FF2B5EF4-FFF2-40B4-BE49-F238E27FC236}">
                <a16:creationId xmlns:a16="http://schemas.microsoft.com/office/drawing/2014/main" id="{EC9D9E0D-2FF4-27F6-FB26-C981962F0A44}"/>
              </a:ext>
            </a:extLst>
          </p:cNvPr>
          <p:cNvSpPr>
            <a:spLocks noGrp="1"/>
          </p:cNvSpPr>
          <p:nvPr>
            <p:ph type="sldNum" sz="quarter" idx="10"/>
          </p:nvPr>
        </p:nvSpPr>
        <p:spPr/>
        <p:txBody>
          <a:bodyPr/>
          <a:lstStyle/>
          <a:p>
            <a:fld id="{798565DE-E759-F143-B4E6-C354D89BD74C}" type="slidenum">
              <a:rPr lang="en-US" altLang="fr-FR"/>
              <a:pPr/>
              <a:t>12</a:t>
            </a:fld>
            <a:r>
              <a:rPr lang="en-US" altLang="fr-FR"/>
              <a:t> :: 50</a:t>
            </a:r>
          </a:p>
        </p:txBody>
      </p:sp>
      <p:sp>
        <p:nvSpPr>
          <p:cNvPr id="70658" name="Rectangle 2">
            <a:extLst>
              <a:ext uri="{FF2B5EF4-FFF2-40B4-BE49-F238E27FC236}">
                <a16:creationId xmlns:a16="http://schemas.microsoft.com/office/drawing/2014/main" id="{BFA162AF-166F-FFEA-D855-C6B9534A5AC0}"/>
              </a:ext>
            </a:extLst>
          </p:cNvPr>
          <p:cNvSpPr>
            <a:spLocks noGrp="1" noChangeArrowheads="1"/>
          </p:cNvSpPr>
          <p:nvPr>
            <p:ph type="title"/>
          </p:nvPr>
        </p:nvSpPr>
        <p:spPr/>
        <p:txBody>
          <a:bodyPr/>
          <a:lstStyle/>
          <a:p>
            <a:r>
              <a:rPr lang="en-US" altLang="fr-FR"/>
              <a:t>Objective &amp; Non-objective</a:t>
            </a:r>
          </a:p>
        </p:txBody>
      </p:sp>
      <p:sp>
        <p:nvSpPr>
          <p:cNvPr id="70659" name="Rectangle 3">
            <a:extLst>
              <a:ext uri="{FF2B5EF4-FFF2-40B4-BE49-F238E27FC236}">
                <a16:creationId xmlns:a16="http://schemas.microsoft.com/office/drawing/2014/main" id="{868F15F1-7113-5101-18C3-30EBC32EF7D2}"/>
              </a:ext>
            </a:extLst>
          </p:cNvPr>
          <p:cNvSpPr>
            <a:spLocks noGrp="1" noChangeArrowheads="1"/>
          </p:cNvSpPr>
          <p:nvPr>
            <p:ph type="body" idx="1"/>
          </p:nvPr>
        </p:nvSpPr>
        <p:spPr/>
        <p:txBody>
          <a:bodyPr/>
          <a:lstStyle/>
          <a:p>
            <a:r>
              <a:rPr lang="en-US" altLang="fr-FR"/>
              <a:t>Objective</a:t>
            </a:r>
          </a:p>
          <a:p>
            <a:pPr lvl="1"/>
            <a:r>
              <a:rPr lang="en-US" altLang="fr-FR"/>
              <a:t>For distributed data intensive applications in high speed networks</a:t>
            </a:r>
          </a:p>
          <a:p>
            <a:pPr lvl="1"/>
            <a:r>
              <a:rPr lang="en-US" altLang="fr-FR"/>
              <a:t>A small number of flows share the abundant bandwidth</a:t>
            </a:r>
          </a:p>
          <a:p>
            <a:pPr lvl="1"/>
            <a:r>
              <a:rPr lang="en-US" altLang="fr-FR"/>
              <a:t>Efficient, fair, and friendly</a:t>
            </a:r>
          </a:p>
          <a:p>
            <a:pPr lvl="1"/>
            <a:r>
              <a:rPr lang="en-US" altLang="fr-FR"/>
              <a:t>Configurable</a:t>
            </a:r>
          </a:p>
          <a:p>
            <a:pPr lvl="1"/>
            <a:r>
              <a:rPr lang="en-US" altLang="fr-FR"/>
              <a:t>Easily deployable and usable</a:t>
            </a:r>
          </a:p>
          <a:p>
            <a:endParaRPr lang="en-US" altLang="fr-FR"/>
          </a:p>
          <a:p>
            <a:r>
              <a:rPr lang="en-US" altLang="fr-FR"/>
              <a:t>Non-objective</a:t>
            </a:r>
          </a:p>
          <a:p>
            <a:pPr lvl="1"/>
            <a:r>
              <a:rPr lang="en-US" altLang="fr-FR"/>
              <a:t>Replace TCP on the Internet</a:t>
            </a:r>
          </a:p>
        </p:txBody>
      </p:sp>
      <p:sp>
        <p:nvSpPr>
          <p:cNvPr id="70660" name="Rectangle 4">
            <a:extLst>
              <a:ext uri="{FF2B5EF4-FFF2-40B4-BE49-F238E27FC236}">
                <a16:creationId xmlns:a16="http://schemas.microsoft.com/office/drawing/2014/main" id="{24BE6B7A-4DFF-D296-8054-B954917DA802}"/>
              </a:ext>
            </a:extLst>
          </p:cNvPr>
          <p:cNvSpPr>
            <a:spLocks noChangeArrowheads="1"/>
          </p:cNvSpPr>
          <p:nvPr/>
        </p:nvSpPr>
        <p:spPr bwMode="auto">
          <a:xfrm>
            <a:off x="381000" y="6477000"/>
            <a:ext cx="1152525"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3">
            <a:extLst>
              <a:ext uri="{FF2B5EF4-FFF2-40B4-BE49-F238E27FC236}">
                <a16:creationId xmlns:a16="http://schemas.microsoft.com/office/drawing/2014/main" id="{5EEEFCD4-B642-0D15-96E0-15FFD537DB38}"/>
              </a:ext>
            </a:extLst>
          </p:cNvPr>
          <p:cNvSpPr>
            <a:spLocks noGrp="1"/>
          </p:cNvSpPr>
          <p:nvPr>
            <p:ph type="sldNum" sz="quarter" idx="10"/>
          </p:nvPr>
        </p:nvSpPr>
        <p:spPr/>
        <p:txBody>
          <a:bodyPr/>
          <a:lstStyle/>
          <a:p>
            <a:fld id="{0AB1B63B-A756-8245-B52E-2F03EAB4229B}" type="slidenum">
              <a:rPr lang="en-US" altLang="fr-FR"/>
              <a:pPr/>
              <a:t>13</a:t>
            </a:fld>
            <a:r>
              <a:rPr lang="en-US" altLang="fr-FR"/>
              <a:t> :: 50</a:t>
            </a:r>
          </a:p>
        </p:txBody>
      </p:sp>
      <p:sp>
        <p:nvSpPr>
          <p:cNvPr id="96258" name="Rectangle 2">
            <a:extLst>
              <a:ext uri="{FF2B5EF4-FFF2-40B4-BE49-F238E27FC236}">
                <a16:creationId xmlns:a16="http://schemas.microsoft.com/office/drawing/2014/main" id="{99090385-16D0-B054-6E21-9517CAE0B4B8}"/>
              </a:ext>
            </a:extLst>
          </p:cNvPr>
          <p:cNvSpPr>
            <a:spLocks noGrp="1" noChangeArrowheads="1"/>
          </p:cNvSpPr>
          <p:nvPr>
            <p:ph type="title"/>
          </p:nvPr>
        </p:nvSpPr>
        <p:spPr/>
        <p:txBody>
          <a:bodyPr/>
          <a:lstStyle/>
          <a:p>
            <a:r>
              <a:rPr lang="en-US" altLang="fr-FR"/>
              <a:t>UDT Project</a:t>
            </a:r>
          </a:p>
        </p:txBody>
      </p:sp>
      <p:sp>
        <p:nvSpPr>
          <p:cNvPr id="96259" name="Rectangle 3">
            <a:extLst>
              <a:ext uri="{FF2B5EF4-FFF2-40B4-BE49-F238E27FC236}">
                <a16:creationId xmlns:a16="http://schemas.microsoft.com/office/drawing/2014/main" id="{AF6906CC-DCDA-628B-FA3D-E0E47178BF79}"/>
              </a:ext>
            </a:extLst>
          </p:cNvPr>
          <p:cNvSpPr>
            <a:spLocks noGrp="1" noChangeArrowheads="1"/>
          </p:cNvSpPr>
          <p:nvPr>
            <p:ph type="body" idx="1"/>
          </p:nvPr>
        </p:nvSpPr>
        <p:spPr/>
        <p:txBody>
          <a:bodyPr/>
          <a:lstStyle/>
          <a:p>
            <a:r>
              <a:rPr lang="en-US" altLang="fr-FR"/>
              <a:t>Open source (udt.sourceforge.net)</a:t>
            </a:r>
          </a:p>
          <a:p>
            <a:endParaRPr lang="en-US" altLang="fr-FR"/>
          </a:p>
          <a:p>
            <a:r>
              <a:rPr lang="en-US" altLang="fr-FR"/>
              <a:t>Design and implement the UDT protocol</a:t>
            </a:r>
          </a:p>
          <a:p>
            <a:endParaRPr lang="en-US" altLang="fr-FR"/>
          </a:p>
          <a:p>
            <a:r>
              <a:rPr lang="en-US" altLang="fr-FR"/>
              <a:t>Design the UDT congestion control algorithm</a:t>
            </a:r>
          </a:p>
          <a:p>
            <a:endParaRPr lang="en-US" altLang="fr-FR"/>
          </a:p>
          <a:p>
            <a:r>
              <a:rPr lang="en-US" altLang="fr-FR"/>
              <a:t>Evaluate experimentally the performance of UDT</a:t>
            </a:r>
          </a:p>
          <a:p>
            <a:endParaRPr lang="en-US" altLang="fr-FR"/>
          </a:p>
          <a:p>
            <a:r>
              <a:rPr lang="en-US" altLang="fr-FR"/>
              <a:t>Design and implement a configurable protocol framework based on UDT (Composable UDT)</a:t>
            </a:r>
          </a:p>
        </p:txBody>
      </p:sp>
      <p:sp>
        <p:nvSpPr>
          <p:cNvPr id="96260" name="Rectangle 4">
            <a:extLst>
              <a:ext uri="{FF2B5EF4-FFF2-40B4-BE49-F238E27FC236}">
                <a16:creationId xmlns:a16="http://schemas.microsoft.com/office/drawing/2014/main" id="{BEA7CDA1-AE05-0E23-68DA-882E98CCBABA}"/>
              </a:ext>
            </a:extLst>
          </p:cNvPr>
          <p:cNvSpPr>
            <a:spLocks noChangeArrowheads="1"/>
          </p:cNvSpPr>
          <p:nvPr/>
        </p:nvSpPr>
        <p:spPr bwMode="auto">
          <a:xfrm>
            <a:off x="381000"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3">
            <a:extLst>
              <a:ext uri="{FF2B5EF4-FFF2-40B4-BE49-F238E27FC236}">
                <a16:creationId xmlns:a16="http://schemas.microsoft.com/office/drawing/2014/main" id="{01496181-7CAC-271D-6EA0-74D45798DE3B}"/>
              </a:ext>
            </a:extLst>
          </p:cNvPr>
          <p:cNvSpPr>
            <a:spLocks noGrp="1"/>
          </p:cNvSpPr>
          <p:nvPr>
            <p:ph type="sldNum" sz="quarter" idx="10"/>
          </p:nvPr>
        </p:nvSpPr>
        <p:spPr/>
        <p:txBody>
          <a:bodyPr/>
          <a:lstStyle/>
          <a:p>
            <a:fld id="{89C9041E-831F-0440-8DEB-D4BBCE32C0A0}" type="slidenum">
              <a:rPr lang="en-US" altLang="fr-FR"/>
              <a:pPr/>
              <a:t>14</a:t>
            </a:fld>
            <a:r>
              <a:rPr lang="en-US" altLang="fr-FR"/>
              <a:t> :: 50</a:t>
            </a:r>
          </a:p>
        </p:txBody>
      </p:sp>
      <p:sp>
        <p:nvSpPr>
          <p:cNvPr id="56328" name="Rectangle 8">
            <a:extLst>
              <a:ext uri="{FF2B5EF4-FFF2-40B4-BE49-F238E27FC236}">
                <a16:creationId xmlns:a16="http://schemas.microsoft.com/office/drawing/2014/main" id="{4B236266-96F5-B38A-0158-1BEF7848A1B5}"/>
              </a:ext>
            </a:extLst>
          </p:cNvPr>
          <p:cNvSpPr>
            <a:spLocks noGrp="1" noChangeArrowheads="1"/>
          </p:cNvSpPr>
          <p:nvPr>
            <p:ph type="title"/>
          </p:nvPr>
        </p:nvSpPr>
        <p:spPr>
          <a:xfrm>
            <a:off x="381000" y="1981200"/>
            <a:ext cx="8077200" cy="762000"/>
          </a:xfrm>
        </p:spPr>
        <p:txBody>
          <a:bodyPr/>
          <a:lstStyle/>
          <a:p>
            <a:pPr algn="r"/>
            <a:r>
              <a:rPr lang="en-US" altLang="fr-FR"/>
              <a:t>&gt;&gt; PROTOCOL DESIGN &amp; IMPLEMENTATION</a:t>
            </a:r>
          </a:p>
        </p:txBody>
      </p:sp>
      <p:sp>
        <p:nvSpPr>
          <p:cNvPr id="56322" name="Rectangle 2">
            <a:extLst>
              <a:ext uri="{FF2B5EF4-FFF2-40B4-BE49-F238E27FC236}">
                <a16:creationId xmlns:a16="http://schemas.microsoft.com/office/drawing/2014/main" id="{4D735C23-4613-A338-28AD-E2558CE654A1}"/>
              </a:ext>
            </a:extLst>
          </p:cNvPr>
          <p:cNvSpPr>
            <a:spLocks noChangeArrowheads="1"/>
          </p:cNvSpPr>
          <p:nvPr/>
        </p:nvSpPr>
        <p:spPr bwMode="auto">
          <a:xfrm>
            <a:off x="2057400" y="1295400"/>
            <a:ext cx="6400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r"/>
            <a:r>
              <a:rPr lang="en-US" altLang="fr-FR" b="1">
                <a:solidFill>
                  <a:schemeClr val="bg2"/>
                </a:solidFill>
                <a:latin typeface="Arial" panose="020B0604020202020204" pitchFamily="34" charset="0"/>
              </a:rPr>
              <a:t>INTRODUCTION</a:t>
            </a:r>
          </a:p>
        </p:txBody>
      </p:sp>
      <p:sp>
        <p:nvSpPr>
          <p:cNvPr id="56324" name="Rectangle 4">
            <a:extLst>
              <a:ext uri="{FF2B5EF4-FFF2-40B4-BE49-F238E27FC236}">
                <a16:creationId xmlns:a16="http://schemas.microsoft.com/office/drawing/2014/main" id="{E4CF2F6D-A293-8545-5E3D-B45E3E33EBE8}"/>
              </a:ext>
            </a:extLst>
          </p:cNvPr>
          <p:cNvSpPr>
            <a:spLocks noChangeArrowheads="1"/>
          </p:cNvSpPr>
          <p:nvPr/>
        </p:nvSpPr>
        <p:spPr bwMode="auto">
          <a:xfrm>
            <a:off x="2057400" y="2819400"/>
            <a:ext cx="6400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r"/>
            <a:r>
              <a:rPr lang="en-US" altLang="fr-FR" b="1">
                <a:solidFill>
                  <a:schemeClr val="bg2"/>
                </a:solidFill>
                <a:latin typeface="Arial" panose="020B0604020202020204" pitchFamily="34" charset="0"/>
              </a:rPr>
              <a:t>CONGESTION CONTROL</a:t>
            </a:r>
          </a:p>
        </p:txBody>
      </p:sp>
      <p:sp>
        <p:nvSpPr>
          <p:cNvPr id="56325" name="Rectangle 5">
            <a:extLst>
              <a:ext uri="{FF2B5EF4-FFF2-40B4-BE49-F238E27FC236}">
                <a16:creationId xmlns:a16="http://schemas.microsoft.com/office/drawing/2014/main" id="{8B9AD24B-CCEA-9E84-745A-320400AD50D8}"/>
              </a:ext>
            </a:extLst>
          </p:cNvPr>
          <p:cNvSpPr>
            <a:spLocks noChangeArrowheads="1"/>
          </p:cNvSpPr>
          <p:nvPr/>
        </p:nvSpPr>
        <p:spPr bwMode="auto">
          <a:xfrm>
            <a:off x="2057400" y="3581400"/>
            <a:ext cx="6400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r"/>
            <a:r>
              <a:rPr lang="en-US" altLang="fr-FR" b="1">
                <a:solidFill>
                  <a:schemeClr val="bg2"/>
                </a:solidFill>
                <a:latin typeface="Arial" panose="020B0604020202020204" pitchFamily="34" charset="0"/>
              </a:rPr>
              <a:t>PERFORMANCE EVALUATION</a:t>
            </a:r>
          </a:p>
        </p:txBody>
      </p:sp>
      <p:sp>
        <p:nvSpPr>
          <p:cNvPr id="56326" name="Rectangle 6">
            <a:extLst>
              <a:ext uri="{FF2B5EF4-FFF2-40B4-BE49-F238E27FC236}">
                <a16:creationId xmlns:a16="http://schemas.microsoft.com/office/drawing/2014/main" id="{8A3224FF-0961-CECC-2E56-EB0ED7A2FB90}"/>
              </a:ext>
            </a:extLst>
          </p:cNvPr>
          <p:cNvSpPr>
            <a:spLocks noChangeArrowheads="1"/>
          </p:cNvSpPr>
          <p:nvPr/>
        </p:nvSpPr>
        <p:spPr bwMode="auto">
          <a:xfrm>
            <a:off x="2057400" y="4267200"/>
            <a:ext cx="6400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r"/>
            <a:r>
              <a:rPr lang="en-US" altLang="fr-FR" b="1">
                <a:solidFill>
                  <a:schemeClr val="bg2"/>
                </a:solidFill>
                <a:latin typeface="Arial" panose="020B0604020202020204" pitchFamily="34" charset="0"/>
              </a:rPr>
              <a:t>COMPOSABLE UDT</a:t>
            </a:r>
          </a:p>
        </p:txBody>
      </p:sp>
      <p:sp>
        <p:nvSpPr>
          <p:cNvPr id="56327" name="Rectangle 7">
            <a:extLst>
              <a:ext uri="{FF2B5EF4-FFF2-40B4-BE49-F238E27FC236}">
                <a16:creationId xmlns:a16="http://schemas.microsoft.com/office/drawing/2014/main" id="{946DFC5B-60A4-C78C-C578-0F03CF020645}"/>
              </a:ext>
            </a:extLst>
          </p:cNvPr>
          <p:cNvSpPr>
            <a:spLocks noChangeArrowheads="1"/>
          </p:cNvSpPr>
          <p:nvPr/>
        </p:nvSpPr>
        <p:spPr bwMode="auto">
          <a:xfrm>
            <a:off x="2057400" y="5029200"/>
            <a:ext cx="6400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r"/>
            <a:r>
              <a:rPr lang="en-US" altLang="fr-FR" b="1">
                <a:solidFill>
                  <a:schemeClr val="bg2"/>
                </a:solidFill>
                <a:latin typeface="Arial" panose="020B0604020202020204" pitchFamily="34" charset="0"/>
              </a:rPr>
              <a:t>CONCLUSIONS</a:t>
            </a:r>
          </a:p>
        </p:txBody>
      </p:sp>
      <p:sp>
        <p:nvSpPr>
          <p:cNvPr id="56329" name="Rectangle 9">
            <a:extLst>
              <a:ext uri="{FF2B5EF4-FFF2-40B4-BE49-F238E27FC236}">
                <a16:creationId xmlns:a16="http://schemas.microsoft.com/office/drawing/2014/main" id="{E80FBD84-52CA-6383-1772-70555160EB4B}"/>
              </a:ext>
            </a:extLst>
          </p:cNvPr>
          <p:cNvSpPr>
            <a:spLocks noChangeArrowheads="1"/>
          </p:cNvSpPr>
          <p:nvPr/>
        </p:nvSpPr>
        <p:spPr bwMode="auto">
          <a:xfrm>
            <a:off x="381000"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6330" name="Rectangle 10">
            <a:extLst>
              <a:ext uri="{FF2B5EF4-FFF2-40B4-BE49-F238E27FC236}">
                <a16:creationId xmlns:a16="http://schemas.microsoft.com/office/drawing/2014/main" id="{57A837F9-E7FB-CB26-0B58-B157ACCF0AC9}"/>
              </a:ext>
            </a:extLst>
          </p:cNvPr>
          <p:cNvSpPr>
            <a:spLocks noChangeArrowheads="1"/>
          </p:cNvSpPr>
          <p:nvPr/>
        </p:nvSpPr>
        <p:spPr bwMode="auto">
          <a:xfrm>
            <a:off x="1676400" y="6477000"/>
            <a:ext cx="155575"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3">
            <a:extLst>
              <a:ext uri="{FF2B5EF4-FFF2-40B4-BE49-F238E27FC236}">
                <a16:creationId xmlns:a16="http://schemas.microsoft.com/office/drawing/2014/main" id="{F1263F57-6328-44A8-AAAB-49155D8B383D}"/>
              </a:ext>
            </a:extLst>
          </p:cNvPr>
          <p:cNvSpPr>
            <a:spLocks noGrp="1"/>
          </p:cNvSpPr>
          <p:nvPr>
            <p:ph type="sldNum" sz="quarter" idx="10"/>
          </p:nvPr>
        </p:nvSpPr>
        <p:spPr/>
        <p:txBody>
          <a:bodyPr/>
          <a:lstStyle/>
          <a:p>
            <a:fld id="{A18CCEF6-550A-DD47-B311-A8F69CBA44D1}" type="slidenum">
              <a:rPr lang="en-US" altLang="fr-FR"/>
              <a:pPr/>
              <a:t>15</a:t>
            </a:fld>
            <a:r>
              <a:rPr lang="en-US" altLang="fr-FR"/>
              <a:t> :: 50</a:t>
            </a:r>
          </a:p>
        </p:txBody>
      </p:sp>
      <p:sp>
        <p:nvSpPr>
          <p:cNvPr id="64514" name="Rectangle 2">
            <a:extLst>
              <a:ext uri="{FF2B5EF4-FFF2-40B4-BE49-F238E27FC236}">
                <a16:creationId xmlns:a16="http://schemas.microsoft.com/office/drawing/2014/main" id="{C592C20E-9945-F6B5-B43F-7D0AD7CB2213}"/>
              </a:ext>
            </a:extLst>
          </p:cNvPr>
          <p:cNvSpPr>
            <a:spLocks noGrp="1" noChangeArrowheads="1"/>
          </p:cNvSpPr>
          <p:nvPr>
            <p:ph type="title"/>
          </p:nvPr>
        </p:nvSpPr>
        <p:spPr/>
        <p:txBody>
          <a:bodyPr/>
          <a:lstStyle/>
          <a:p>
            <a:r>
              <a:rPr lang="en-US" altLang="fr-FR"/>
              <a:t>UDT Overview</a:t>
            </a:r>
          </a:p>
        </p:txBody>
      </p:sp>
      <p:sp>
        <p:nvSpPr>
          <p:cNvPr id="64515" name="Rectangle 3">
            <a:extLst>
              <a:ext uri="{FF2B5EF4-FFF2-40B4-BE49-F238E27FC236}">
                <a16:creationId xmlns:a16="http://schemas.microsoft.com/office/drawing/2014/main" id="{41DF9994-D193-4970-6194-4D2A9C2980F1}"/>
              </a:ext>
            </a:extLst>
          </p:cNvPr>
          <p:cNvSpPr>
            <a:spLocks noGrp="1" noChangeArrowheads="1"/>
          </p:cNvSpPr>
          <p:nvPr>
            <p:ph type="body" idx="1"/>
          </p:nvPr>
        </p:nvSpPr>
        <p:spPr/>
        <p:txBody>
          <a:bodyPr/>
          <a:lstStyle/>
          <a:p>
            <a:r>
              <a:rPr lang="en-US" altLang="fr-FR"/>
              <a:t>Two orthogonal elements</a:t>
            </a:r>
          </a:p>
          <a:p>
            <a:pPr lvl="1"/>
            <a:r>
              <a:rPr lang="en-US" altLang="fr-FR"/>
              <a:t>The UDT protocol</a:t>
            </a:r>
          </a:p>
          <a:p>
            <a:pPr lvl="1"/>
            <a:r>
              <a:rPr lang="en-US" altLang="fr-FR"/>
              <a:t>The UDT congestion control algorithm</a:t>
            </a:r>
          </a:p>
          <a:p>
            <a:endParaRPr lang="en-US" altLang="fr-FR"/>
          </a:p>
          <a:p>
            <a:r>
              <a:rPr lang="en-US" altLang="fr-FR"/>
              <a:t>Protocol design &amp; implementation</a:t>
            </a:r>
          </a:p>
          <a:p>
            <a:pPr lvl="1"/>
            <a:r>
              <a:rPr lang="en-US" altLang="fr-FR"/>
              <a:t>Functionality</a:t>
            </a:r>
          </a:p>
          <a:p>
            <a:pPr lvl="1"/>
            <a:r>
              <a:rPr lang="en-US" altLang="fr-FR"/>
              <a:t>Efficiency</a:t>
            </a:r>
          </a:p>
          <a:p>
            <a:endParaRPr lang="en-US" altLang="fr-FR"/>
          </a:p>
          <a:p>
            <a:r>
              <a:rPr lang="en-US" altLang="fr-FR"/>
              <a:t>Congestion control algorithm</a:t>
            </a:r>
          </a:p>
          <a:p>
            <a:pPr lvl="1"/>
            <a:r>
              <a:rPr lang="en-US" altLang="fr-FR"/>
              <a:t>Efficiency, fairness, friendliness, and stability</a:t>
            </a:r>
          </a:p>
        </p:txBody>
      </p:sp>
      <p:sp>
        <p:nvSpPr>
          <p:cNvPr id="64516" name="Rectangle 4">
            <a:extLst>
              <a:ext uri="{FF2B5EF4-FFF2-40B4-BE49-F238E27FC236}">
                <a16:creationId xmlns:a16="http://schemas.microsoft.com/office/drawing/2014/main" id="{5CBC0FCE-26D9-1F00-24D8-23BF9AF5367F}"/>
              </a:ext>
            </a:extLst>
          </p:cNvPr>
          <p:cNvSpPr>
            <a:spLocks noChangeArrowheads="1"/>
          </p:cNvSpPr>
          <p:nvPr/>
        </p:nvSpPr>
        <p:spPr bwMode="auto">
          <a:xfrm>
            <a:off x="381000"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64517" name="Rectangle 5">
            <a:extLst>
              <a:ext uri="{FF2B5EF4-FFF2-40B4-BE49-F238E27FC236}">
                <a16:creationId xmlns:a16="http://schemas.microsoft.com/office/drawing/2014/main" id="{133DED77-96E2-17DE-0354-2FE5ED7A547F}"/>
              </a:ext>
            </a:extLst>
          </p:cNvPr>
          <p:cNvSpPr>
            <a:spLocks noChangeArrowheads="1"/>
          </p:cNvSpPr>
          <p:nvPr/>
        </p:nvSpPr>
        <p:spPr bwMode="auto">
          <a:xfrm>
            <a:off x="1676400" y="6477000"/>
            <a:ext cx="320675"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3">
            <a:extLst>
              <a:ext uri="{FF2B5EF4-FFF2-40B4-BE49-F238E27FC236}">
                <a16:creationId xmlns:a16="http://schemas.microsoft.com/office/drawing/2014/main" id="{F2777CDA-1C4E-D11E-760D-87712BFA8E56}"/>
              </a:ext>
            </a:extLst>
          </p:cNvPr>
          <p:cNvSpPr>
            <a:spLocks noGrp="1"/>
          </p:cNvSpPr>
          <p:nvPr>
            <p:ph type="sldNum" sz="quarter" idx="10"/>
          </p:nvPr>
        </p:nvSpPr>
        <p:spPr/>
        <p:txBody>
          <a:bodyPr/>
          <a:lstStyle/>
          <a:p>
            <a:fld id="{A12E38EF-32A9-D744-BC2A-B85EFEA321A6}" type="slidenum">
              <a:rPr lang="en-US" altLang="fr-FR"/>
              <a:pPr/>
              <a:t>16</a:t>
            </a:fld>
            <a:r>
              <a:rPr lang="en-US" altLang="fr-FR"/>
              <a:t> :: 50</a:t>
            </a:r>
          </a:p>
        </p:txBody>
      </p:sp>
      <p:grpSp>
        <p:nvGrpSpPr>
          <p:cNvPr id="99352" name="Group 24">
            <a:extLst>
              <a:ext uri="{FF2B5EF4-FFF2-40B4-BE49-F238E27FC236}">
                <a16:creationId xmlns:a16="http://schemas.microsoft.com/office/drawing/2014/main" id="{97105A88-74A9-F0F1-CD7D-E6F5B02E5B9E}"/>
              </a:ext>
            </a:extLst>
          </p:cNvPr>
          <p:cNvGrpSpPr>
            <a:grpSpLocks/>
          </p:cNvGrpSpPr>
          <p:nvPr/>
        </p:nvGrpSpPr>
        <p:grpSpPr bwMode="auto">
          <a:xfrm>
            <a:off x="5181600" y="3581400"/>
            <a:ext cx="3048000" cy="2133600"/>
            <a:chOff x="480" y="2256"/>
            <a:chExt cx="1920" cy="1344"/>
          </a:xfrm>
        </p:grpSpPr>
        <p:sp>
          <p:nvSpPr>
            <p:cNvPr id="99353" name="Rectangle 25">
              <a:extLst>
                <a:ext uri="{FF2B5EF4-FFF2-40B4-BE49-F238E27FC236}">
                  <a16:creationId xmlns:a16="http://schemas.microsoft.com/office/drawing/2014/main" id="{8A3E7286-1C0A-6A0B-9730-1C77F4C3C7E5}"/>
                </a:ext>
              </a:extLst>
            </p:cNvPr>
            <p:cNvSpPr>
              <a:spLocks noChangeArrowheads="1"/>
            </p:cNvSpPr>
            <p:nvPr/>
          </p:nvSpPr>
          <p:spPr bwMode="auto">
            <a:xfrm>
              <a:off x="480" y="3312"/>
              <a:ext cx="1920" cy="288"/>
            </a:xfrm>
            <a:prstGeom prst="rect">
              <a:avLst/>
            </a:prstGeom>
            <a:solidFill>
              <a:srgbClr val="CCFF33"/>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CCFF33"/>
              </a:extrusionClr>
              <a:contourClr>
                <a:srgbClr val="CCFF33"/>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US" altLang="fr-FR" sz="2000"/>
                <a:t>UDP</a:t>
              </a:r>
            </a:p>
          </p:txBody>
        </p:sp>
        <p:sp>
          <p:nvSpPr>
            <p:cNvPr id="99354" name="Rectangle 26">
              <a:extLst>
                <a:ext uri="{FF2B5EF4-FFF2-40B4-BE49-F238E27FC236}">
                  <a16:creationId xmlns:a16="http://schemas.microsoft.com/office/drawing/2014/main" id="{04D7FCA8-8598-2ECE-4657-0547C72A3806}"/>
                </a:ext>
              </a:extLst>
            </p:cNvPr>
            <p:cNvSpPr>
              <a:spLocks noChangeArrowheads="1"/>
            </p:cNvSpPr>
            <p:nvPr/>
          </p:nvSpPr>
          <p:spPr bwMode="auto">
            <a:xfrm>
              <a:off x="480" y="2784"/>
              <a:ext cx="1920" cy="288"/>
            </a:xfrm>
            <a:prstGeom prst="rect">
              <a:avLst/>
            </a:prstGeom>
            <a:solidFill>
              <a:srgbClr val="EED98A"/>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EED98A"/>
              </a:extrusionClr>
              <a:contourClr>
                <a:srgbClr val="EED98A"/>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US" altLang="fr-FR" sz="2000"/>
                <a:t>Socket API</a:t>
              </a:r>
            </a:p>
          </p:txBody>
        </p:sp>
        <p:sp>
          <p:nvSpPr>
            <p:cNvPr id="99355" name="Rectangle 27">
              <a:extLst>
                <a:ext uri="{FF2B5EF4-FFF2-40B4-BE49-F238E27FC236}">
                  <a16:creationId xmlns:a16="http://schemas.microsoft.com/office/drawing/2014/main" id="{5CB81482-675D-80D9-C6DC-E76ADE026014}"/>
                </a:ext>
              </a:extLst>
            </p:cNvPr>
            <p:cNvSpPr>
              <a:spLocks noChangeArrowheads="1"/>
            </p:cNvSpPr>
            <p:nvPr/>
          </p:nvSpPr>
          <p:spPr bwMode="auto">
            <a:xfrm>
              <a:off x="480" y="2256"/>
              <a:ext cx="1920" cy="288"/>
            </a:xfrm>
            <a:prstGeom prst="rect">
              <a:avLst/>
            </a:prstGeom>
            <a:solidFill>
              <a:srgbClr val="CCFF33"/>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CCFF33"/>
              </a:extrusionClr>
              <a:contourClr>
                <a:srgbClr val="CCFF33"/>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US" altLang="fr-FR" sz="2000"/>
                <a:t>Applications</a:t>
              </a:r>
            </a:p>
          </p:txBody>
        </p:sp>
      </p:grpSp>
      <p:sp>
        <p:nvSpPr>
          <p:cNvPr id="99330" name="Rectangle 2">
            <a:extLst>
              <a:ext uri="{FF2B5EF4-FFF2-40B4-BE49-F238E27FC236}">
                <a16:creationId xmlns:a16="http://schemas.microsoft.com/office/drawing/2014/main" id="{84869252-F9DF-E128-117F-2563B9568C83}"/>
              </a:ext>
            </a:extLst>
          </p:cNvPr>
          <p:cNvSpPr>
            <a:spLocks noGrp="1" noChangeArrowheads="1"/>
          </p:cNvSpPr>
          <p:nvPr>
            <p:ph type="title"/>
          </p:nvPr>
        </p:nvSpPr>
        <p:spPr/>
        <p:txBody>
          <a:bodyPr/>
          <a:lstStyle/>
          <a:p>
            <a:r>
              <a:rPr lang="en-US" altLang="fr-FR"/>
              <a:t>UDT Overview</a:t>
            </a:r>
          </a:p>
        </p:txBody>
      </p:sp>
      <p:grpSp>
        <p:nvGrpSpPr>
          <p:cNvPr id="99351" name="Group 23">
            <a:extLst>
              <a:ext uri="{FF2B5EF4-FFF2-40B4-BE49-F238E27FC236}">
                <a16:creationId xmlns:a16="http://schemas.microsoft.com/office/drawing/2014/main" id="{93FA6AA9-E312-C7D5-505D-41AC7306ED10}"/>
              </a:ext>
            </a:extLst>
          </p:cNvPr>
          <p:cNvGrpSpPr>
            <a:grpSpLocks/>
          </p:cNvGrpSpPr>
          <p:nvPr/>
        </p:nvGrpSpPr>
        <p:grpSpPr bwMode="auto">
          <a:xfrm>
            <a:off x="762000" y="3581400"/>
            <a:ext cx="3048000" cy="2133600"/>
            <a:chOff x="480" y="2256"/>
            <a:chExt cx="1920" cy="1344"/>
          </a:xfrm>
        </p:grpSpPr>
        <p:sp>
          <p:nvSpPr>
            <p:cNvPr id="99339" name="Rectangle 11">
              <a:extLst>
                <a:ext uri="{FF2B5EF4-FFF2-40B4-BE49-F238E27FC236}">
                  <a16:creationId xmlns:a16="http://schemas.microsoft.com/office/drawing/2014/main" id="{0C7B85B6-0BBD-85FE-0DC1-DD1FA5C05805}"/>
                </a:ext>
              </a:extLst>
            </p:cNvPr>
            <p:cNvSpPr>
              <a:spLocks noChangeArrowheads="1"/>
            </p:cNvSpPr>
            <p:nvPr/>
          </p:nvSpPr>
          <p:spPr bwMode="auto">
            <a:xfrm>
              <a:off x="480" y="3312"/>
              <a:ext cx="1920" cy="288"/>
            </a:xfrm>
            <a:prstGeom prst="rect">
              <a:avLst/>
            </a:prstGeom>
            <a:solidFill>
              <a:srgbClr val="CCFF33"/>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CCFF33"/>
              </a:extrusionClr>
              <a:contourClr>
                <a:srgbClr val="CCFF33"/>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US" altLang="fr-FR" sz="2000"/>
                <a:t>TCP</a:t>
              </a:r>
            </a:p>
          </p:txBody>
        </p:sp>
        <p:sp>
          <p:nvSpPr>
            <p:cNvPr id="99340" name="Rectangle 12">
              <a:extLst>
                <a:ext uri="{FF2B5EF4-FFF2-40B4-BE49-F238E27FC236}">
                  <a16:creationId xmlns:a16="http://schemas.microsoft.com/office/drawing/2014/main" id="{5A54379C-1759-BC67-8364-A1684F1E3D3F}"/>
                </a:ext>
              </a:extLst>
            </p:cNvPr>
            <p:cNvSpPr>
              <a:spLocks noChangeArrowheads="1"/>
            </p:cNvSpPr>
            <p:nvPr/>
          </p:nvSpPr>
          <p:spPr bwMode="auto">
            <a:xfrm>
              <a:off x="480" y="2784"/>
              <a:ext cx="1920" cy="288"/>
            </a:xfrm>
            <a:prstGeom prst="rect">
              <a:avLst/>
            </a:prstGeom>
            <a:solidFill>
              <a:srgbClr val="EED98A"/>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EED98A"/>
              </a:extrusionClr>
              <a:contourClr>
                <a:srgbClr val="EED98A"/>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US" altLang="fr-FR" sz="2000"/>
                <a:t>Socket API</a:t>
              </a:r>
            </a:p>
          </p:txBody>
        </p:sp>
        <p:sp>
          <p:nvSpPr>
            <p:cNvPr id="99341" name="Rectangle 13">
              <a:extLst>
                <a:ext uri="{FF2B5EF4-FFF2-40B4-BE49-F238E27FC236}">
                  <a16:creationId xmlns:a16="http://schemas.microsoft.com/office/drawing/2014/main" id="{71556178-B9E7-A360-E2BD-B640535ED9BF}"/>
                </a:ext>
              </a:extLst>
            </p:cNvPr>
            <p:cNvSpPr>
              <a:spLocks noChangeArrowheads="1"/>
            </p:cNvSpPr>
            <p:nvPr/>
          </p:nvSpPr>
          <p:spPr bwMode="auto">
            <a:xfrm>
              <a:off x="480" y="2256"/>
              <a:ext cx="1920" cy="288"/>
            </a:xfrm>
            <a:prstGeom prst="rect">
              <a:avLst/>
            </a:prstGeom>
            <a:solidFill>
              <a:srgbClr val="CCFF33"/>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CCFF33"/>
              </a:extrusionClr>
              <a:contourClr>
                <a:srgbClr val="CCFF33"/>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US" altLang="fr-FR" sz="2000"/>
                <a:t>Applications</a:t>
              </a:r>
            </a:p>
          </p:txBody>
        </p:sp>
      </p:grpSp>
      <p:grpSp>
        <p:nvGrpSpPr>
          <p:cNvPr id="99361" name="Group 33">
            <a:extLst>
              <a:ext uri="{FF2B5EF4-FFF2-40B4-BE49-F238E27FC236}">
                <a16:creationId xmlns:a16="http://schemas.microsoft.com/office/drawing/2014/main" id="{C8F7219E-B7F6-C15B-1E53-7528297B391D}"/>
              </a:ext>
            </a:extLst>
          </p:cNvPr>
          <p:cNvGrpSpPr>
            <a:grpSpLocks/>
          </p:cNvGrpSpPr>
          <p:nvPr/>
        </p:nvGrpSpPr>
        <p:grpSpPr bwMode="auto">
          <a:xfrm>
            <a:off x="5181600" y="1905000"/>
            <a:ext cx="3200400" cy="2133600"/>
            <a:chOff x="2256" y="816"/>
            <a:chExt cx="2016" cy="1344"/>
          </a:xfrm>
        </p:grpSpPr>
        <p:sp>
          <p:nvSpPr>
            <p:cNvPr id="99359" name="Rectangle 31">
              <a:extLst>
                <a:ext uri="{FF2B5EF4-FFF2-40B4-BE49-F238E27FC236}">
                  <a16:creationId xmlns:a16="http://schemas.microsoft.com/office/drawing/2014/main" id="{88C0BEFB-32AD-F29E-B25B-665CC45CC562}"/>
                </a:ext>
              </a:extLst>
            </p:cNvPr>
            <p:cNvSpPr>
              <a:spLocks noChangeArrowheads="1"/>
            </p:cNvSpPr>
            <p:nvPr/>
          </p:nvSpPr>
          <p:spPr bwMode="auto">
            <a:xfrm>
              <a:off x="2352" y="1776"/>
              <a:ext cx="1920"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fr-FR" altLang="fr-FR" sz="2000">
                <a:solidFill>
                  <a:srgbClr val="A50021"/>
                </a:solidFill>
              </a:endParaRPr>
            </a:p>
          </p:txBody>
        </p:sp>
        <p:sp>
          <p:nvSpPr>
            <p:cNvPr id="99344" name="Rectangle 16">
              <a:extLst>
                <a:ext uri="{FF2B5EF4-FFF2-40B4-BE49-F238E27FC236}">
                  <a16:creationId xmlns:a16="http://schemas.microsoft.com/office/drawing/2014/main" id="{A6EDDC49-B866-563C-0332-BBE172F5BD60}"/>
                </a:ext>
              </a:extLst>
            </p:cNvPr>
            <p:cNvSpPr>
              <a:spLocks noChangeArrowheads="1"/>
            </p:cNvSpPr>
            <p:nvPr/>
          </p:nvSpPr>
          <p:spPr bwMode="auto">
            <a:xfrm>
              <a:off x="2256" y="816"/>
              <a:ext cx="1920" cy="288"/>
            </a:xfrm>
            <a:prstGeom prst="rect">
              <a:avLst/>
            </a:prstGeom>
            <a:solidFill>
              <a:srgbClr val="CCFF33"/>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CCFF33"/>
              </a:extrusionClr>
              <a:contourClr>
                <a:srgbClr val="CCFF33"/>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US" altLang="fr-FR" sz="2000"/>
                <a:t>Applications</a:t>
              </a:r>
            </a:p>
          </p:txBody>
        </p:sp>
        <p:sp>
          <p:nvSpPr>
            <p:cNvPr id="99348" name="Rectangle 20">
              <a:extLst>
                <a:ext uri="{FF2B5EF4-FFF2-40B4-BE49-F238E27FC236}">
                  <a16:creationId xmlns:a16="http://schemas.microsoft.com/office/drawing/2014/main" id="{37003F02-E4C8-2999-E228-53DC6E11B795}"/>
                </a:ext>
              </a:extLst>
            </p:cNvPr>
            <p:cNvSpPr>
              <a:spLocks noChangeArrowheads="1"/>
            </p:cNvSpPr>
            <p:nvPr/>
          </p:nvSpPr>
          <p:spPr bwMode="auto">
            <a:xfrm>
              <a:off x="2256" y="1872"/>
              <a:ext cx="1920" cy="288"/>
            </a:xfrm>
            <a:prstGeom prst="rect">
              <a:avLst/>
            </a:prstGeom>
            <a:solidFill>
              <a:srgbClr val="CCFF33">
                <a:alpha val="50000"/>
              </a:srgbClr>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CCFF33"/>
              </a:extrusionClr>
              <a:contourClr>
                <a:srgbClr val="CCFF33"/>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US" altLang="fr-FR" sz="2000">
                  <a:solidFill>
                    <a:srgbClr val="A50021"/>
                  </a:solidFill>
                </a:rPr>
                <a:t>UDT</a:t>
              </a:r>
            </a:p>
          </p:txBody>
        </p:sp>
        <p:sp>
          <p:nvSpPr>
            <p:cNvPr id="99349" name="Rectangle 21">
              <a:extLst>
                <a:ext uri="{FF2B5EF4-FFF2-40B4-BE49-F238E27FC236}">
                  <a16:creationId xmlns:a16="http://schemas.microsoft.com/office/drawing/2014/main" id="{57A7AE74-E373-9862-3066-E22AE2B0FD8E}"/>
                </a:ext>
              </a:extLst>
            </p:cNvPr>
            <p:cNvSpPr>
              <a:spLocks noChangeArrowheads="1"/>
            </p:cNvSpPr>
            <p:nvPr/>
          </p:nvSpPr>
          <p:spPr bwMode="auto">
            <a:xfrm>
              <a:off x="2256" y="1344"/>
              <a:ext cx="1920" cy="288"/>
            </a:xfrm>
            <a:prstGeom prst="rect">
              <a:avLst/>
            </a:prstGeom>
            <a:solidFill>
              <a:srgbClr val="EED98A">
                <a:alpha val="50000"/>
              </a:srgbClr>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EED98A"/>
              </a:extrusionClr>
              <a:contourClr>
                <a:srgbClr val="EED98A"/>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US" altLang="fr-FR" sz="2000">
                  <a:solidFill>
                    <a:srgbClr val="A50021"/>
                  </a:solidFill>
                </a:rPr>
                <a:t>UDT Socket</a:t>
              </a:r>
            </a:p>
          </p:txBody>
        </p:sp>
      </p:grpSp>
      <p:sp>
        <p:nvSpPr>
          <p:cNvPr id="99362" name="Rectangle 34">
            <a:extLst>
              <a:ext uri="{FF2B5EF4-FFF2-40B4-BE49-F238E27FC236}">
                <a16:creationId xmlns:a16="http://schemas.microsoft.com/office/drawing/2014/main" id="{FD04A5FF-6C9B-46A0-5920-6505F5FED3FB}"/>
              </a:ext>
            </a:extLst>
          </p:cNvPr>
          <p:cNvSpPr>
            <a:spLocks noChangeArrowheads="1"/>
          </p:cNvSpPr>
          <p:nvPr/>
        </p:nvSpPr>
        <p:spPr bwMode="auto">
          <a:xfrm>
            <a:off x="381000"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99363" name="Rectangle 35">
            <a:extLst>
              <a:ext uri="{FF2B5EF4-FFF2-40B4-BE49-F238E27FC236}">
                <a16:creationId xmlns:a16="http://schemas.microsoft.com/office/drawing/2014/main" id="{D9F789C8-56AD-25DA-75FD-298948CD250B}"/>
              </a:ext>
            </a:extLst>
          </p:cNvPr>
          <p:cNvSpPr>
            <a:spLocks noChangeArrowheads="1"/>
          </p:cNvSpPr>
          <p:nvPr/>
        </p:nvSpPr>
        <p:spPr bwMode="auto">
          <a:xfrm>
            <a:off x="1676400" y="6477000"/>
            <a:ext cx="474663"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99352"/>
                                        </p:tgtEl>
                                        <p:attrNameLst>
                                          <p:attrName>style.visibility</p:attrName>
                                        </p:attrNameLst>
                                      </p:cBhvr>
                                      <p:to>
                                        <p:strVal val="visible"/>
                                      </p:to>
                                    </p:set>
                                    <p:anim calcmode="lin" valueType="num">
                                      <p:cBhvr additive="base">
                                        <p:cTn id="7" dur="500" fill="hold"/>
                                        <p:tgtEl>
                                          <p:spTgt spid="99352"/>
                                        </p:tgtEl>
                                        <p:attrNameLst>
                                          <p:attrName>ppt_x</p:attrName>
                                        </p:attrNameLst>
                                      </p:cBhvr>
                                      <p:tavLst>
                                        <p:tav tm="0">
                                          <p:val>
                                            <p:strVal val="0-#ppt_w/2"/>
                                          </p:val>
                                        </p:tav>
                                        <p:tav tm="100000">
                                          <p:val>
                                            <p:strVal val="#ppt_x"/>
                                          </p:val>
                                        </p:tav>
                                      </p:tavLst>
                                    </p:anim>
                                    <p:anim calcmode="lin" valueType="num">
                                      <p:cBhvr additive="base">
                                        <p:cTn id="8" dur="500" fill="hold"/>
                                        <p:tgtEl>
                                          <p:spTgt spid="9935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4" fill="hold" nodeType="clickEffect">
                                  <p:stCondLst>
                                    <p:cond delay="0"/>
                                  </p:stCondLst>
                                  <p:childTnLst>
                                    <p:set>
                                      <p:cBhvr>
                                        <p:cTn id="12" dur="1" fill="hold">
                                          <p:stCondLst>
                                            <p:cond delay="0"/>
                                          </p:stCondLst>
                                        </p:cTn>
                                        <p:tgtEl>
                                          <p:spTgt spid="99361"/>
                                        </p:tgtEl>
                                        <p:attrNameLst>
                                          <p:attrName>style.visibility</p:attrName>
                                        </p:attrNameLst>
                                      </p:cBhvr>
                                      <p:to>
                                        <p:strVal val="visible"/>
                                      </p:to>
                                    </p:set>
                                    <p:anim calcmode="lin" valueType="num">
                                      <p:cBhvr>
                                        <p:cTn id="13" dur="500" fill="hold"/>
                                        <p:tgtEl>
                                          <p:spTgt spid="99361"/>
                                        </p:tgtEl>
                                        <p:attrNameLst>
                                          <p:attrName>ppt_x</p:attrName>
                                        </p:attrNameLst>
                                      </p:cBhvr>
                                      <p:tavLst>
                                        <p:tav tm="0">
                                          <p:val>
                                            <p:strVal val="#ppt_x"/>
                                          </p:val>
                                        </p:tav>
                                        <p:tav tm="100000">
                                          <p:val>
                                            <p:strVal val="#ppt_x"/>
                                          </p:val>
                                        </p:tav>
                                      </p:tavLst>
                                    </p:anim>
                                    <p:anim calcmode="lin" valueType="num">
                                      <p:cBhvr>
                                        <p:cTn id="14" dur="500" fill="hold"/>
                                        <p:tgtEl>
                                          <p:spTgt spid="99361"/>
                                        </p:tgtEl>
                                        <p:attrNameLst>
                                          <p:attrName>ppt_y</p:attrName>
                                        </p:attrNameLst>
                                      </p:cBhvr>
                                      <p:tavLst>
                                        <p:tav tm="0">
                                          <p:val>
                                            <p:strVal val="#ppt_y+#ppt_h/2"/>
                                          </p:val>
                                        </p:tav>
                                        <p:tav tm="100000">
                                          <p:val>
                                            <p:strVal val="#ppt_y"/>
                                          </p:val>
                                        </p:tav>
                                      </p:tavLst>
                                    </p:anim>
                                    <p:anim calcmode="lin" valueType="num">
                                      <p:cBhvr>
                                        <p:cTn id="15" dur="500" fill="hold"/>
                                        <p:tgtEl>
                                          <p:spTgt spid="99361"/>
                                        </p:tgtEl>
                                        <p:attrNameLst>
                                          <p:attrName>ppt_w</p:attrName>
                                        </p:attrNameLst>
                                      </p:cBhvr>
                                      <p:tavLst>
                                        <p:tav tm="0">
                                          <p:val>
                                            <p:strVal val="#ppt_w"/>
                                          </p:val>
                                        </p:tav>
                                        <p:tav tm="100000">
                                          <p:val>
                                            <p:strVal val="#ppt_w"/>
                                          </p:val>
                                        </p:tav>
                                      </p:tavLst>
                                    </p:anim>
                                    <p:anim calcmode="lin" valueType="num">
                                      <p:cBhvr>
                                        <p:cTn id="16" dur="500" fill="hold"/>
                                        <p:tgtEl>
                                          <p:spTgt spid="9936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3">
            <a:extLst>
              <a:ext uri="{FF2B5EF4-FFF2-40B4-BE49-F238E27FC236}">
                <a16:creationId xmlns:a16="http://schemas.microsoft.com/office/drawing/2014/main" id="{B1596450-0681-E052-BA5C-AE54F69A4231}"/>
              </a:ext>
            </a:extLst>
          </p:cNvPr>
          <p:cNvSpPr>
            <a:spLocks noGrp="1"/>
          </p:cNvSpPr>
          <p:nvPr>
            <p:ph type="sldNum" sz="quarter" idx="10"/>
          </p:nvPr>
        </p:nvSpPr>
        <p:spPr/>
        <p:txBody>
          <a:bodyPr/>
          <a:lstStyle/>
          <a:p>
            <a:fld id="{1E992675-41AF-EB40-AD22-5050CAA950BF}" type="slidenum">
              <a:rPr lang="en-US" altLang="fr-FR"/>
              <a:pPr/>
              <a:t>17</a:t>
            </a:fld>
            <a:r>
              <a:rPr lang="en-US" altLang="fr-FR"/>
              <a:t> :: 50</a:t>
            </a:r>
          </a:p>
        </p:txBody>
      </p:sp>
      <p:sp>
        <p:nvSpPr>
          <p:cNvPr id="100354" name="Rectangle 2">
            <a:extLst>
              <a:ext uri="{FF2B5EF4-FFF2-40B4-BE49-F238E27FC236}">
                <a16:creationId xmlns:a16="http://schemas.microsoft.com/office/drawing/2014/main" id="{51F588E2-5B8F-AE0B-F101-07E02FF04BAD}"/>
              </a:ext>
            </a:extLst>
          </p:cNvPr>
          <p:cNvSpPr>
            <a:spLocks noGrp="1" noChangeArrowheads="1"/>
          </p:cNvSpPr>
          <p:nvPr>
            <p:ph type="title"/>
          </p:nvPr>
        </p:nvSpPr>
        <p:spPr/>
        <p:txBody>
          <a:bodyPr/>
          <a:lstStyle/>
          <a:p>
            <a:r>
              <a:rPr lang="en-US" altLang="fr-FR"/>
              <a:t>Functionality</a:t>
            </a:r>
          </a:p>
        </p:txBody>
      </p:sp>
      <p:sp>
        <p:nvSpPr>
          <p:cNvPr id="100355" name="Rectangle 3">
            <a:extLst>
              <a:ext uri="{FF2B5EF4-FFF2-40B4-BE49-F238E27FC236}">
                <a16:creationId xmlns:a16="http://schemas.microsoft.com/office/drawing/2014/main" id="{B6CD6E17-6C88-1D3C-B369-F69FC87EDA9B}"/>
              </a:ext>
            </a:extLst>
          </p:cNvPr>
          <p:cNvSpPr>
            <a:spLocks noGrp="1" noChangeArrowheads="1"/>
          </p:cNvSpPr>
          <p:nvPr>
            <p:ph type="body" idx="1"/>
          </p:nvPr>
        </p:nvSpPr>
        <p:spPr/>
        <p:txBody>
          <a:bodyPr/>
          <a:lstStyle/>
          <a:p>
            <a:r>
              <a:rPr lang="en-US" altLang="fr-FR"/>
              <a:t>Reliability</a:t>
            </a:r>
          </a:p>
          <a:p>
            <a:pPr lvl="1"/>
            <a:r>
              <a:rPr lang="en-US" altLang="fr-FR"/>
              <a:t>Packet-based sequencing</a:t>
            </a:r>
          </a:p>
          <a:p>
            <a:pPr lvl="1"/>
            <a:r>
              <a:rPr lang="en-US" altLang="fr-FR"/>
              <a:t>Acknowledgment and loss report from receiver</a:t>
            </a:r>
          </a:p>
          <a:p>
            <a:pPr lvl="1"/>
            <a:r>
              <a:rPr lang="en-US" altLang="fr-FR"/>
              <a:t>ACK sub-sequencing</a:t>
            </a:r>
          </a:p>
          <a:p>
            <a:pPr lvl="1"/>
            <a:r>
              <a:rPr lang="en-US" altLang="fr-FR"/>
              <a:t>Retransmission (based on loss report and timeout)</a:t>
            </a:r>
          </a:p>
          <a:p>
            <a:endParaRPr lang="en-US" altLang="fr-FR"/>
          </a:p>
          <a:p>
            <a:r>
              <a:rPr lang="en-US" altLang="fr-FR"/>
              <a:t>Streaming and Messaging</a:t>
            </a:r>
          </a:p>
          <a:p>
            <a:pPr lvl="1"/>
            <a:r>
              <a:rPr lang="en-US" altLang="fr-FR"/>
              <a:t>Buffer/memory management</a:t>
            </a:r>
          </a:p>
          <a:p>
            <a:endParaRPr lang="en-US" altLang="fr-FR"/>
          </a:p>
          <a:p>
            <a:r>
              <a:rPr lang="en-US" altLang="fr-FR"/>
              <a:t>Connection maintenance</a:t>
            </a:r>
          </a:p>
          <a:p>
            <a:pPr lvl="1"/>
            <a:r>
              <a:rPr lang="en-US" altLang="fr-FR"/>
              <a:t>Handshake, keep-alive message, teardown message</a:t>
            </a:r>
          </a:p>
          <a:p>
            <a:endParaRPr lang="en-US" altLang="fr-FR"/>
          </a:p>
          <a:p>
            <a:r>
              <a:rPr lang="en-US" altLang="fr-FR"/>
              <a:t>Duplex</a:t>
            </a:r>
          </a:p>
          <a:p>
            <a:pPr lvl="1"/>
            <a:r>
              <a:rPr lang="en-US" altLang="fr-FR"/>
              <a:t>Each UDT instance contains both a sender and a receiver</a:t>
            </a:r>
          </a:p>
        </p:txBody>
      </p:sp>
      <p:sp>
        <p:nvSpPr>
          <p:cNvPr id="100356" name="Rectangle 4">
            <a:extLst>
              <a:ext uri="{FF2B5EF4-FFF2-40B4-BE49-F238E27FC236}">
                <a16:creationId xmlns:a16="http://schemas.microsoft.com/office/drawing/2014/main" id="{50B05905-084D-2D60-2057-7DC2730DB9E2}"/>
              </a:ext>
            </a:extLst>
          </p:cNvPr>
          <p:cNvSpPr>
            <a:spLocks noChangeArrowheads="1"/>
          </p:cNvSpPr>
          <p:nvPr/>
        </p:nvSpPr>
        <p:spPr bwMode="auto">
          <a:xfrm>
            <a:off x="381000"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0357" name="Rectangle 5">
            <a:extLst>
              <a:ext uri="{FF2B5EF4-FFF2-40B4-BE49-F238E27FC236}">
                <a16:creationId xmlns:a16="http://schemas.microsoft.com/office/drawing/2014/main" id="{4BA05833-3AD6-B76E-393A-CB51A3F854A7}"/>
              </a:ext>
            </a:extLst>
          </p:cNvPr>
          <p:cNvSpPr>
            <a:spLocks noChangeArrowheads="1"/>
          </p:cNvSpPr>
          <p:nvPr/>
        </p:nvSpPr>
        <p:spPr bwMode="auto">
          <a:xfrm>
            <a:off x="1676400" y="6477000"/>
            <a:ext cx="630238"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Espace réservé du numéro de diapositive 3">
            <a:extLst>
              <a:ext uri="{FF2B5EF4-FFF2-40B4-BE49-F238E27FC236}">
                <a16:creationId xmlns:a16="http://schemas.microsoft.com/office/drawing/2014/main" id="{5382ED8F-3146-31F5-D164-8DD78C5B26E4}"/>
              </a:ext>
            </a:extLst>
          </p:cNvPr>
          <p:cNvSpPr>
            <a:spLocks noGrp="1"/>
          </p:cNvSpPr>
          <p:nvPr>
            <p:ph type="sldNum" sz="quarter" idx="10"/>
          </p:nvPr>
        </p:nvSpPr>
        <p:spPr/>
        <p:txBody>
          <a:bodyPr/>
          <a:lstStyle/>
          <a:p>
            <a:fld id="{5A9C9889-08D1-EE47-BB20-0E807DF7415B}" type="slidenum">
              <a:rPr lang="en-US" altLang="fr-FR"/>
              <a:pPr/>
              <a:t>18</a:t>
            </a:fld>
            <a:r>
              <a:rPr lang="en-US" altLang="fr-FR"/>
              <a:t> :: 50</a:t>
            </a:r>
          </a:p>
        </p:txBody>
      </p:sp>
      <p:sp>
        <p:nvSpPr>
          <p:cNvPr id="101378" name="Rectangle 2050">
            <a:extLst>
              <a:ext uri="{FF2B5EF4-FFF2-40B4-BE49-F238E27FC236}">
                <a16:creationId xmlns:a16="http://schemas.microsoft.com/office/drawing/2014/main" id="{809FADEC-FF27-45F7-69CB-AC35256A7E6B}"/>
              </a:ext>
            </a:extLst>
          </p:cNvPr>
          <p:cNvSpPr>
            <a:spLocks noGrp="1" noChangeArrowheads="1"/>
          </p:cNvSpPr>
          <p:nvPr>
            <p:ph type="title"/>
          </p:nvPr>
        </p:nvSpPr>
        <p:spPr/>
        <p:txBody>
          <a:bodyPr/>
          <a:lstStyle/>
          <a:p>
            <a:r>
              <a:rPr lang="en-US" altLang="fr-FR"/>
              <a:t>Protocol Architecture</a:t>
            </a:r>
          </a:p>
        </p:txBody>
      </p:sp>
      <p:sp>
        <p:nvSpPr>
          <p:cNvPr id="101380" name="Rectangle 2052">
            <a:extLst>
              <a:ext uri="{FF2B5EF4-FFF2-40B4-BE49-F238E27FC236}">
                <a16:creationId xmlns:a16="http://schemas.microsoft.com/office/drawing/2014/main" id="{9A81B010-64E7-5A0D-B655-487FD87598A4}"/>
              </a:ext>
            </a:extLst>
          </p:cNvPr>
          <p:cNvSpPr>
            <a:spLocks noChangeArrowheads="1"/>
          </p:cNvSpPr>
          <p:nvPr/>
        </p:nvSpPr>
        <p:spPr bwMode="auto">
          <a:xfrm>
            <a:off x="381000"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nvGrpSpPr>
          <p:cNvPr id="101411" name="Group 2083">
            <a:extLst>
              <a:ext uri="{FF2B5EF4-FFF2-40B4-BE49-F238E27FC236}">
                <a16:creationId xmlns:a16="http://schemas.microsoft.com/office/drawing/2014/main" id="{7174BC8D-1BAF-30AD-EDE5-4956BC252745}"/>
              </a:ext>
            </a:extLst>
          </p:cNvPr>
          <p:cNvGrpSpPr>
            <a:grpSpLocks/>
          </p:cNvGrpSpPr>
          <p:nvPr/>
        </p:nvGrpSpPr>
        <p:grpSpPr bwMode="auto">
          <a:xfrm>
            <a:off x="609600" y="2057400"/>
            <a:ext cx="1905000" cy="2743200"/>
            <a:chOff x="384" y="1296"/>
            <a:chExt cx="1200" cy="1728"/>
          </a:xfrm>
        </p:grpSpPr>
        <p:sp>
          <p:nvSpPr>
            <p:cNvPr id="101381" name="Rectangle 2053">
              <a:extLst>
                <a:ext uri="{FF2B5EF4-FFF2-40B4-BE49-F238E27FC236}">
                  <a16:creationId xmlns:a16="http://schemas.microsoft.com/office/drawing/2014/main" id="{1F54AA22-0DB1-8C7C-6F5B-712F10D0E2FD}"/>
                </a:ext>
              </a:extLst>
            </p:cNvPr>
            <p:cNvSpPr>
              <a:spLocks noChangeArrowheads="1"/>
            </p:cNvSpPr>
            <p:nvPr/>
          </p:nvSpPr>
          <p:spPr bwMode="auto">
            <a:xfrm>
              <a:off x="480" y="1296"/>
              <a:ext cx="1104" cy="624"/>
            </a:xfrm>
            <a:prstGeom prst="rect">
              <a:avLst/>
            </a:prstGeom>
            <a:solidFill>
              <a:srgbClr val="CC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fr-FR" sz="2000"/>
                <a:t>Sender</a:t>
              </a:r>
            </a:p>
          </p:txBody>
        </p:sp>
        <p:sp>
          <p:nvSpPr>
            <p:cNvPr id="101382" name="Rectangle 2054">
              <a:extLst>
                <a:ext uri="{FF2B5EF4-FFF2-40B4-BE49-F238E27FC236}">
                  <a16:creationId xmlns:a16="http://schemas.microsoft.com/office/drawing/2014/main" id="{7429D7D1-D63B-0E9B-9841-C9394F635C23}"/>
                </a:ext>
              </a:extLst>
            </p:cNvPr>
            <p:cNvSpPr>
              <a:spLocks noChangeArrowheads="1"/>
            </p:cNvSpPr>
            <p:nvPr/>
          </p:nvSpPr>
          <p:spPr bwMode="auto">
            <a:xfrm>
              <a:off x="480" y="2400"/>
              <a:ext cx="1104" cy="624"/>
            </a:xfrm>
            <a:prstGeom prst="rect">
              <a:avLst/>
            </a:prstGeom>
            <a:solidFill>
              <a:srgbClr val="CC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fr-FR" sz="2000"/>
                <a:t>Receiver</a:t>
              </a:r>
            </a:p>
          </p:txBody>
        </p:sp>
        <p:sp>
          <p:nvSpPr>
            <p:cNvPr id="101387" name="Rectangle 2059">
              <a:extLst>
                <a:ext uri="{FF2B5EF4-FFF2-40B4-BE49-F238E27FC236}">
                  <a16:creationId xmlns:a16="http://schemas.microsoft.com/office/drawing/2014/main" id="{45BF3E8F-BC74-7802-9ADF-FCABFCA4A8E7}"/>
                </a:ext>
              </a:extLst>
            </p:cNvPr>
            <p:cNvSpPr>
              <a:spLocks noChangeArrowheads="1"/>
            </p:cNvSpPr>
            <p:nvPr/>
          </p:nvSpPr>
          <p:spPr bwMode="auto">
            <a:xfrm>
              <a:off x="384" y="2035"/>
              <a:ext cx="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latin typeface="Wingdings" pitchFamily="2" charset="2"/>
                  <a:ea typeface="SimSun" panose="02010600030101010101" pitchFamily="2" charset="-122"/>
                  <a:sym typeface="Wingdings" pitchFamily="2" charset="2"/>
                </a:rPr>
                <a:t></a:t>
              </a:r>
              <a:endParaRPr lang="en-US" altLang="fr-FR" sz="2000" b="1">
                <a:latin typeface="Wingdings" pitchFamily="2" charset="2"/>
                <a:ea typeface="SimSun" panose="02010600030101010101" pitchFamily="2" charset="-122"/>
                <a:sym typeface="Wingdings" pitchFamily="2" charset="2"/>
              </a:endParaRPr>
            </a:p>
          </p:txBody>
        </p:sp>
      </p:grpSp>
      <p:grpSp>
        <p:nvGrpSpPr>
          <p:cNvPr id="101412" name="Group 2084">
            <a:extLst>
              <a:ext uri="{FF2B5EF4-FFF2-40B4-BE49-F238E27FC236}">
                <a16:creationId xmlns:a16="http://schemas.microsoft.com/office/drawing/2014/main" id="{BA0DFB7F-F3AF-D9BD-D0EB-D90809DC7785}"/>
              </a:ext>
            </a:extLst>
          </p:cNvPr>
          <p:cNvGrpSpPr>
            <a:grpSpLocks/>
          </p:cNvGrpSpPr>
          <p:nvPr/>
        </p:nvGrpSpPr>
        <p:grpSpPr bwMode="auto">
          <a:xfrm>
            <a:off x="6553200" y="2057400"/>
            <a:ext cx="1828800" cy="2743200"/>
            <a:chOff x="4128" y="1296"/>
            <a:chExt cx="1152" cy="1728"/>
          </a:xfrm>
        </p:grpSpPr>
        <p:sp>
          <p:nvSpPr>
            <p:cNvPr id="101383" name="Rectangle 2055">
              <a:extLst>
                <a:ext uri="{FF2B5EF4-FFF2-40B4-BE49-F238E27FC236}">
                  <a16:creationId xmlns:a16="http://schemas.microsoft.com/office/drawing/2014/main" id="{B048DCD8-31F4-C39F-5126-955AA9148B95}"/>
                </a:ext>
              </a:extLst>
            </p:cNvPr>
            <p:cNvSpPr>
              <a:spLocks noChangeArrowheads="1"/>
            </p:cNvSpPr>
            <p:nvPr/>
          </p:nvSpPr>
          <p:spPr bwMode="auto">
            <a:xfrm>
              <a:off x="4128" y="1296"/>
              <a:ext cx="1104" cy="624"/>
            </a:xfrm>
            <a:prstGeom prst="rect">
              <a:avLst/>
            </a:prstGeom>
            <a:solidFill>
              <a:srgbClr val="CC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fr-FR" sz="2000"/>
                <a:t>Sender</a:t>
              </a:r>
            </a:p>
          </p:txBody>
        </p:sp>
        <p:sp>
          <p:nvSpPr>
            <p:cNvPr id="101384" name="Rectangle 2056">
              <a:extLst>
                <a:ext uri="{FF2B5EF4-FFF2-40B4-BE49-F238E27FC236}">
                  <a16:creationId xmlns:a16="http://schemas.microsoft.com/office/drawing/2014/main" id="{E8DDEBCA-BF36-F782-10C6-94F4C8B996A5}"/>
                </a:ext>
              </a:extLst>
            </p:cNvPr>
            <p:cNvSpPr>
              <a:spLocks noChangeArrowheads="1"/>
            </p:cNvSpPr>
            <p:nvPr/>
          </p:nvSpPr>
          <p:spPr bwMode="auto">
            <a:xfrm>
              <a:off x="4128" y="2400"/>
              <a:ext cx="1104" cy="624"/>
            </a:xfrm>
            <a:prstGeom prst="rect">
              <a:avLst/>
            </a:prstGeom>
            <a:solidFill>
              <a:srgbClr val="CC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fr-FR" sz="2000"/>
                <a:t>Receiver</a:t>
              </a:r>
            </a:p>
          </p:txBody>
        </p:sp>
        <p:sp>
          <p:nvSpPr>
            <p:cNvPr id="101389" name="Rectangle 2061">
              <a:extLst>
                <a:ext uri="{FF2B5EF4-FFF2-40B4-BE49-F238E27FC236}">
                  <a16:creationId xmlns:a16="http://schemas.microsoft.com/office/drawing/2014/main" id="{F6962977-95E5-1266-C9E3-8CCED5A9CA8F}"/>
                </a:ext>
              </a:extLst>
            </p:cNvPr>
            <p:cNvSpPr>
              <a:spLocks noChangeArrowheads="1"/>
            </p:cNvSpPr>
            <p:nvPr/>
          </p:nvSpPr>
          <p:spPr bwMode="auto">
            <a:xfrm>
              <a:off x="5040" y="2033"/>
              <a:ext cx="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latin typeface="Wingdings" pitchFamily="2" charset="2"/>
                  <a:ea typeface="SimSun" panose="02010600030101010101" pitchFamily="2" charset="-122"/>
                  <a:sym typeface="Wingdings" pitchFamily="2" charset="2"/>
                </a:rPr>
                <a:t></a:t>
              </a:r>
              <a:endParaRPr lang="en-US" altLang="fr-FR" sz="2000" b="1">
                <a:latin typeface="Wingdings" pitchFamily="2" charset="2"/>
                <a:ea typeface="SimSun" panose="02010600030101010101" pitchFamily="2" charset="-122"/>
                <a:sym typeface="Wingdings" pitchFamily="2" charset="2"/>
              </a:endParaRPr>
            </a:p>
          </p:txBody>
        </p:sp>
      </p:grpSp>
      <p:sp>
        <p:nvSpPr>
          <p:cNvPr id="101392" name="Rectangle 2064">
            <a:extLst>
              <a:ext uri="{FF2B5EF4-FFF2-40B4-BE49-F238E27FC236}">
                <a16:creationId xmlns:a16="http://schemas.microsoft.com/office/drawing/2014/main" id="{5D14FA40-7E58-0CAB-8748-37063AAC0AB4}"/>
              </a:ext>
            </a:extLst>
          </p:cNvPr>
          <p:cNvSpPr>
            <a:spLocks noChangeArrowheads="1"/>
          </p:cNvSpPr>
          <p:nvPr/>
        </p:nvSpPr>
        <p:spPr bwMode="auto">
          <a:xfrm>
            <a:off x="2667000" y="3309938"/>
            <a:ext cx="3810000" cy="2286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fr-FR" sz="1600"/>
              <a:t>UDP Channel</a:t>
            </a:r>
          </a:p>
        </p:txBody>
      </p:sp>
      <p:grpSp>
        <p:nvGrpSpPr>
          <p:cNvPr id="101413" name="Group 2085">
            <a:extLst>
              <a:ext uri="{FF2B5EF4-FFF2-40B4-BE49-F238E27FC236}">
                <a16:creationId xmlns:a16="http://schemas.microsoft.com/office/drawing/2014/main" id="{2E05DE6D-98E9-082E-A4DE-BF507D4B22D8}"/>
              </a:ext>
            </a:extLst>
          </p:cNvPr>
          <p:cNvGrpSpPr>
            <a:grpSpLocks/>
          </p:cNvGrpSpPr>
          <p:nvPr/>
        </p:nvGrpSpPr>
        <p:grpSpPr bwMode="auto">
          <a:xfrm>
            <a:off x="2819400" y="2362200"/>
            <a:ext cx="2895600" cy="457200"/>
            <a:chOff x="1776" y="1488"/>
            <a:chExt cx="1824" cy="288"/>
          </a:xfrm>
        </p:grpSpPr>
        <p:sp>
          <p:nvSpPr>
            <p:cNvPr id="101398" name="Rectangle 2070">
              <a:extLst>
                <a:ext uri="{FF2B5EF4-FFF2-40B4-BE49-F238E27FC236}">
                  <a16:creationId xmlns:a16="http://schemas.microsoft.com/office/drawing/2014/main" id="{9EBE8030-2542-4808-140F-40D8686B9D2C}"/>
                </a:ext>
              </a:extLst>
            </p:cNvPr>
            <p:cNvSpPr>
              <a:spLocks noChangeArrowheads="1"/>
            </p:cNvSpPr>
            <p:nvPr/>
          </p:nvSpPr>
          <p:spPr bwMode="auto">
            <a:xfrm>
              <a:off x="1776" y="1488"/>
              <a:ext cx="1728" cy="192"/>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fr-FR" sz="1600"/>
                <a:t>UDP</a:t>
              </a:r>
            </a:p>
          </p:txBody>
        </p:sp>
        <p:grpSp>
          <p:nvGrpSpPr>
            <p:cNvPr id="101397" name="Group 2069">
              <a:extLst>
                <a:ext uri="{FF2B5EF4-FFF2-40B4-BE49-F238E27FC236}">
                  <a16:creationId xmlns:a16="http://schemas.microsoft.com/office/drawing/2014/main" id="{59444311-7250-4A4A-93AD-C2DE5236F33D}"/>
                </a:ext>
              </a:extLst>
            </p:cNvPr>
            <p:cNvGrpSpPr>
              <a:grpSpLocks/>
            </p:cNvGrpSpPr>
            <p:nvPr/>
          </p:nvGrpSpPr>
          <p:grpSpPr bwMode="auto">
            <a:xfrm>
              <a:off x="2160" y="1584"/>
              <a:ext cx="1440" cy="192"/>
              <a:chOff x="2160" y="1584"/>
              <a:chExt cx="1440" cy="192"/>
            </a:xfrm>
          </p:grpSpPr>
          <p:sp>
            <p:nvSpPr>
              <p:cNvPr id="101393" name="Rectangle 2065">
                <a:extLst>
                  <a:ext uri="{FF2B5EF4-FFF2-40B4-BE49-F238E27FC236}">
                    <a16:creationId xmlns:a16="http://schemas.microsoft.com/office/drawing/2014/main" id="{07E9F0D1-4190-100E-3995-B2D680DDF2C9}"/>
                  </a:ext>
                </a:extLst>
              </p:cNvPr>
              <p:cNvSpPr>
                <a:spLocks noChangeArrowheads="1"/>
              </p:cNvSpPr>
              <p:nvPr/>
            </p:nvSpPr>
            <p:spPr bwMode="auto">
              <a:xfrm>
                <a:off x="2160" y="1584"/>
                <a:ext cx="480"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107763" dir="13500000" algn="ctr" rotWithShape="0">
                        <a:schemeClr val="bg2"/>
                      </a:outerShdw>
                    </a:effectLst>
                  </a14:hiddenEffects>
                </a:ext>
              </a:extLst>
            </p:spPr>
            <p:txBody>
              <a:bodyPr wrap="none" anchor="ctr"/>
              <a:lstStyle/>
              <a:p>
                <a:pPr algn="ctr"/>
                <a:r>
                  <a:rPr lang="en-US" altLang="fr-FR" sz="1600"/>
                  <a:t>Seq. No</a:t>
                </a:r>
              </a:p>
            </p:txBody>
          </p:sp>
          <p:sp>
            <p:nvSpPr>
              <p:cNvPr id="101394" name="Rectangle 2066">
                <a:extLst>
                  <a:ext uri="{FF2B5EF4-FFF2-40B4-BE49-F238E27FC236}">
                    <a16:creationId xmlns:a16="http://schemas.microsoft.com/office/drawing/2014/main" id="{B9E0F7BC-96D0-F27D-0A00-D868A0E142FB}"/>
                  </a:ext>
                </a:extLst>
              </p:cNvPr>
              <p:cNvSpPr>
                <a:spLocks noChangeArrowheads="1"/>
              </p:cNvSpPr>
              <p:nvPr/>
            </p:nvSpPr>
            <p:spPr bwMode="auto">
              <a:xfrm>
                <a:off x="2640" y="1584"/>
                <a:ext cx="480"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107763" dir="13500000" algn="ctr" rotWithShape="0">
                        <a:schemeClr val="bg2"/>
                      </a:outerShdw>
                    </a:effectLst>
                  </a14:hiddenEffects>
                </a:ext>
              </a:extLst>
            </p:spPr>
            <p:txBody>
              <a:bodyPr wrap="none" anchor="ctr"/>
              <a:lstStyle/>
              <a:p>
                <a:pPr algn="ctr"/>
                <a:r>
                  <a:rPr lang="en-US" altLang="fr-FR" sz="1600"/>
                  <a:t>TS</a:t>
                </a:r>
              </a:p>
            </p:txBody>
          </p:sp>
          <p:sp>
            <p:nvSpPr>
              <p:cNvPr id="101395" name="Rectangle 2067">
                <a:extLst>
                  <a:ext uri="{FF2B5EF4-FFF2-40B4-BE49-F238E27FC236}">
                    <a16:creationId xmlns:a16="http://schemas.microsoft.com/office/drawing/2014/main" id="{E0178B67-DC9E-4D65-1B3E-2A19778D4B48}"/>
                  </a:ext>
                </a:extLst>
              </p:cNvPr>
              <p:cNvSpPr>
                <a:spLocks noChangeArrowheads="1"/>
              </p:cNvSpPr>
              <p:nvPr/>
            </p:nvSpPr>
            <p:spPr bwMode="auto">
              <a:xfrm>
                <a:off x="3120" y="1584"/>
                <a:ext cx="480"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107763" dir="13500000" algn="ctr" rotWithShape="0">
                        <a:schemeClr val="bg2"/>
                      </a:outerShdw>
                    </a:effectLst>
                  </a14:hiddenEffects>
                </a:ext>
              </a:extLst>
            </p:spPr>
            <p:txBody>
              <a:bodyPr wrap="none" anchor="ctr"/>
              <a:lstStyle/>
              <a:p>
                <a:pPr algn="ctr"/>
                <a:r>
                  <a:rPr lang="en-US" altLang="fr-FR" sz="1600"/>
                  <a:t>Payload</a:t>
                </a:r>
              </a:p>
            </p:txBody>
          </p:sp>
        </p:grpSp>
      </p:grpSp>
      <p:sp>
        <p:nvSpPr>
          <p:cNvPr id="101399" name="Line 2071">
            <a:extLst>
              <a:ext uri="{FF2B5EF4-FFF2-40B4-BE49-F238E27FC236}">
                <a16:creationId xmlns:a16="http://schemas.microsoft.com/office/drawing/2014/main" id="{75F8F10F-0D0A-042D-FFFE-95286E93B1F0}"/>
              </a:ext>
            </a:extLst>
          </p:cNvPr>
          <p:cNvSpPr>
            <a:spLocks noChangeShapeType="1"/>
          </p:cNvSpPr>
          <p:nvPr/>
        </p:nvSpPr>
        <p:spPr bwMode="auto">
          <a:xfrm>
            <a:off x="2743200" y="2971800"/>
            <a:ext cx="3581400" cy="0"/>
          </a:xfrm>
          <a:prstGeom prst="line">
            <a:avLst/>
          </a:prstGeom>
          <a:noFill/>
          <a:ln w="1905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01400" name="Line 2072">
            <a:extLst>
              <a:ext uri="{FF2B5EF4-FFF2-40B4-BE49-F238E27FC236}">
                <a16:creationId xmlns:a16="http://schemas.microsoft.com/office/drawing/2014/main" id="{481F79E7-100B-8327-93E6-5F9C6FFAE066}"/>
              </a:ext>
            </a:extLst>
          </p:cNvPr>
          <p:cNvSpPr>
            <a:spLocks noChangeShapeType="1"/>
          </p:cNvSpPr>
          <p:nvPr/>
        </p:nvSpPr>
        <p:spPr bwMode="auto">
          <a:xfrm>
            <a:off x="2743200" y="3886200"/>
            <a:ext cx="3581400" cy="0"/>
          </a:xfrm>
          <a:prstGeom prst="line">
            <a:avLst/>
          </a:prstGeom>
          <a:noFill/>
          <a:ln w="19050">
            <a:solidFill>
              <a:srgbClr val="CC33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nvGrpSpPr>
          <p:cNvPr id="101414" name="Group 2086">
            <a:extLst>
              <a:ext uri="{FF2B5EF4-FFF2-40B4-BE49-F238E27FC236}">
                <a16:creationId xmlns:a16="http://schemas.microsoft.com/office/drawing/2014/main" id="{509F0E51-1EC8-2D65-16DC-22E24E932F3E}"/>
              </a:ext>
            </a:extLst>
          </p:cNvPr>
          <p:cNvGrpSpPr>
            <a:grpSpLocks/>
          </p:cNvGrpSpPr>
          <p:nvPr/>
        </p:nvGrpSpPr>
        <p:grpSpPr bwMode="auto">
          <a:xfrm>
            <a:off x="3429000" y="4038600"/>
            <a:ext cx="2286000" cy="304800"/>
            <a:chOff x="2160" y="2544"/>
            <a:chExt cx="1440" cy="192"/>
          </a:xfrm>
        </p:grpSpPr>
        <p:sp>
          <p:nvSpPr>
            <p:cNvPr id="101402" name="Rectangle 2074">
              <a:extLst>
                <a:ext uri="{FF2B5EF4-FFF2-40B4-BE49-F238E27FC236}">
                  <a16:creationId xmlns:a16="http://schemas.microsoft.com/office/drawing/2014/main" id="{939C5940-36A2-A384-8930-17B606C2E246}"/>
                </a:ext>
              </a:extLst>
            </p:cNvPr>
            <p:cNvSpPr>
              <a:spLocks noChangeArrowheads="1"/>
            </p:cNvSpPr>
            <p:nvPr/>
          </p:nvSpPr>
          <p:spPr bwMode="auto">
            <a:xfrm>
              <a:off x="2160" y="2544"/>
              <a:ext cx="480"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107763" dir="13500000" algn="ctr" rotWithShape="0">
                      <a:schemeClr val="bg2"/>
                    </a:outerShdw>
                  </a:effectLst>
                </a14:hiddenEffects>
              </a:ext>
            </a:extLst>
          </p:spPr>
          <p:txBody>
            <a:bodyPr wrap="none" anchor="ctr"/>
            <a:lstStyle/>
            <a:p>
              <a:pPr algn="ctr"/>
              <a:r>
                <a:rPr lang="en-US" altLang="fr-FR" sz="1600"/>
                <a:t>ACK</a:t>
              </a:r>
            </a:p>
          </p:txBody>
        </p:sp>
        <p:sp>
          <p:nvSpPr>
            <p:cNvPr id="101403" name="Rectangle 2075">
              <a:extLst>
                <a:ext uri="{FF2B5EF4-FFF2-40B4-BE49-F238E27FC236}">
                  <a16:creationId xmlns:a16="http://schemas.microsoft.com/office/drawing/2014/main" id="{1734FB37-96DA-2341-DCCD-52E7916695B9}"/>
                </a:ext>
              </a:extLst>
            </p:cNvPr>
            <p:cNvSpPr>
              <a:spLocks noChangeArrowheads="1"/>
            </p:cNvSpPr>
            <p:nvPr/>
          </p:nvSpPr>
          <p:spPr bwMode="auto">
            <a:xfrm>
              <a:off x="2640" y="2544"/>
              <a:ext cx="960"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107763" dir="13500000" algn="ctr" rotWithShape="0">
                      <a:schemeClr val="bg2"/>
                    </a:outerShdw>
                  </a:effectLst>
                </a14:hiddenEffects>
              </a:ext>
            </a:extLst>
          </p:spPr>
          <p:txBody>
            <a:bodyPr wrap="none" anchor="ctr"/>
            <a:lstStyle/>
            <a:p>
              <a:pPr algn="ctr"/>
              <a:r>
                <a:rPr lang="en-US" altLang="fr-FR" sz="1600"/>
                <a:t>Seq. No</a:t>
              </a:r>
            </a:p>
          </p:txBody>
        </p:sp>
      </p:grpSp>
      <p:grpSp>
        <p:nvGrpSpPr>
          <p:cNvPr id="101415" name="Group 2087">
            <a:extLst>
              <a:ext uri="{FF2B5EF4-FFF2-40B4-BE49-F238E27FC236}">
                <a16:creationId xmlns:a16="http://schemas.microsoft.com/office/drawing/2014/main" id="{79C2BAB5-93C2-1029-6D2F-AF59F7C0D9D1}"/>
              </a:ext>
            </a:extLst>
          </p:cNvPr>
          <p:cNvGrpSpPr>
            <a:grpSpLocks/>
          </p:cNvGrpSpPr>
          <p:nvPr/>
        </p:nvGrpSpPr>
        <p:grpSpPr bwMode="auto">
          <a:xfrm>
            <a:off x="3429000" y="4495800"/>
            <a:ext cx="2286000" cy="304800"/>
            <a:chOff x="2160" y="2832"/>
            <a:chExt cx="1440" cy="192"/>
          </a:xfrm>
        </p:grpSpPr>
        <p:sp>
          <p:nvSpPr>
            <p:cNvPr id="101409" name="Rectangle 2081">
              <a:extLst>
                <a:ext uri="{FF2B5EF4-FFF2-40B4-BE49-F238E27FC236}">
                  <a16:creationId xmlns:a16="http://schemas.microsoft.com/office/drawing/2014/main" id="{0DF4189A-D5AE-6CB6-4D1D-3B6B527B40ED}"/>
                </a:ext>
              </a:extLst>
            </p:cNvPr>
            <p:cNvSpPr>
              <a:spLocks noChangeArrowheads="1"/>
            </p:cNvSpPr>
            <p:nvPr/>
          </p:nvSpPr>
          <p:spPr bwMode="auto">
            <a:xfrm>
              <a:off x="2160" y="2832"/>
              <a:ext cx="480"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107763" dir="13500000" algn="ctr" rotWithShape="0">
                      <a:schemeClr val="bg2"/>
                    </a:outerShdw>
                  </a:effectLst>
                </a14:hiddenEffects>
              </a:ext>
            </a:extLst>
          </p:spPr>
          <p:txBody>
            <a:bodyPr wrap="none" anchor="ctr"/>
            <a:lstStyle/>
            <a:p>
              <a:pPr algn="ctr"/>
              <a:r>
                <a:rPr lang="en-US" altLang="fr-FR" sz="1600"/>
                <a:t>NAK</a:t>
              </a:r>
            </a:p>
          </p:txBody>
        </p:sp>
        <p:sp>
          <p:nvSpPr>
            <p:cNvPr id="101410" name="Rectangle 2082">
              <a:extLst>
                <a:ext uri="{FF2B5EF4-FFF2-40B4-BE49-F238E27FC236}">
                  <a16:creationId xmlns:a16="http://schemas.microsoft.com/office/drawing/2014/main" id="{E45732C8-0952-F750-0FD1-C01ADF651ED4}"/>
                </a:ext>
              </a:extLst>
            </p:cNvPr>
            <p:cNvSpPr>
              <a:spLocks noChangeArrowheads="1"/>
            </p:cNvSpPr>
            <p:nvPr/>
          </p:nvSpPr>
          <p:spPr bwMode="auto">
            <a:xfrm>
              <a:off x="2640" y="2832"/>
              <a:ext cx="960"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107763" dir="13500000" algn="ctr" rotWithShape="0">
                      <a:schemeClr val="bg2"/>
                    </a:outerShdw>
                  </a:effectLst>
                </a14:hiddenEffects>
              </a:ext>
            </a:extLst>
          </p:spPr>
          <p:txBody>
            <a:bodyPr wrap="none" anchor="ctr"/>
            <a:lstStyle/>
            <a:p>
              <a:pPr algn="ctr"/>
              <a:r>
                <a:rPr lang="en-US" altLang="fr-FR" sz="1600"/>
                <a:t>Loss List</a:t>
              </a:r>
            </a:p>
          </p:txBody>
        </p:sp>
      </p:grpSp>
      <p:sp>
        <p:nvSpPr>
          <p:cNvPr id="101386" name="Rectangle 2058">
            <a:extLst>
              <a:ext uri="{FF2B5EF4-FFF2-40B4-BE49-F238E27FC236}">
                <a16:creationId xmlns:a16="http://schemas.microsoft.com/office/drawing/2014/main" id="{F8BC4CC4-F11C-8FD1-58D0-6CE7398FD6ED}"/>
              </a:ext>
            </a:extLst>
          </p:cNvPr>
          <p:cNvSpPr>
            <a:spLocks noChangeArrowheads="1"/>
          </p:cNvSpPr>
          <p:nvPr/>
        </p:nvSpPr>
        <p:spPr bwMode="auto">
          <a:xfrm>
            <a:off x="6553200" y="2057400"/>
            <a:ext cx="1752600" cy="990600"/>
          </a:xfrm>
          <a:prstGeom prst="rect">
            <a:avLst/>
          </a:prstGeom>
          <a:solidFill>
            <a:srgbClr val="D8FF8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fr-FR" sz="2000">
                <a:solidFill>
                  <a:schemeClr val="bg2"/>
                </a:solidFill>
              </a:rPr>
              <a:t>Sender</a:t>
            </a:r>
          </a:p>
        </p:txBody>
      </p:sp>
      <p:sp>
        <p:nvSpPr>
          <p:cNvPr id="101416" name="Rectangle 2088">
            <a:extLst>
              <a:ext uri="{FF2B5EF4-FFF2-40B4-BE49-F238E27FC236}">
                <a16:creationId xmlns:a16="http://schemas.microsoft.com/office/drawing/2014/main" id="{FF47F245-1483-C329-D49E-36F0C641EC93}"/>
              </a:ext>
            </a:extLst>
          </p:cNvPr>
          <p:cNvSpPr>
            <a:spLocks noChangeArrowheads="1"/>
          </p:cNvSpPr>
          <p:nvPr/>
        </p:nvSpPr>
        <p:spPr bwMode="auto">
          <a:xfrm>
            <a:off x="1676400" y="6477000"/>
            <a:ext cx="785813"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nvGrpSpPr>
          <p:cNvPr id="101419" name="Group 2091">
            <a:extLst>
              <a:ext uri="{FF2B5EF4-FFF2-40B4-BE49-F238E27FC236}">
                <a16:creationId xmlns:a16="http://schemas.microsoft.com/office/drawing/2014/main" id="{21D3057A-6298-9C47-1C5E-B8224F32398A}"/>
              </a:ext>
            </a:extLst>
          </p:cNvPr>
          <p:cNvGrpSpPr>
            <a:grpSpLocks/>
          </p:cNvGrpSpPr>
          <p:nvPr/>
        </p:nvGrpSpPr>
        <p:grpSpPr bwMode="auto">
          <a:xfrm>
            <a:off x="1485900" y="5029200"/>
            <a:ext cx="6157913" cy="396875"/>
            <a:chOff x="912" y="3168"/>
            <a:chExt cx="3879" cy="250"/>
          </a:xfrm>
        </p:grpSpPr>
        <p:sp>
          <p:nvSpPr>
            <p:cNvPr id="101417" name="Text Box 2089">
              <a:extLst>
                <a:ext uri="{FF2B5EF4-FFF2-40B4-BE49-F238E27FC236}">
                  <a16:creationId xmlns:a16="http://schemas.microsoft.com/office/drawing/2014/main" id="{6E82E7AD-AB70-209E-231C-159D18185EFF}"/>
                </a:ext>
              </a:extLst>
            </p:cNvPr>
            <p:cNvSpPr txBox="1">
              <a:spLocks noChangeArrowheads="1"/>
            </p:cNvSpPr>
            <p:nvPr/>
          </p:nvSpPr>
          <p:spPr bwMode="auto">
            <a:xfrm>
              <a:off x="912" y="3168"/>
              <a:ext cx="2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sz="2000"/>
                <a:t>A</a:t>
              </a:r>
            </a:p>
          </p:txBody>
        </p:sp>
        <p:sp>
          <p:nvSpPr>
            <p:cNvPr id="101418" name="Text Box 2090">
              <a:extLst>
                <a:ext uri="{FF2B5EF4-FFF2-40B4-BE49-F238E27FC236}">
                  <a16:creationId xmlns:a16="http://schemas.microsoft.com/office/drawing/2014/main" id="{BECAF763-A2B0-DB47-B5C9-51785CEC6106}"/>
                </a:ext>
              </a:extLst>
            </p:cNvPr>
            <p:cNvSpPr txBox="1">
              <a:spLocks noChangeArrowheads="1"/>
            </p:cNvSpPr>
            <p:nvPr/>
          </p:nvSpPr>
          <p:spPr bwMode="auto">
            <a:xfrm>
              <a:off x="4568" y="3168"/>
              <a:ext cx="22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sz="2000"/>
                <a:t>B</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01412"/>
                                        </p:tgtEl>
                                        <p:attrNameLst>
                                          <p:attrName>style.visibility</p:attrName>
                                        </p:attrNameLst>
                                      </p:cBhvr>
                                      <p:to>
                                        <p:strVal val="visible"/>
                                      </p:to>
                                    </p:set>
                                    <p:anim calcmode="lin" valueType="num">
                                      <p:cBhvr additive="base">
                                        <p:cTn id="7" dur="500" fill="hold"/>
                                        <p:tgtEl>
                                          <p:spTgt spid="101412"/>
                                        </p:tgtEl>
                                        <p:attrNameLst>
                                          <p:attrName>ppt_x</p:attrName>
                                        </p:attrNameLst>
                                      </p:cBhvr>
                                      <p:tavLst>
                                        <p:tav tm="0">
                                          <p:val>
                                            <p:strVal val="0-#ppt_w/2"/>
                                          </p:val>
                                        </p:tav>
                                        <p:tav tm="100000">
                                          <p:val>
                                            <p:strVal val="#ppt_x"/>
                                          </p:val>
                                        </p:tav>
                                      </p:tavLst>
                                    </p:anim>
                                    <p:anim calcmode="lin" valueType="num">
                                      <p:cBhvr additive="base">
                                        <p:cTn id="8" dur="500" fill="hold"/>
                                        <p:tgtEl>
                                          <p:spTgt spid="10141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499"/>
                                          </p:stCondLst>
                                        </p:cTn>
                                        <p:tgtEl>
                                          <p:spTgt spid="101419"/>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10139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499"/>
                                          </p:stCondLst>
                                        </p:cTn>
                                        <p:tgtEl>
                                          <p:spTgt spid="101386"/>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01399"/>
                                        </p:tgtEl>
                                        <p:attrNameLst>
                                          <p:attrName>style.visibility</p:attrName>
                                        </p:attrNameLst>
                                      </p:cBhvr>
                                      <p:to>
                                        <p:strVal val="visible"/>
                                      </p:to>
                                    </p:set>
                                    <p:anim calcmode="lin" valueType="num">
                                      <p:cBhvr additive="base">
                                        <p:cTn id="25" dur="500" fill="hold"/>
                                        <p:tgtEl>
                                          <p:spTgt spid="101399"/>
                                        </p:tgtEl>
                                        <p:attrNameLst>
                                          <p:attrName>ppt_x</p:attrName>
                                        </p:attrNameLst>
                                      </p:cBhvr>
                                      <p:tavLst>
                                        <p:tav tm="0">
                                          <p:val>
                                            <p:strVal val="0-#ppt_w/2"/>
                                          </p:val>
                                        </p:tav>
                                        <p:tav tm="100000">
                                          <p:val>
                                            <p:strVal val="#ppt_x"/>
                                          </p:val>
                                        </p:tav>
                                      </p:tavLst>
                                    </p:anim>
                                    <p:anim calcmode="lin" valueType="num">
                                      <p:cBhvr additive="base">
                                        <p:cTn id="26" dur="500" fill="hold"/>
                                        <p:tgtEl>
                                          <p:spTgt spid="101399"/>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01413"/>
                                        </p:tgtEl>
                                        <p:attrNameLst>
                                          <p:attrName>style.visibility</p:attrName>
                                        </p:attrNameLst>
                                      </p:cBhvr>
                                      <p:to>
                                        <p:strVal val="visible"/>
                                      </p:to>
                                    </p:set>
                                    <p:anim calcmode="lin" valueType="num">
                                      <p:cBhvr additive="base">
                                        <p:cTn id="31" dur="500" fill="hold"/>
                                        <p:tgtEl>
                                          <p:spTgt spid="101413"/>
                                        </p:tgtEl>
                                        <p:attrNameLst>
                                          <p:attrName>ppt_x</p:attrName>
                                        </p:attrNameLst>
                                      </p:cBhvr>
                                      <p:tavLst>
                                        <p:tav tm="0">
                                          <p:val>
                                            <p:strVal val="0-#ppt_w/2"/>
                                          </p:val>
                                        </p:tav>
                                        <p:tav tm="100000">
                                          <p:val>
                                            <p:strVal val="#ppt_x"/>
                                          </p:val>
                                        </p:tav>
                                      </p:tavLst>
                                    </p:anim>
                                    <p:anim calcmode="lin" valueType="num">
                                      <p:cBhvr additive="base">
                                        <p:cTn id="32" dur="500" fill="hold"/>
                                        <p:tgtEl>
                                          <p:spTgt spid="101413"/>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nodeType="clickEffect">
                                  <p:stCondLst>
                                    <p:cond delay="0"/>
                                  </p:stCondLst>
                                  <p:childTnLst>
                                    <p:set>
                                      <p:cBhvr>
                                        <p:cTn id="36" dur="1" fill="hold">
                                          <p:stCondLst>
                                            <p:cond delay="0"/>
                                          </p:stCondLst>
                                        </p:cTn>
                                        <p:tgtEl>
                                          <p:spTgt spid="101400"/>
                                        </p:tgtEl>
                                        <p:attrNameLst>
                                          <p:attrName>style.visibility</p:attrName>
                                        </p:attrNameLst>
                                      </p:cBhvr>
                                      <p:to>
                                        <p:strVal val="visible"/>
                                      </p:to>
                                    </p:set>
                                    <p:anim calcmode="lin" valueType="num">
                                      <p:cBhvr additive="base">
                                        <p:cTn id="37" dur="500" fill="hold"/>
                                        <p:tgtEl>
                                          <p:spTgt spid="101400"/>
                                        </p:tgtEl>
                                        <p:attrNameLst>
                                          <p:attrName>ppt_x</p:attrName>
                                        </p:attrNameLst>
                                      </p:cBhvr>
                                      <p:tavLst>
                                        <p:tav tm="0">
                                          <p:val>
                                            <p:strVal val="1+#ppt_w/2"/>
                                          </p:val>
                                        </p:tav>
                                        <p:tav tm="100000">
                                          <p:val>
                                            <p:strVal val="#ppt_x"/>
                                          </p:val>
                                        </p:tav>
                                      </p:tavLst>
                                    </p:anim>
                                    <p:anim calcmode="lin" valueType="num">
                                      <p:cBhvr additive="base">
                                        <p:cTn id="38" dur="500" fill="hold"/>
                                        <p:tgtEl>
                                          <p:spTgt spid="101400"/>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nodeType="clickEffect">
                                  <p:stCondLst>
                                    <p:cond delay="0"/>
                                  </p:stCondLst>
                                  <p:childTnLst>
                                    <p:set>
                                      <p:cBhvr>
                                        <p:cTn id="42" dur="1" fill="hold">
                                          <p:stCondLst>
                                            <p:cond delay="0"/>
                                          </p:stCondLst>
                                        </p:cTn>
                                        <p:tgtEl>
                                          <p:spTgt spid="101414"/>
                                        </p:tgtEl>
                                        <p:attrNameLst>
                                          <p:attrName>style.visibility</p:attrName>
                                        </p:attrNameLst>
                                      </p:cBhvr>
                                      <p:to>
                                        <p:strVal val="visible"/>
                                      </p:to>
                                    </p:set>
                                    <p:anim calcmode="lin" valueType="num">
                                      <p:cBhvr additive="base">
                                        <p:cTn id="43" dur="500" fill="hold"/>
                                        <p:tgtEl>
                                          <p:spTgt spid="101414"/>
                                        </p:tgtEl>
                                        <p:attrNameLst>
                                          <p:attrName>ppt_x</p:attrName>
                                        </p:attrNameLst>
                                      </p:cBhvr>
                                      <p:tavLst>
                                        <p:tav tm="0">
                                          <p:val>
                                            <p:strVal val="1+#ppt_w/2"/>
                                          </p:val>
                                        </p:tav>
                                        <p:tav tm="100000">
                                          <p:val>
                                            <p:strVal val="#ppt_x"/>
                                          </p:val>
                                        </p:tav>
                                      </p:tavLst>
                                    </p:anim>
                                    <p:anim calcmode="lin" valueType="num">
                                      <p:cBhvr additive="base">
                                        <p:cTn id="44" dur="500" fill="hold"/>
                                        <p:tgtEl>
                                          <p:spTgt spid="101414"/>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nodeType="clickEffect">
                                  <p:stCondLst>
                                    <p:cond delay="0"/>
                                  </p:stCondLst>
                                  <p:childTnLst>
                                    <p:set>
                                      <p:cBhvr>
                                        <p:cTn id="48" dur="1" fill="hold">
                                          <p:stCondLst>
                                            <p:cond delay="0"/>
                                          </p:stCondLst>
                                        </p:cTn>
                                        <p:tgtEl>
                                          <p:spTgt spid="101415"/>
                                        </p:tgtEl>
                                        <p:attrNameLst>
                                          <p:attrName>style.visibility</p:attrName>
                                        </p:attrNameLst>
                                      </p:cBhvr>
                                      <p:to>
                                        <p:strVal val="visible"/>
                                      </p:to>
                                    </p:set>
                                    <p:anim calcmode="lin" valueType="num">
                                      <p:cBhvr additive="base">
                                        <p:cTn id="49" dur="500" fill="hold"/>
                                        <p:tgtEl>
                                          <p:spTgt spid="101415"/>
                                        </p:tgtEl>
                                        <p:attrNameLst>
                                          <p:attrName>ppt_x</p:attrName>
                                        </p:attrNameLst>
                                      </p:cBhvr>
                                      <p:tavLst>
                                        <p:tav tm="0">
                                          <p:val>
                                            <p:strVal val="1+#ppt_w/2"/>
                                          </p:val>
                                        </p:tav>
                                        <p:tav tm="100000">
                                          <p:val>
                                            <p:strVal val="#ppt_x"/>
                                          </p:val>
                                        </p:tav>
                                      </p:tavLst>
                                    </p:anim>
                                    <p:anim calcmode="lin" valueType="num">
                                      <p:cBhvr additive="base">
                                        <p:cTn id="50" dur="500" fill="hold"/>
                                        <p:tgtEl>
                                          <p:spTgt spid="1014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92" grpId="0" animBg="1" autoUpdateAnimBg="0"/>
      <p:bldP spid="101386"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3">
            <a:extLst>
              <a:ext uri="{FF2B5EF4-FFF2-40B4-BE49-F238E27FC236}">
                <a16:creationId xmlns:a16="http://schemas.microsoft.com/office/drawing/2014/main" id="{F12B93A4-72B6-F7A8-3C8D-A71209006A17}"/>
              </a:ext>
            </a:extLst>
          </p:cNvPr>
          <p:cNvSpPr>
            <a:spLocks noGrp="1"/>
          </p:cNvSpPr>
          <p:nvPr>
            <p:ph type="sldNum" sz="quarter" idx="10"/>
          </p:nvPr>
        </p:nvSpPr>
        <p:spPr/>
        <p:txBody>
          <a:bodyPr/>
          <a:lstStyle/>
          <a:p>
            <a:fld id="{9141805D-A542-7744-9222-0AC7151A6512}" type="slidenum">
              <a:rPr lang="en-US" altLang="fr-FR"/>
              <a:pPr/>
              <a:t>19</a:t>
            </a:fld>
            <a:r>
              <a:rPr lang="en-US" altLang="fr-FR"/>
              <a:t> :: 50</a:t>
            </a:r>
          </a:p>
        </p:txBody>
      </p:sp>
      <p:sp>
        <p:nvSpPr>
          <p:cNvPr id="98306" name="Rectangle 1026">
            <a:extLst>
              <a:ext uri="{FF2B5EF4-FFF2-40B4-BE49-F238E27FC236}">
                <a16:creationId xmlns:a16="http://schemas.microsoft.com/office/drawing/2014/main" id="{A798FE6A-9A81-48D5-43DE-18F969126F1B}"/>
              </a:ext>
            </a:extLst>
          </p:cNvPr>
          <p:cNvSpPr>
            <a:spLocks noGrp="1" noChangeArrowheads="1"/>
          </p:cNvSpPr>
          <p:nvPr>
            <p:ph type="title"/>
          </p:nvPr>
        </p:nvSpPr>
        <p:spPr/>
        <p:txBody>
          <a:bodyPr/>
          <a:lstStyle/>
          <a:p>
            <a:r>
              <a:rPr lang="en-US" altLang="fr-FR"/>
              <a:t>Software Architecture</a:t>
            </a:r>
          </a:p>
        </p:txBody>
      </p:sp>
      <p:grpSp>
        <p:nvGrpSpPr>
          <p:cNvPr id="98349" name="Group 1069">
            <a:extLst>
              <a:ext uri="{FF2B5EF4-FFF2-40B4-BE49-F238E27FC236}">
                <a16:creationId xmlns:a16="http://schemas.microsoft.com/office/drawing/2014/main" id="{A34D7816-0347-D46E-7EA1-FB960A7645EF}"/>
              </a:ext>
            </a:extLst>
          </p:cNvPr>
          <p:cNvGrpSpPr>
            <a:grpSpLocks/>
          </p:cNvGrpSpPr>
          <p:nvPr/>
        </p:nvGrpSpPr>
        <p:grpSpPr bwMode="auto">
          <a:xfrm>
            <a:off x="622300" y="1139825"/>
            <a:ext cx="7908925" cy="4879975"/>
            <a:chOff x="392" y="718"/>
            <a:chExt cx="4982" cy="3074"/>
          </a:xfrm>
        </p:grpSpPr>
        <p:sp>
          <p:nvSpPr>
            <p:cNvPr id="98308" name="Rectangle 1028">
              <a:extLst>
                <a:ext uri="{FF2B5EF4-FFF2-40B4-BE49-F238E27FC236}">
                  <a16:creationId xmlns:a16="http://schemas.microsoft.com/office/drawing/2014/main" id="{60C45F5A-AB44-CB36-E3B6-344D259CCF13}"/>
                </a:ext>
              </a:extLst>
            </p:cNvPr>
            <p:cNvSpPr>
              <a:spLocks noChangeArrowheads="1"/>
            </p:cNvSpPr>
            <p:nvPr/>
          </p:nvSpPr>
          <p:spPr bwMode="auto">
            <a:xfrm rot="5400000">
              <a:off x="-1029" y="2141"/>
              <a:ext cx="3072" cy="230"/>
            </a:xfrm>
            <a:prstGeom prst="rect">
              <a:avLst/>
            </a:prstGeom>
            <a:solidFill>
              <a:srgbClr val="CC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fr-FR" sz="1800"/>
                <a:t>API</a:t>
              </a:r>
            </a:p>
          </p:txBody>
        </p:sp>
        <p:sp>
          <p:nvSpPr>
            <p:cNvPr id="98309" name="Rectangle 1029">
              <a:extLst>
                <a:ext uri="{FF2B5EF4-FFF2-40B4-BE49-F238E27FC236}">
                  <a16:creationId xmlns:a16="http://schemas.microsoft.com/office/drawing/2014/main" id="{A09E1AD3-6078-760B-1618-776B435EA2CA}"/>
                </a:ext>
              </a:extLst>
            </p:cNvPr>
            <p:cNvSpPr>
              <a:spLocks noChangeArrowheads="1"/>
            </p:cNvSpPr>
            <p:nvPr/>
          </p:nvSpPr>
          <p:spPr bwMode="auto">
            <a:xfrm rot="5400000">
              <a:off x="3722" y="2140"/>
              <a:ext cx="3074" cy="230"/>
            </a:xfrm>
            <a:prstGeom prst="rect">
              <a:avLst/>
            </a:prstGeom>
            <a:solidFill>
              <a:srgbClr val="CC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fr-FR" sz="1800"/>
                <a:t>UDP Channel</a:t>
              </a:r>
            </a:p>
          </p:txBody>
        </p:sp>
        <p:sp>
          <p:nvSpPr>
            <p:cNvPr id="98310" name="Rectangle 1030">
              <a:extLst>
                <a:ext uri="{FF2B5EF4-FFF2-40B4-BE49-F238E27FC236}">
                  <a16:creationId xmlns:a16="http://schemas.microsoft.com/office/drawing/2014/main" id="{E1095CE2-FFF3-DE48-C50A-DDAB648AF68C}"/>
                </a:ext>
              </a:extLst>
            </p:cNvPr>
            <p:cNvSpPr>
              <a:spLocks noChangeArrowheads="1"/>
            </p:cNvSpPr>
            <p:nvPr/>
          </p:nvSpPr>
          <p:spPr bwMode="auto">
            <a:xfrm>
              <a:off x="3504" y="1296"/>
              <a:ext cx="1056" cy="528"/>
            </a:xfrm>
            <a:prstGeom prst="rect">
              <a:avLst/>
            </a:prstGeom>
            <a:solidFill>
              <a:srgbClr val="CCFF33"/>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fr-FR" sz="1800"/>
                <a:t>Sender</a:t>
              </a:r>
            </a:p>
          </p:txBody>
        </p:sp>
        <p:sp>
          <p:nvSpPr>
            <p:cNvPr id="98311" name="Rectangle 1031">
              <a:extLst>
                <a:ext uri="{FF2B5EF4-FFF2-40B4-BE49-F238E27FC236}">
                  <a16:creationId xmlns:a16="http://schemas.microsoft.com/office/drawing/2014/main" id="{2521E0AC-9262-9938-B057-99D87A987289}"/>
                </a:ext>
              </a:extLst>
            </p:cNvPr>
            <p:cNvSpPr>
              <a:spLocks noChangeArrowheads="1"/>
            </p:cNvSpPr>
            <p:nvPr/>
          </p:nvSpPr>
          <p:spPr bwMode="auto">
            <a:xfrm>
              <a:off x="3504" y="2496"/>
              <a:ext cx="1056" cy="528"/>
            </a:xfrm>
            <a:prstGeom prst="rect">
              <a:avLst/>
            </a:prstGeom>
            <a:solidFill>
              <a:srgbClr val="CCFF33"/>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fr-FR" sz="1800"/>
                <a:t>Receiver</a:t>
              </a:r>
            </a:p>
          </p:txBody>
        </p:sp>
      </p:grpSp>
      <p:grpSp>
        <p:nvGrpSpPr>
          <p:cNvPr id="98350" name="Group 1070">
            <a:extLst>
              <a:ext uri="{FF2B5EF4-FFF2-40B4-BE49-F238E27FC236}">
                <a16:creationId xmlns:a16="http://schemas.microsoft.com/office/drawing/2014/main" id="{A3EAA7DD-29DB-DE50-D8B1-EC5D702AE04C}"/>
              </a:ext>
            </a:extLst>
          </p:cNvPr>
          <p:cNvGrpSpPr>
            <a:grpSpLocks/>
          </p:cNvGrpSpPr>
          <p:nvPr/>
        </p:nvGrpSpPr>
        <p:grpSpPr bwMode="auto">
          <a:xfrm>
            <a:off x="1752600" y="2057400"/>
            <a:ext cx="1447800" cy="2743200"/>
            <a:chOff x="1104" y="1296"/>
            <a:chExt cx="912" cy="1728"/>
          </a:xfrm>
        </p:grpSpPr>
        <p:sp>
          <p:nvSpPr>
            <p:cNvPr id="98312" name="Rectangle 1032">
              <a:extLst>
                <a:ext uri="{FF2B5EF4-FFF2-40B4-BE49-F238E27FC236}">
                  <a16:creationId xmlns:a16="http://schemas.microsoft.com/office/drawing/2014/main" id="{C1797CA3-119D-BCA8-6E88-2888597A69D4}"/>
                </a:ext>
              </a:extLst>
            </p:cNvPr>
            <p:cNvSpPr>
              <a:spLocks noChangeArrowheads="1"/>
            </p:cNvSpPr>
            <p:nvPr/>
          </p:nvSpPr>
          <p:spPr bwMode="auto">
            <a:xfrm>
              <a:off x="1104" y="1296"/>
              <a:ext cx="912" cy="528"/>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fr-FR" sz="1800"/>
                <a:t>Sender's</a:t>
              </a:r>
            </a:p>
            <a:p>
              <a:pPr algn="ctr"/>
              <a:r>
                <a:rPr lang="en-US" altLang="fr-FR" sz="1800"/>
                <a:t>Buffer</a:t>
              </a:r>
            </a:p>
          </p:txBody>
        </p:sp>
        <p:sp>
          <p:nvSpPr>
            <p:cNvPr id="98313" name="Rectangle 1033">
              <a:extLst>
                <a:ext uri="{FF2B5EF4-FFF2-40B4-BE49-F238E27FC236}">
                  <a16:creationId xmlns:a16="http://schemas.microsoft.com/office/drawing/2014/main" id="{44969D6A-2F38-A205-AFAF-11DD07549B29}"/>
                </a:ext>
              </a:extLst>
            </p:cNvPr>
            <p:cNvSpPr>
              <a:spLocks noChangeArrowheads="1"/>
            </p:cNvSpPr>
            <p:nvPr/>
          </p:nvSpPr>
          <p:spPr bwMode="auto">
            <a:xfrm>
              <a:off x="1104" y="2496"/>
              <a:ext cx="912" cy="528"/>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fr-FR" sz="1800"/>
                <a:t>Receiver's</a:t>
              </a:r>
            </a:p>
            <a:p>
              <a:pPr algn="ctr"/>
              <a:r>
                <a:rPr lang="en-US" altLang="fr-FR" sz="1800"/>
                <a:t>Buffer</a:t>
              </a:r>
            </a:p>
          </p:txBody>
        </p:sp>
      </p:grpSp>
      <p:sp>
        <p:nvSpPr>
          <p:cNvPr id="98315" name="Rectangle 1035">
            <a:extLst>
              <a:ext uri="{FF2B5EF4-FFF2-40B4-BE49-F238E27FC236}">
                <a16:creationId xmlns:a16="http://schemas.microsoft.com/office/drawing/2014/main" id="{A1FAB5BE-66F5-F206-04D4-A865ACD1C049}"/>
              </a:ext>
            </a:extLst>
          </p:cNvPr>
          <p:cNvSpPr>
            <a:spLocks noChangeArrowheads="1"/>
          </p:cNvSpPr>
          <p:nvPr/>
        </p:nvSpPr>
        <p:spPr bwMode="auto">
          <a:xfrm>
            <a:off x="5562600" y="1219200"/>
            <a:ext cx="1676400" cy="457200"/>
          </a:xfrm>
          <a:prstGeom prst="rect">
            <a:avLst/>
          </a:prstGeom>
          <a:solidFill>
            <a:srgbClr val="CC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fr-FR" sz="1800"/>
              <a:t>CC</a:t>
            </a:r>
          </a:p>
        </p:txBody>
      </p:sp>
      <p:grpSp>
        <p:nvGrpSpPr>
          <p:cNvPr id="98353" name="Group 1073">
            <a:extLst>
              <a:ext uri="{FF2B5EF4-FFF2-40B4-BE49-F238E27FC236}">
                <a16:creationId xmlns:a16="http://schemas.microsoft.com/office/drawing/2014/main" id="{C2923DDE-B74D-C43E-A52E-07669759B41F}"/>
              </a:ext>
            </a:extLst>
          </p:cNvPr>
          <p:cNvGrpSpPr>
            <a:grpSpLocks/>
          </p:cNvGrpSpPr>
          <p:nvPr/>
        </p:nvGrpSpPr>
        <p:grpSpPr bwMode="auto">
          <a:xfrm>
            <a:off x="3581400" y="2590800"/>
            <a:ext cx="1447800" cy="1676400"/>
            <a:chOff x="2256" y="1632"/>
            <a:chExt cx="912" cy="1056"/>
          </a:xfrm>
        </p:grpSpPr>
        <p:sp>
          <p:nvSpPr>
            <p:cNvPr id="98316" name="Rectangle 1036">
              <a:extLst>
                <a:ext uri="{FF2B5EF4-FFF2-40B4-BE49-F238E27FC236}">
                  <a16:creationId xmlns:a16="http://schemas.microsoft.com/office/drawing/2014/main" id="{86CF108D-DEA7-3FAE-0748-03A540420992}"/>
                </a:ext>
              </a:extLst>
            </p:cNvPr>
            <p:cNvSpPr>
              <a:spLocks noChangeArrowheads="1"/>
            </p:cNvSpPr>
            <p:nvPr/>
          </p:nvSpPr>
          <p:spPr bwMode="auto">
            <a:xfrm>
              <a:off x="2256" y="1632"/>
              <a:ext cx="912" cy="384"/>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fr-FR" sz="1800"/>
                <a:t>Sender's</a:t>
              </a:r>
            </a:p>
            <a:p>
              <a:pPr algn="ctr"/>
              <a:r>
                <a:rPr lang="en-US" altLang="fr-FR" sz="1800"/>
                <a:t>Loss List</a:t>
              </a:r>
            </a:p>
          </p:txBody>
        </p:sp>
        <p:sp>
          <p:nvSpPr>
            <p:cNvPr id="98317" name="Rectangle 1037">
              <a:extLst>
                <a:ext uri="{FF2B5EF4-FFF2-40B4-BE49-F238E27FC236}">
                  <a16:creationId xmlns:a16="http://schemas.microsoft.com/office/drawing/2014/main" id="{A5A5157D-F106-C2B7-4FB2-C4765AE8416D}"/>
                </a:ext>
              </a:extLst>
            </p:cNvPr>
            <p:cNvSpPr>
              <a:spLocks noChangeArrowheads="1"/>
            </p:cNvSpPr>
            <p:nvPr/>
          </p:nvSpPr>
          <p:spPr bwMode="auto">
            <a:xfrm>
              <a:off x="2256" y="2304"/>
              <a:ext cx="912" cy="384"/>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fr-FR" sz="1800"/>
                <a:t>Receiver's</a:t>
              </a:r>
            </a:p>
            <a:p>
              <a:pPr algn="ctr"/>
              <a:r>
                <a:rPr lang="en-US" altLang="fr-FR" sz="1800"/>
                <a:t>Loss List</a:t>
              </a:r>
            </a:p>
          </p:txBody>
        </p:sp>
      </p:grpSp>
      <p:grpSp>
        <p:nvGrpSpPr>
          <p:cNvPr id="98351" name="Group 1071">
            <a:extLst>
              <a:ext uri="{FF2B5EF4-FFF2-40B4-BE49-F238E27FC236}">
                <a16:creationId xmlns:a16="http://schemas.microsoft.com/office/drawing/2014/main" id="{17AB0930-ADE7-7724-E326-E74EC23FF49C}"/>
              </a:ext>
            </a:extLst>
          </p:cNvPr>
          <p:cNvGrpSpPr>
            <a:grpSpLocks/>
          </p:cNvGrpSpPr>
          <p:nvPr/>
        </p:nvGrpSpPr>
        <p:grpSpPr bwMode="auto">
          <a:xfrm>
            <a:off x="990600" y="2438400"/>
            <a:ext cx="7162800" cy="0"/>
            <a:chOff x="624" y="1536"/>
            <a:chExt cx="4512" cy="0"/>
          </a:xfrm>
        </p:grpSpPr>
        <p:sp>
          <p:nvSpPr>
            <p:cNvPr id="98319" name="Line 1039">
              <a:extLst>
                <a:ext uri="{FF2B5EF4-FFF2-40B4-BE49-F238E27FC236}">
                  <a16:creationId xmlns:a16="http://schemas.microsoft.com/office/drawing/2014/main" id="{C3D1ED5B-DBEB-0F05-5B32-9FDACD14C0F8}"/>
                </a:ext>
              </a:extLst>
            </p:cNvPr>
            <p:cNvSpPr>
              <a:spLocks noChangeShapeType="1"/>
            </p:cNvSpPr>
            <p:nvPr/>
          </p:nvSpPr>
          <p:spPr bwMode="auto">
            <a:xfrm>
              <a:off x="624" y="1536"/>
              <a:ext cx="480" cy="0"/>
            </a:xfrm>
            <a:prstGeom prst="line">
              <a:avLst/>
            </a:prstGeom>
            <a:noFill/>
            <a:ln w="28575">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98320" name="Line 1040">
              <a:extLst>
                <a:ext uri="{FF2B5EF4-FFF2-40B4-BE49-F238E27FC236}">
                  <a16:creationId xmlns:a16="http://schemas.microsoft.com/office/drawing/2014/main" id="{BA5F5618-5A77-8E61-D638-38121DC188AD}"/>
                </a:ext>
              </a:extLst>
            </p:cNvPr>
            <p:cNvSpPr>
              <a:spLocks noChangeShapeType="1"/>
            </p:cNvSpPr>
            <p:nvPr/>
          </p:nvSpPr>
          <p:spPr bwMode="auto">
            <a:xfrm>
              <a:off x="2016" y="1536"/>
              <a:ext cx="1488" cy="0"/>
            </a:xfrm>
            <a:prstGeom prst="line">
              <a:avLst/>
            </a:prstGeom>
            <a:noFill/>
            <a:ln w="28575">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98322" name="Line 1042">
              <a:extLst>
                <a:ext uri="{FF2B5EF4-FFF2-40B4-BE49-F238E27FC236}">
                  <a16:creationId xmlns:a16="http://schemas.microsoft.com/office/drawing/2014/main" id="{65BF00D7-0316-55F2-102B-B75B9958608C}"/>
                </a:ext>
              </a:extLst>
            </p:cNvPr>
            <p:cNvSpPr>
              <a:spLocks noChangeShapeType="1"/>
            </p:cNvSpPr>
            <p:nvPr/>
          </p:nvSpPr>
          <p:spPr bwMode="auto">
            <a:xfrm>
              <a:off x="4560" y="1536"/>
              <a:ext cx="576" cy="0"/>
            </a:xfrm>
            <a:prstGeom prst="line">
              <a:avLst/>
            </a:prstGeom>
            <a:noFill/>
            <a:ln w="28575">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nvGrpSpPr>
          <p:cNvPr id="98352" name="Group 1072">
            <a:extLst>
              <a:ext uri="{FF2B5EF4-FFF2-40B4-BE49-F238E27FC236}">
                <a16:creationId xmlns:a16="http://schemas.microsoft.com/office/drawing/2014/main" id="{B2CF2AA0-F90A-382C-4429-54D94A87E9E2}"/>
              </a:ext>
            </a:extLst>
          </p:cNvPr>
          <p:cNvGrpSpPr>
            <a:grpSpLocks/>
          </p:cNvGrpSpPr>
          <p:nvPr/>
        </p:nvGrpSpPr>
        <p:grpSpPr bwMode="auto">
          <a:xfrm>
            <a:off x="990600" y="4419600"/>
            <a:ext cx="7162800" cy="0"/>
            <a:chOff x="624" y="2784"/>
            <a:chExt cx="4512" cy="0"/>
          </a:xfrm>
        </p:grpSpPr>
        <p:sp>
          <p:nvSpPr>
            <p:cNvPr id="98323" name="Line 1043">
              <a:extLst>
                <a:ext uri="{FF2B5EF4-FFF2-40B4-BE49-F238E27FC236}">
                  <a16:creationId xmlns:a16="http://schemas.microsoft.com/office/drawing/2014/main" id="{3F3DD724-B44C-F573-3548-B3248DA24DEB}"/>
                </a:ext>
              </a:extLst>
            </p:cNvPr>
            <p:cNvSpPr>
              <a:spLocks noChangeShapeType="1"/>
            </p:cNvSpPr>
            <p:nvPr/>
          </p:nvSpPr>
          <p:spPr bwMode="auto">
            <a:xfrm flipH="1">
              <a:off x="4560" y="2784"/>
              <a:ext cx="576" cy="0"/>
            </a:xfrm>
            <a:prstGeom prst="line">
              <a:avLst/>
            </a:prstGeom>
            <a:noFill/>
            <a:ln w="28575">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98324" name="Line 1044">
              <a:extLst>
                <a:ext uri="{FF2B5EF4-FFF2-40B4-BE49-F238E27FC236}">
                  <a16:creationId xmlns:a16="http://schemas.microsoft.com/office/drawing/2014/main" id="{959F03EA-09C9-D548-8660-7B180CD69B71}"/>
                </a:ext>
              </a:extLst>
            </p:cNvPr>
            <p:cNvSpPr>
              <a:spLocks noChangeShapeType="1"/>
            </p:cNvSpPr>
            <p:nvPr/>
          </p:nvSpPr>
          <p:spPr bwMode="auto">
            <a:xfrm flipH="1">
              <a:off x="2016" y="2784"/>
              <a:ext cx="1488" cy="0"/>
            </a:xfrm>
            <a:prstGeom prst="line">
              <a:avLst/>
            </a:prstGeom>
            <a:noFill/>
            <a:ln w="28575">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98325" name="Line 1045">
              <a:extLst>
                <a:ext uri="{FF2B5EF4-FFF2-40B4-BE49-F238E27FC236}">
                  <a16:creationId xmlns:a16="http://schemas.microsoft.com/office/drawing/2014/main" id="{F981340A-0CC3-A4C8-3CD0-CCB22066B7A7}"/>
                </a:ext>
              </a:extLst>
            </p:cNvPr>
            <p:cNvSpPr>
              <a:spLocks noChangeShapeType="1"/>
            </p:cNvSpPr>
            <p:nvPr/>
          </p:nvSpPr>
          <p:spPr bwMode="auto">
            <a:xfrm flipH="1">
              <a:off x="624" y="2784"/>
              <a:ext cx="480" cy="0"/>
            </a:xfrm>
            <a:prstGeom prst="line">
              <a:avLst/>
            </a:prstGeom>
            <a:noFill/>
            <a:ln w="28575">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nvGrpSpPr>
          <p:cNvPr id="98360" name="Group 1080">
            <a:extLst>
              <a:ext uri="{FF2B5EF4-FFF2-40B4-BE49-F238E27FC236}">
                <a16:creationId xmlns:a16="http://schemas.microsoft.com/office/drawing/2014/main" id="{001BE92B-EFB7-57BC-B64D-680411C31309}"/>
              </a:ext>
            </a:extLst>
          </p:cNvPr>
          <p:cNvGrpSpPr>
            <a:grpSpLocks/>
          </p:cNvGrpSpPr>
          <p:nvPr/>
        </p:nvGrpSpPr>
        <p:grpSpPr bwMode="auto">
          <a:xfrm>
            <a:off x="990600" y="5486400"/>
            <a:ext cx="7162800" cy="457200"/>
            <a:chOff x="624" y="3456"/>
            <a:chExt cx="4512" cy="288"/>
          </a:xfrm>
        </p:grpSpPr>
        <p:sp>
          <p:nvSpPr>
            <p:cNvPr id="98314" name="Rectangle 1034">
              <a:extLst>
                <a:ext uri="{FF2B5EF4-FFF2-40B4-BE49-F238E27FC236}">
                  <a16:creationId xmlns:a16="http://schemas.microsoft.com/office/drawing/2014/main" id="{CB53E4B8-E8AA-83E7-C8B3-A15AEA28F274}"/>
                </a:ext>
              </a:extLst>
            </p:cNvPr>
            <p:cNvSpPr>
              <a:spLocks noChangeArrowheads="1"/>
            </p:cNvSpPr>
            <p:nvPr/>
          </p:nvSpPr>
          <p:spPr bwMode="auto">
            <a:xfrm>
              <a:off x="3504" y="3456"/>
              <a:ext cx="1056" cy="288"/>
            </a:xfrm>
            <a:prstGeom prst="rect">
              <a:avLst/>
            </a:prstGeom>
            <a:solidFill>
              <a:srgbClr val="CCFF33"/>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fr-FR" sz="1800"/>
                <a:t>Listener</a:t>
              </a:r>
            </a:p>
          </p:txBody>
        </p:sp>
        <p:sp>
          <p:nvSpPr>
            <p:cNvPr id="98326" name="Line 1046">
              <a:extLst>
                <a:ext uri="{FF2B5EF4-FFF2-40B4-BE49-F238E27FC236}">
                  <a16:creationId xmlns:a16="http://schemas.microsoft.com/office/drawing/2014/main" id="{475DB3A9-6E4A-58D5-8CC7-5E73DD72B5AF}"/>
                </a:ext>
              </a:extLst>
            </p:cNvPr>
            <p:cNvSpPr>
              <a:spLocks noChangeShapeType="1"/>
            </p:cNvSpPr>
            <p:nvPr/>
          </p:nvSpPr>
          <p:spPr bwMode="auto">
            <a:xfrm flipH="1">
              <a:off x="624" y="3600"/>
              <a:ext cx="2880" cy="0"/>
            </a:xfrm>
            <a:prstGeom prst="line">
              <a:avLst/>
            </a:prstGeom>
            <a:noFill/>
            <a:ln w="19050">
              <a:solidFill>
                <a:schemeClr val="accent2"/>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98327" name="Line 1047">
              <a:extLst>
                <a:ext uri="{FF2B5EF4-FFF2-40B4-BE49-F238E27FC236}">
                  <a16:creationId xmlns:a16="http://schemas.microsoft.com/office/drawing/2014/main" id="{C40553D4-BF31-9E73-4EC9-D4C84FE27731}"/>
                </a:ext>
              </a:extLst>
            </p:cNvPr>
            <p:cNvSpPr>
              <a:spLocks noChangeShapeType="1"/>
            </p:cNvSpPr>
            <p:nvPr/>
          </p:nvSpPr>
          <p:spPr bwMode="auto">
            <a:xfrm flipH="1">
              <a:off x="4560" y="3600"/>
              <a:ext cx="576" cy="0"/>
            </a:xfrm>
            <a:prstGeom prst="line">
              <a:avLst/>
            </a:prstGeom>
            <a:noFill/>
            <a:ln w="19050">
              <a:solidFill>
                <a:srgbClr val="006600"/>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sp>
        <p:nvSpPr>
          <p:cNvPr id="98328" name="Line 1048">
            <a:extLst>
              <a:ext uri="{FF2B5EF4-FFF2-40B4-BE49-F238E27FC236}">
                <a16:creationId xmlns:a16="http://schemas.microsoft.com/office/drawing/2014/main" id="{35FB9E31-5E75-F8C4-A442-4C95E5BC550D}"/>
              </a:ext>
            </a:extLst>
          </p:cNvPr>
          <p:cNvSpPr>
            <a:spLocks noChangeShapeType="1"/>
          </p:cNvSpPr>
          <p:nvPr/>
        </p:nvSpPr>
        <p:spPr bwMode="auto">
          <a:xfrm flipH="1">
            <a:off x="990600" y="1447800"/>
            <a:ext cx="4572000" cy="0"/>
          </a:xfrm>
          <a:prstGeom prst="line">
            <a:avLst/>
          </a:prstGeom>
          <a:noFill/>
          <a:ln w="19050">
            <a:solidFill>
              <a:srgbClr val="CCFF33"/>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nvGrpSpPr>
          <p:cNvPr id="98361" name="Group 1081">
            <a:extLst>
              <a:ext uri="{FF2B5EF4-FFF2-40B4-BE49-F238E27FC236}">
                <a16:creationId xmlns:a16="http://schemas.microsoft.com/office/drawing/2014/main" id="{87F55DE9-3D70-E96F-9331-61E503C5E4E0}"/>
              </a:ext>
            </a:extLst>
          </p:cNvPr>
          <p:cNvGrpSpPr>
            <a:grpSpLocks/>
          </p:cNvGrpSpPr>
          <p:nvPr/>
        </p:nvGrpSpPr>
        <p:grpSpPr bwMode="auto">
          <a:xfrm>
            <a:off x="2438400" y="1447800"/>
            <a:ext cx="5715000" cy="3200400"/>
            <a:chOff x="1536" y="912"/>
            <a:chExt cx="3600" cy="2016"/>
          </a:xfrm>
        </p:grpSpPr>
        <p:sp>
          <p:nvSpPr>
            <p:cNvPr id="98332" name="Line 1052">
              <a:extLst>
                <a:ext uri="{FF2B5EF4-FFF2-40B4-BE49-F238E27FC236}">
                  <a16:creationId xmlns:a16="http://schemas.microsoft.com/office/drawing/2014/main" id="{7609BF84-A588-DD51-9945-A8F8A2ED106E}"/>
                </a:ext>
              </a:extLst>
            </p:cNvPr>
            <p:cNvSpPr>
              <a:spLocks noChangeShapeType="1"/>
            </p:cNvSpPr>
            <p:nvPr/>
          </p:nvSpPr>
          <p:spPr bwMode="auto">
            <a:xfrm flipH="1" flipV="1">
              <a:off x="4032" y="1056"/>
              <a:ext cx="0" cy="240"/>
            </a:xfrm>
            <a:prstGeom prst="line">
              <a:avLst/>
            </a:prstGeom>
            <a:noFill/>
            <a:ln w="19050">
              <a:solidFill>
                <a:srgbClr val="006600"/>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98330" name="Line 1050">
              <a:extLst>
                <a:ext uri="{FF2B5EF4-FFF2-40B4-BE49-F238E27FC236}">
                  <a16:creationId xmlns:a16="http://schemas.microsoft.com/office/drawing/2014/main" id="{455F7C2B-A33F-C6C6-C91A-4FD7E0BB0DB9}"/>
                </a:ext>
              </a:extLst>
            </p:cNvPr>
            <p:cNvSpPr>
              <a:spLocks noChangeShapeType="1"/>
            </p:cNvSpPr>
            <p:nvPr/>
          </p:nvSpPr>
          <p:spPr bwMode="auto">
            <a:xfrm flipH="1">
              <a:off x="4560" y="2640"/>
              <a:ext cx="576" cy="0"/>
            </a:xfrm>
            <a:prstGeom prst="line">
              <a:avLst/>
            </a:prstGeom>
            <a:noFill/>
            <a:ln w="19050">
              <a:solidFill>
                <a:srgbClr val="006600"/>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98331" name="Line 1051">
              <a:extLst>
                <a:ext uri="{FF2B5EF4-FFF2-40B4-BE49-F238E27FC236}">
                  <a16:creationId xmlns:a16="http://schemas.microsoft.com/office/drawing/2014/main" id="{08674415-85F5-2AA2-F3E9-22083D28EF32}"/>
                </a:ext>
              </a:extLst>
            </p:cNvPr>
            <p:cNvSpPr>
              <a:spLocks noChangeShapeType="1"/>
            </p:cNvSpPr>
            <p:nvPr/>
          </p:nvSpPr>
          <p:spPr bwMode="auto">
            <a:xfrm flipH="1">
              <a:off x="3168" y="2592"/>
              <a:ext cx="336" cy="0"/>
            </a:xfrm>
            <a:prstGeom prst="line">
              <a:avLst/>
            </a:prstGeom>
            <a:noFill/>
            <a:ln w="19050">
              <a:solidFill>
                <a:srgbClr val="006600"/>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98335" name="Line 1055">
              <a:extLst>
                <a:ext uri="{FF2B5EF4-FFF2-40B4-BE49-F238E27FC236}">
                  <a16:creationId xmlns:a16="http://schemas.microsoft.com/office/drawing/2014/main" id="{E0D24D39-B0F1-BAFB-62D5-6765810ECF8B}"/>
                </a:ext>
              </a:extLst>
            </p:cNvPr>
            <p:cNvSpPr>
              <a:spLocks noChangeShapeType="1"/>
            </p:cNvSpPr>
            <p:nvPr/>
          </p:nvSpPr>
          <p:spPr bwMode="auto">
            <a:xfrm flipH="1">
              <a:off x="3168" y="1968"/>
              <a:ext cx="672" cy="0"/>
            </a:xfrm>
            <a:prstGeom prst="line">
              <a:avLst/>
            </a:prstGeom>
            <a:noFill/>
            <a:ln w="19050">
              <a:solidFill>
                <a:srgbClr val="0066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98336" name="Line 1056">
              <a:extLst>
                <a:ext uri="{FF2B5EF4-FFF2-40B4-BE49-F238E27FC236}">
                  <a16:creationId xmlns:a16="http://schemas.microsoft.com/office/drawing/2014/main" id="{959F1B9A-2ADB-8630-1D0F-EED79F74DFAC}"/>
                </a:ext>
              </a:extLst>
            </p:cNvPr>
            <p:cNvSpPr>
              <a:spLocks noChangeShapeType="1"/>
            </p:cNvSpPr>
            <p:nvPr/>
          </p:nvSpPr>
          <p:spPr bwMode="auto">
            <a:xfrm>
              <a:off x="3840" y="1968"/>
              <a:ext cx="0" cy="528"/>
            </a:xfrm>
            <a:prstGeom prst="line">
              <a:avLst/>
            </a:prstGeom>
            <a:noFill/>
            <a:ln w="19050">
              <a:solidFill>
                <a:srgbClr val="0066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98337" name="Line 1057">
              <a:extLst>
                <a:ext uri="{FF2B5EF4-FFF2-40B4-BE49-F238E27FC236}">
                  <a16:creationId xmlns:a16="http://schemas.microsoft.com/office/drawing/2014/main" id="{44FDE9F8-07CE-0A9F-3D51-C807102674E9}"/>
                </a:ext>
              </a:extLst>
            </p:cNvPr>
            <p:cNvSpPr>
              <a:spLocks noChangeShapeType="1"/>
            </p:cNvSpPr>
            <p:nvPr/>
          </p:nvSpPr>
          <p:spPr bwMode="auto">
            <a:xfrm flipH="1">
              <a:off x="2016" y="2928"/>
              <a:ext cx="1488" cy="0"/>
            </a:xfrm>
            <a:prstGeom prst="line">
              <a:avLst/>
            </a:prstGeom>
            <a:noFill/>
            <a:ln w="19050">
              <a:solidFill>
                <a:srgbClr val="006600"/>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98342" name="Line 1062">
              <a:extLst>
                <a:ext uri="{FF2B5EF4-FFF2-40B4-BE49-F238E27FC236}">
                  <a16:creationId xmlns:a16="http://schemas.microsoft.com/office/drawing/2014/main" id="{4F815306-1981-785E-0D87-491FCCACBF1D}"/>
                </a:ext>
              </a:extLst>
            </p:cNvPr>
            <p:cNvSpPr>
              <a:spLocks noChangeShapeType="1"/>
            </p:cNvSpPr>
            <p:nvPr/>
          </p:nvSpPr>
          <p:spPr bwMode="auto">
            <a:xfrm flipV="1">
              <a:off x="1536" y="1824"/>
              <a:ext cx="0" cy="336"/>
            </a:xfrm>
            <a:prstGeom prst="line">
              <a:avLst/>
            </a:prstGeom>
            <a:noFill/>
            <a:ln w="19050">
              <a:solidFill>
                <a:srgbClr val="0066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98343" name="Line 1063">
              <a:extLst>
                <a:ext uri="{FF2B5EF4-FFF2-40B4-BE49-F238E27FC236}">
                  <a16:creationId xmlns:a16="http://schemas.microsoft.com/office/drawing/2014/main" id="{1F498612-C2CB-50B4-F58C-1824C39B3DC7}"/>
                </a:ext>
              </a:extLst>
            </p:cNvPr>
            <p:cNvSpPr>
              <a:spLocks noChangeShapeType="1"/>
            </p:cNvSpPr>
            <p:nvPr/>
          </p:nvSpPr>
          <p:spPr bwMode="auto">
            <a:xfrm>
              <a:off x="1536" y="2160"/>
              <a:ext cx="2112" cy="0"/>
            </a:xfrm>
            <a:prstGeom prst="line">
              <a:avLst/>
            </a:prstGeom>
            <a:noFill/>
            <a:ln w="19050">
              <a:solidFill>
                <a:srgbClr val="0066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98344" name="Line 1064">
              <a:extLst>
                <a:ext uri="{FF2B5EF4-FFF2-40B4-BE49-F238E27FC236}">
                  <a16:creationId xmlns:a16="http://schemas.microsoft.com/office/drawing/2014/main" id="{C3070827-A04E-BAB9-02A4-1A9502A62791}"/>
                </a:ext>
              </a:extLst>
            </p:cNvPr>
            <p:cNvSpPr>
              <a:spLocks noChangeShapeType="1"/>
            </p:cNvSpPr>
            <p:nvPr/>
          </p:nvSpPr>
          <p:spPr bwMode="auto">
            <a:xfrm>
              <a:off x="3648" y="2160"/>
              <a:ext cx="0" cy="336"/>
            </a:xfrm>
            <a:prstGeom prst="line">
              <a:avLst/>
            </a:prstGeom>
            <a:noFill/>
            <a:ln w="19050">
              <a:solidFill>
                <a:srgbClr val="0066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98345" name="Line 1065">
              <a:extLst>
                <a:ext uri="{FF2B5EF4-FFF2-40B4-BE49-F238E27FC236}">
                  <a16:creationId xmlns:a16="http://schemas.microsoft.com/office/drawing/2014/main" id="{32E667A3-7310-90C5-188E-16117DB10B98}"/>
                </a:ext>
              </a:extLst>
            </p:cNvPr>
            <p:cNvSpPr>
              <a:spLocks noChangeShapeType="1"/>
            </p:cNvSpPr>
            <p:nvPr/>
          </p:nvSpPr>
          <p:spPr bwMode="auto">
            <a:xfrm flipH="1">
              <a:off x="4560" y="912"/>
              <a:ext cx="144" cy="0"/>
            </a:xfrm>
            <a:prstGeom prst="line">
              <a:avLst/>
            </a:prstGeom>
            <a:noFill/>
            <a:ln w="19050">
              <a:solidFill>
                <a:srgbClr val="0066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98346" name="Line 1066">
              <a:extLst>
                <a:ext uri="{FF2B5EF4-FFF2-40B4-BE49-F238E27FC236}">
                  <a16:creationId xmlns:a16="http://schemas.microsoft.com/office/drawing/2014/main" id="{1D89B82D-2F7E-E1E3-4430-F2977ABAF7D3}"/>
                </a:ext>
              </a:extLst>
            </p:cNvPr>
            <p:cNvSpPr>
              <a:spLocks noChangeShapeType="1"/>
            </p:cNvSpPr>
            <p:nvPr/>
          </p:nvSpPr>
          <p:spPr bwMode="auto">
            <a:xfrm>
              <a:off x="4704" y="912"/>
              <a:ext cx="0" cy="1632"/>
            </a:xfrm>
            <a:prstGeom prst="line">
              <a:avLst/>
            </a:prstGeom>
            <a:noFill/>
            <a:ln w="19050">
              <a:solidFill>
                <a:srgbClr val="0066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98347" name="Line 1067">
              <a:extLst>
                <a:ext uri="{FF2B5EF4-FFF2-40B4-BE49-F238E27FC236}">
                  <a16:creationId xmlns:a16="http://schemas.microsoft.com/office/drawing/2014/main" id="{76E3D616-08A0-3D20-7F0B-6D344C25B7E5}"/>
                </a:ext>
              </a:extLst>
            </p:cNvPr>
            <p:cNvSpPr>
              <a:spLocks noChangeShapeType="1"/>
            </p:cNvSpPr>
            <p:nvPr/>
          </p:nvSpPr>
          <p:spPr bwMode="auto">
            <a:xfrm flipH="1">
              <a:off x="4560" y="2544"/>
              <a:ext cx="144" cy="0"/>
            </a:xfrm>
            <a:prstGeom prst="line">
              <a:avLst/>
            </a:prstGeom>
            <a:noFill/>
            <a:ln w="19050">
              <a:solidFill>
                <a:srgbClr val="0066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nvGrpSpPr>
          <p:cNvPr id="98359" name="Group 1079">
            <a:extLst>
              <a:ext uri="{FF2B5EF4-FFF2-40B4-BE49-F238E27FC236}">
                <a16:creationId xmlns:a16="http://schemas.microsoft.com/office/drawing/2014/main" id="{92708977-789D-C889-985B-C9002CD4DAFA}"/>
              </a:ext>
            </a:extLst>
          </p:cNvPr>
          <p:cNvGrpSpPr>
            <a:grpSpLocks/>
          </p:cNvGrpSpPr>
          <p:nvPr/>
        </p:nvGrpSpPr>
        <p:grpSpPr bwMode="auto">
          <a:xfrm>
            <a:off x="990600" y="1828800"/>
            <a:ext cx="7162800" cy="3505200"/>
            <a:chOff x="624" y="1152"/>
            <a:chExt cx="4512" cy="2208"/>
          </a:xfrm>
        </p:grpSpPr>
        <p:sp>
          <p:nvSpPr>
            <p:cNvPr id="98338" name="Line 1058">
              <a:extLst>
                <a:ext uri="{FF2B5EF4-FFF2-40B4-BE49-F238E27FC236}">
                  <a16:creationId xmlns:a16="http://schemas.microsoft.com/office/drawing/2014/main" id="{FFEE1F35-D985-C569-944A-6824AD826C65}"/>
                </a:ext>
              </a:extLst>
            </p:cNvPr>
            <p:cNvSpPr>
              <a:spLocks noChangeShapeType="1"/>
            </p:cNvSpPr>
            <p:nvPr/>
          </p:nvSpPr>
          <p:spPr bwMode="auto">
            <a:xfrm flipH="1">
              <a:off x="624" y="3360"/>
              <a:ext cx="4512" cy="0"/>
            </a:xfrm>
            <a:prstGeom prst="line">
              <a:avLst/>
            </a:prstGeom>
            <a:noFill/>
            <a:ln w="19050">
              <a:solidFill>
                <a:schemeClr val="accent2"/>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98340" name="Line 1060">
              <a:extLst>
                <a:ext uri="{FF2B5EF4-FFF2-40B4-BE49-F238E27FC236}">
                  <a16:creationId xmlns:a16="http://schemas.microsoft.com/office/drawing/2014/main" id="{EE90961B-674E-03CC-56A0-A5C2171A28D9}"/>
                </a:ext>
              </a:extLst>
            </p:cNvPr>
            <p:cNvSpPr>
              <a:spLocks noChangeShapeType="1"/>
            </p:cNvSpPr>
            <p:nvPr/>
          </p:nvSpPr>
          <p:spPr bwMode="auto">
            <a:xfrm flipH="1">
              <a:off x="624" y="2928"/>
              <a:ext cx="480" cy="0"/>
            </a:xfrm>
            <a:prstGeom prst="line">
              <a:avLst/>
            </a:prstGeom>
            <a:noFill/>
            <a:ln w="19050">
              <a:solidFill>
                <a:schemeClr val="accent2"/>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98341" name="Line 1061">
              <a:extLst>
                <a:ext uri="{FF2B5EF4-FFF2-40B4-BE49-F238E27FC236}">
                  <a16:creationId xmlns:a16="http://schemas.microsoft.com/office/drawing/2014/main" id="{2AF7875E-CF7A-0247-B642-39DEF38A16DF}"/>
                </a:ext>
              </a:extLst>
            </p:cNvPr>
            <p:cNvSpPr>
              <a:spLocks noChangeShapeType="1"/>
            </p:cNvSpPr>
            <p:nvPr/>
          </p:nvSpPr>
          <p:spPr bwMode="auto">
            <a:xfrm flipH="1">
              <a:off x="624" y="1392"/>
              <a:ext cx="480" cy="0"/>
            </a:xfrm>
            <a:prstGeom prst="line">
              <a:avLst/>
            </a:prstGeom>
            <a:noFill/>
            <a:ln w="19050">
              <a:solidFill>
                <a:schemeClr val="accent2"/>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98355" name="Line 1075">
              <a:extLst>
                <a:ext uri="{FF2B5EF4-FFF2-40B4-BE49-F238E27FC236}">
                  <a16:creationId xmlns:a16="http://schemas.microsoft.com/office/drawing/2014/main" id="{FCE3B28A-36FC-5142-12D2-4525C1D15A27}"/>
                </a:ext>
              </a:extLst>
            </p:cNvPr>
            <p:cNvSpPr>
              <a:spLocks noChangeShapeType="1"/>
            </p:cNvSpPr>
            <p:nvPr/>
          </p:nvSpPr>
          <p:spPr bwMode="auto">
            <a:xfrm>
              <a:off x="624" y="3168"/>
              <a:ext cx="3456" cy="0"/>
            </a:xfrm>
            <a:prstGeom prst="line">
              <a:avLst/>
            </a:prstGeom>
            <a:noFill/>
            <a:ln w="19050">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98356" name="Line 1076">
              <a:extLst>
                <a:ext uri="{FF2B5EF4-FFF2-40B4-BE49-F238E27FC236}">
                  <a16:creationId xmlns:a16="http://schemas.microsoft.com/office/drawing/2014/main" id="{1EB7B5D1-DE1D-C000-893A-C225B1E1D44D}"/>
                </a:ext>
              </a:extLst>
            </p:cNvPr>
            <p:cNvSpPr>
              <a:spLocks noChangeShapeType="1"/>
            </p:cNvSpPr>
            <p:nvPr/>
          </p:nvSpPr>
          <p:spPr bwMode="auto">
            <a:xfrm flipV="1">
              <a:off x="4080" y="3024"/>
              <a:ext cx="0" cy="144"/>
            </a:xfrm>
            <a:prstGeom prst="line">
              <a:avLst/>
            </a:prstGeom>
            <a:noFill/>
            <a:ln w="19050">
              <a:solidFill>
                <a:schemeClr val="accent2"/>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98357" name="Line 1077">
              <a:extLst>
                <a:ext uri="{FF2B5EF4-FFF2-40B4-BE49-F238E27FC236}">
                  <a16:creationId xmlns:a16="http://schemas.microsoft.com/office/drawing/2014/main" id="{A207711D-C203-EC90-CE7E-25E653A416B7}"/>
                </a:ext>
              </a:extLst>
            </p:cNvPr>
            <p:cNvSpPr>
              <a:spLocks noChangeShapeType="1"/>
            </p:cNvSpPr>
            <p:nvPr/>
          </p:nvSpPr>
          <p:spPr bwMode="auto">
            <a:xfrm>
              <a:off x="624" y="1152"/>
              <a:ext cx="3120" cy="0"/>
            </a:xfrm>
            <a:prstGeom prst="line">
              <a:avLst/>
            </a:prstGeom>
            <a:noFill/>
            <a:ln w="19050">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98358" name="Line 1078">
              <a:extLst>
                <a:ext uri="{FF2B5EF4-FFF2-40B4-BE49-F238E27FC236}">
                  <a16:creationId xmlns:a16="http://schemas.microsoft.com/office/drawing/2014/main" id="{A9305564-B72B-9D49-17BD-AE3807876BEB}"/>
                </a:ext>
              </a:extLst>
            </p:cNvPr>
            <p:cNvSpPr>
              <a:spLocks noChangeShapeType="1"/>
            </p:cNvSpPr>
            <p:nvPr/>
          </p:nvSpPr>
          <p:spPr bwMode="auto">
            <a:xfrm>
              <a:off x="3744" y="1152"/>
              <a:ext cx="0" cy="144"/>
            </a:xfrm>
            <a:prstGeom prst="line">
              <a:avLst/>
            </a:prstGeom>
            <a:noFill/>
            <a:ln w="19050">
              <a:solidFill>
                <a:schemeClr val="accent2"/>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sp>
        <p:nvSpPr>
          <p:cNvPr id="98362" name="Rectangle 1082">
            <a:extLst>
              <a:ext uri="{FF2B5EF4-FFF2-40B4-BE49-F238E27FC236}">
                <a16:creationId xmlns:a16="http://schemas.microsoft.com/office/drawing/2014/main" id="{BFBC9FBD-C336-18F6-E968-772B6B8FDCE6}"/>
              </a:ext>
            </a:extLst>
          </p:cNvPr>
          <p:cNvSpPr>
            <a:spLocks noChangeArrowheads="1"/>
          </p:cNvSpPr>
          <p:nvPr/>
        </p:nvSpPr>
        <p:spPr bwMode="auto">
          <a:xfrm>
            <a:off x="381000"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98363" name="Rectangle 1083">
            <a:extLst>
              <a:ext uri="{FF2B5EF4-FFF2-40B4-BE49-F238E27FC236}">
                <a16:creationId xmlns:a16="http://schemas.microsoft.com/office/drawing/2014/main" id="{11ABF4A6-6AEE-26C9-AB12-5ABDDE5D44D9}"/>
              </a:ext>
            </a:extLst>
          </p:cNvPr>
          <p:cNvSpPr>
            <a:spLocks noChangeArrowheads="1"/>
          </p:cNvSpPr>
          <p:nvPr/>
        </p:nvSpPr>
        <p:spPr bwMode="auto">
          <a:xfrm>
            <a:off x="1676400" y="6477000"/>
            <a:ext cx="950913"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9835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9835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9835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9835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9831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9836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9835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9836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983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15"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3">
            <a:extLst>
              <a:ext uri="{FF2B5EF4-FFF2-40B4-BE49-F238E27FC236}">
                <a16:creationId xmlns:a16="http://schemas.microsoft.com/office/drawing/2014/main" id="{D2DCC988-66A0-B2DC-4CF2-8D4EA9E8B93B}"/>
              </a:ext>
            </a:extLst>
          </p:cNvPr>
          <p:cNvSpPr>
            <a:spLocks noGrp="1"/>
          </p:cNvSpPr>
          <p:nvPr>
            <p:ph type="sldNum" sz="quarter" idx="10"/>
          </p:nvPr>
        </p:nvSpPr>
        <p:spPr/>
        <p:txBody>
          <a:bodyPr/>
          <a:lstStyle/>
          <a:p>
            <a:fld id="{55F1D0D7-9C7A-CB4F-B6F6-653FEAD7071B}" type="slidenum">
              <a:rPr lang="en-US" altLang="fr-FR"/>
              <a:pPr/>
              <a:t>2</a:t>
            </a:fld>
            <a:r>
              <a:rPr lang="en-US" altLang="fr-FR"/>
              <a:t> :: 50</a:t>
            </a:r>
          </a:p>
        </p:txBody>
      </p:sp>
      <p:sp>
        <p:nvSpPr>
          <p:cNvPr id="9218" name="Rectangle 2">
            <a:extLst>
              <a:ext uri="{FF2B5EF4-FFF2-40B4-BE49-F238E27FC236}">
                <a16:creationId xmlns:a16="http://schemas.microsoft.com/office/drawing/2014/main" id="{478B0C28-4F2B-A0E5-0476-805CC1E5FBA7}"/>
              </a:ext>
            </a:extLst>
          </p:cNvPr>
          <p:cNvSpPr>
            <a:spLocks noGrp="1" noChangeArrowheads="1"/>
          </p:cNvSpPr>
          <p:nvPr>
            <p:ph type="title"/>
          </p:nvPr>
        </p:nvSpPr>
        <p:spPr>
          <a:xfrm>
            <a:off x="381000" y="152400"/>
            <a:ext cx="6400800" cy="762000"/>
          </a:xfrm>
        </p:spPr>
        <p:txBody>
          <a:bodyPr/>
          <a:lstStyle/>
          <a:p>
            <a:r>
              <a:rPr lang="en-US" altLang="fr-FR">
                <a:solidFill>
                  <a:schemeClr val="bg1"/>
                </a:solidFill>
              </a:rPr>
              <a:t>Outline</a:t>
            </a:r>
          </a:p>
        </p:txBody>
      </p:sp>
      <p:sp>
        <p:nvSpPr>
          <p:cNvPr id="9229" name="Rectangle 13">
            <a:extLst>
              <a:ext uri="{FF2B5EF4-FFF2-40B4-BE49-F238E27FC236}">
                <a16:creationId xmlns:a16="http://schemas.microsoft.com/office/drawing/2014/main" id="{A749E4E5-021E-1C18-66C0-0BE2B71BAC31}"/>
              </a:ext>
            </a:extLst>
          </p:cNvPr>
          <p:cNvSpPr>
            <a:spLocks noChangeArrowheads="1"/>
          </p:cNvSpPr>
          <p:nvPr/>
        </p:nvSpPr>
        <p:spPr bwMode="auto">
          <a:xfrm>
            <a:off x="2057400" y="1295400"/>
            <a:ext cx="6400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r"/>
            <a:r>
              <a:rPr lang="en-US" altLang="fr-FR" b="1">
                <a:solidFill>
                  <a:srgbClr val="808000"/>
                </a:solidFill>
                <a:latin typeface="Arial" panose="020B0604020202020204" pitchFamily="34" charset="0"/>
              </a:rPr>
              <a:t>INTRODUCTION</a:t>
            </a:r>
          </a:p>
        </p:txBody>
      </p:sp>
      <p:sp>
        <p:nvSpPr>
          <p:cNvPr id="9233" name="Rectangle 17">
            <a:extLst>
              <a:ext uri="{FF2B5EF4-FFF2-40B4-BE49-F238E27FC236}">
                <a16:creationId xmlns:a16="http://schemas.microsoft.com/office/drawing/2014/main" id="{219665A2-BEAA-0A4C-0DF4-E5BB1C5C70B4}"/>
              </a:ext>
            </a:extLst>
          </p:cNvPr>
          <p:cNvSpPr>
            <a:spLocks noChangeArrowheads="1"/>
          </p:cNvSpPr>
          <p:nvPr/>
        </p:nvSpPr>
        <p:spPr bwMode="auto">
          <a:xfrm>
            <a:off x="2057400" y="2057400"/>
            <a:ext cx="6400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r"/>
            <a:r>
              <a:rPr lang="en-US" altLang="fr-FR" b="1">
                <a:solidFill>
                  <a:srgbClr val="808000"/>
                </a:solidFill>
                <a:latin typeface="Arial" panose="020B0604020202020204" pitchFamily="34" charset="0"/>
              </a:rPr>
              <a:t>PROTOCOL DESIGN &amp; IMPLEMENTATION</a:t>
            </a:r>
          </a:p>
        </p:txBody>
      </p:sp>
      <p:sp>
        <p:nvSpPr>
          <p:cNvPr id="9234" name="Rectangle 18">
            <a:extLst>
              <a:ext uri="{FF2B5EF4-FFF2-40B4-BE49-F238E27FC236}">
                <a16:creationId xmlns:a16="http://schemas.microsoft.com/office/drawing/2014/main" id="{EDB54856-008D-5267-2C4D-5BD5B6868B61}"/>
              </a:ext>
            </a:extLst>
          </p:cNvPr>
          <p:cNvSpPr>
            <a:spLocks noChangeArrowheads="1"/>
          </p:cNvSpPr>
          <p:nvPr/>
        </p:nvSpPr>
        <p:spPr bwMode="auto">
          <a:xfrm>
            <a:off x="2057400" y="2819400"/>
            <a:ext cx="6400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r"/>
            <a:r>
              <a:rPr lang="en-US" altLang="fr-FR" b="1">
                <a:solidFill>
                  <a:srgbClr val="808000"/>
                </a:solidFill>
                <a:latin typeface="Arial" panose="020B0604020202020204" pitchFamily="34" charset="0"/>
              </a:rPr>
              <a:t>CONGESTION CONTROL</a:t>
            </a:r>
          </a:p>
        </p:txBody>
      </p:sp>
      <p:sp>
        <p:nvSpPr>
          <p:cNvPr id="9235" name="Rectangle 19">
            <a:extLst>
              <a:ext uri="{FF2B5EF4-FFF2-40B4-BE49-F238E27FC236}">
                <a16:creationId xmlns:a16="http://schemas.microsoft.com/office/drawing/2014/main" id="{4B086E4F-FF1F-CBE0-13B1-8B45DC0DE5D1}"/>
              </a:ext>
            </a:extLst>
          </p:cNvPr>
          <p:cNvSpPr>
            <a:spLocks noChangeArrowheads="1"/>
          </p:cNvSpPr>
          <p:nvPr/>
        </p:nvSpPr>
        <p:spPr bwMode="auto">
          <a:xfrm>
            <a:off x="2057400" y="3581400"/>
            <a:ext cx="6400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r"/>
            <a:r>
              <a:rPr lang="en-US" altLang="fr-FR" b="1">
                <a:solidFill>
                  <a:srgbClr val="808000"/>
                </a:solidFill>
                <a:latin typeface="Arial" panose="020B0604020202020204" pitchFamily="34" charset="0"/>
              </a:rPr>
              <a:t>PERFORMANCE EVALUATION</a:t>
            </a:r>
          </a:p>
        </p:txBody>
      </p:sp>
      <p:sp>
        <p:nvSpPr>
          <p:cNvPr id="9236" name="Rectangle 20">
            <a:extLst>
              <a:ext uri="{FF2B5EF4-FFF2-40B4-BE49-F238E27FC236}">
                <a16:creationId xmlns:a16="http://schemas.microsoft.com/office/drawing/2014/main" id="{97965CBD-4E28-1F04-8059-BC79B13C44EC}"/>
              </a:ext>
            </a:extLst>
          </p:cNvPr>
          <p:cNvSpPr>
            <a:spLocks noChangeArrowheads="1"/>
          </p:cNvSpPr>
          <p:nvPr/>
        </p:nvSpPr>
        <p:spPr bwMode="auto">
          <a:xfrm>
            <a:off x="2057400" y="4267200"/>
            <a:ext cx="6400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r"/>
            <a:r>
              <a:rPr lang="en-US" altLang="fr-FR" b="1">
                <a:solidFill>
                  <a:srgbClr val="808000"/>
                </a:solidFill>
                <a:latin typeface="Arial" panose="020B0604020202020204" pitchFamily="34" charset="0"/>
              </a:rPr>
              <a:t>COMPOSABLE UDT</a:t>
            </a:r>
          </a:p>
        </p:txBody>
      </p:sp>
      <p:sp>
        <p:nvSpPr>
          <p:cNvPr id="9237" name="Rectangle 21">
            <a:extLst>
              <a:ext uri="{FF2B5EF4-FFF2-40B4-BE49-F238E27FC236}">
                <a16:creationId xmlns:a16="http://schemas.microsoft.com/office/drawing/2014/main" id="{F67B604F-C6AF-9F7C-135D-26632610C82B}"/>
              </a:ext>
            </a:extLst>
          </p:cNvPr>
          <p:cNvSpPr>
            <a:spLocks noChangeArrowheads="1"/>
          </p:cNvSpPr>
          <p:nvPr/>
        </p:nvSpPr>
        <p:spPr bwMode="auto">
          <a:xfrm>
            <a:off x="2057400" y="5029200"/>
            <a:ext cx="6400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r"/>
            <a:r>
              <a:rPr lang="en-US" altLang="fr-FR" b="1">
                <a:solidFill>
                  <a:srgbClr val="808000"/>
                </a:solidFill>
                <a:latin typeface="Arial" panose="020B0604020202020204" pitchFamily="34" charset="0"/>
              </a:rPr>
              <a:t>CONCLUSIONS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3">
            <a:extLst>
              <a:ext uri="{FF2B5EF4-FFF2-40B4-BE49-F238E27FC236}">
                <a16:creationId xmlns:a16="http://schemas.microsoft.com/office/drawing/2014/main" id="{1B29E89D-9D8B-DDDD-0CE3-2CEC03647A15}"/>
              </a:ext>
            </a:extLst>
          </p:cNvPr>
          <p:cNvSpPr>
            <a:spLocks noGrp="1"/>
          </p:cNvSpPr>
          <p:nvPr>
            <p:ph type="sldNum" sz="quarter" idx="10"/>
          </p:nvPr>
        </p:nvSpPr>
        <p:spPr/>
        <p:txBody>
          <a:bodyPr/>
          <a:lstStyle/>
          <a:p>
            <a:fld id="{DA066985-343C-8C4B-893E-893A0DFFD669}" type="slidenum">
              <a:rPr lang="en-US" altLang="fr-FR"/>
              <a:pPr/>
              <a:t>20</a:t>
            </a:fld>
            <a:r>
              <a:rPr lang="en-US" altLang="fr-FR"/>
              <a:t> :: 50</a:t>
            </a:r>
          </a:p>
        </p:txBody>
      </p:sp>
      <p:sp>
        <p:nvSpPr>
          <p:cNvPr id="90114" name="Rectangle 1026">
            <a:extLst>
              <a:ext uri="{FF2B5EF4-FFF2-40B4-BE49-F238E27FC236}">
                <a16:creationId xmlns:a16="http://schemas.microsoft.com/office/drawing/2014/main" id="{2BDBCEEE-9026-5E04-96C3-E274BA6FB02D}"/>
              </a:ext>
            </a:extLst>
          </p:cNvPr>
          <p:cNvSpPr>
            <a:spLocks noGrp="1" noChangeArrowheads="1"/>
          </p:cNvSpPr>
          <p:nvPr>
            <p:ph type="title"/>
          </p:nvPr>
        </p:nvSpPr>
        <p:spPr/>
        <p:txBody>
          <a:bodyPr/>
          <a:lstStyle/>
          <a:p>
            <a:r>
              <a:rPr lang="en-US" altLang="fr-FR"/>
              <a:t>Efficiency Consideration</a:t>
            </a:r>
          </a:p>
        </p:txBody>
      </p:sp>
      <p:sp>
        <p:nvSpPr>
          <p:cNvPr id="90115" name="Rectangle 1027">
            <a:extLst>
              <a:ext uri="{FF2B5EF4-FFF2-40B4-BE49-F238E27FC236}">
                <a16:creationId xmlns:a16="http://schemas.microsoft.com/office/drawing/2014/main" id="{44969B9F-778D-4CC0-E78F-586468EB3642}"/>
              </a:ext>
            </a:extLst>
          </p:cNvPr>
          <p:cNvSpPr>
            <a:spLocks noGrp="1" noChangeArrowheads="1"/>
          </p:cNvSpPr>
          <p:nvPr>
            <p:ph type="body" idx="1"/>
          </p:nvPr>
        </p:nvSpPr>
        <p:spPr/>
        <p:txBody>
          <a:bodyPr/>
          <a:lstStyle/>
          <a:p>
            <a:r>
              <a:rPr lang="en-US" altLang="fr-FR"/>
              <a:t>Less packets</a:t>
            </a:r>
          </a:p>
          <a:p>
            <a:pPr lvl="1"/>
            <a:r>
              <a:rPr lang="en-US" altLang="fr-FR"/>
              <a:t>Timer-based acknowledging</a:t>
            </a:r>
          </a:p>
          <a:p>
            <a:endParaRPr lang="en-US" altLang="fr-FR"/>
          </a:p>
          <a:p>
            <a:r>
              <a:rPr lang="en-US" altLang="fr-FR"/>
              <a:t>Less CPU time</a:t>
            </a:r>
          </a:p>
          <a:p>
            <a:pPr lvl="1"/>
            <a:r>
              <a:rPr lang="en-US" altLang="fr-FR"/>
              <a:t>Reduce per packet processing time</a:t>
            </a:r>
          </a:p>
          <a:p>
            <a:pPr lvl="1"/>
            <a:r>
              <a:rPr lang="en-US" altLang="fr-FR"/>
              <a:t>Reduce memory copy</a:t>
            </a:r>
          </a:p>
          <a:p>
            <a:pPr lvl="1"/>
            <a:r>
              <a:rPr lang="en-US" altLang="fr-FR"/>
              <a:t>Reduce loss list processing time</a:t>
            </a:r>
          </a:p>
          <a:p>
            <a:pPr lvl="1"/>
            <a:r>
              <a:rPr lang="en-US" altLang="fr-FR"/>
              <a:t>Light ACK vs. regular ACK</a:t>
            </a:r>
          </a:p>
          <a:p>
            <a:endParaRPr lang="en-US" altLang="fr-FR"/>
          </a:p>
          <a:p>
            <a:r>
              <a:rPr lang="en-US" altLang="fr-FR"/>
              <a:t>Parallel processing</a:t>
            </a:r>
          </a:p>
          <a:p>
            <a:pPr lvl="1"/>
            <a:r>
              <a:rPr lang="en-US" altLang="fr-FR"/>
              <a:t>Threading architecture</a:t>
            </a:r>
          </a:p>
          <a:p>
            <a:endParaRPr lang="en-US" altLang="fr-FR"/>
          </a:p>
          <a:p>
            <a:r>
              <a:rPr lang="en-US" altLang="fr-FR"/>
              <a:t>Less burst in processing</a:t>
            </a:r>
          </a:p>
          <a:p>
            <a:pPr lvl="1"/>
            <a:r>
              <a:rPr lang="en-US" altLang="fr-FR"/>
              <a:t>Evenly distribute the processing time</a:t>
            </a:r>
          </a:p>
        </p:txBody>
      </p:sp>
      <p:sp>
        <p:nvSpPr>
          <p:cNvPr id="90116" name="Rectangle 1028">
            <a:extLst>
              <a:ext uri="{FF2B5EF4-FFF2-40B4-BE49-F238E27FC236}">
                <a16:creationId xmlns:a16="http://schemas.microsoft.com/office/drawing/2014/main" id="{57D894D3-EDDF-2400-415E-0B7D89813600}"/>
              </a:ext>
            </a:extLst>
          </p:cNvPr>
          <p:cNvSpPr>
            <a:spLocks noChangeArrowheads="1"/>
          </p:cNvSpPr>
          <p:nvPr/>
        </p:nvSpPr>
        <p:spPr bwMode="auto">
          <a:xfrm>
            <a:off x="381000"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90117" name="Rectangle 1029">
            <a:extLst>
              <a:ext uri="{FF2B5EF4-FFF2-40B4-BE49-F238E27FC236}">
                <a16:creationId xmlns:a16="http://schemas.microsoft.com/office/drawing/2014/main" id="{A5A0E27C-8D07-3145-C917-0A1017AA3F81}"/>
              </a:ext>
            </a:extLst>
          </p:cNvPr>
          <p:cNvSpPr>
            <a:spLocks noChangeArrowheads="1"/>
          </p:cNvSpPr>
          <p:nvPr/>
        </p:nvSpPr>
        <p:spPr bwMode="auto">
          <a:xfrm>
            <a:off x="1676400" y="6477000"/>
            <a:ext cx="1106488"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3">
            <a:extLst>
              <a:ext uri="{FF2B5EF4-FFF2-40B4-BE49-F238E27FC236}">
                <a16:creationId xmlns:a16="http://schemas.microsoft.com/office/drawing/2014/main" id="{40AA05B3-AB3E-DB21-25A7-021C0D6EA670}"/>
              </a:ext>
            </a:extLst>
          </p:cNvPr>
          <p:cNvSpPr>
            <a:spLocks noGrp="1"/>
          </p:cNvSpPr>
          <p:nvPr>
            <p:ph type="sldNum" sz="quarter" idx="10"/>
          </p:nvPr>
        </p:nvSpPr>
        <p:spPr/>
        <p:txBody>
          <a:bodyPr/>
          <a:lstStyle/>
          <a:p>
            <a:fld id="{E53A26E3-78FF-B24E-9BD4-C0EEBB66F9A5}" type="slidenum">
              <a:rPr lang="en-US" altLang="fr-FR"/>
              <a:pPr/>
              <a:t>21</a:t>
            </a:fld>
            <a:r>
              <a:rPr lang="en-US" altLang="fr-FR"/>
              <a:t> :: 50</a:t>
            </a:r>
          </a:p>
        </p:txBody>
      </p:sp>
      <p:sp>
        <p:nvSpPr>
          <p:cNvPr id="92162" name="Rectangle 2">
            <a:extLst>
              <a:ext uri="{FF2B5EF4-FFF2-40B4-BE49-F238E27FC236}">
                <a16:creationId xmlns:a16="http://schemas.microsoft.com/office/drawing/2014/main" id="{A690C1B8-2F19-B909-9C62-49ACF3C005DE}"/>
              </a:ext>
            </a:extLst>
          </p:cNvPr>
          <p:cNvSpPr>
            <a:spLocks noGrp="1" noChangeArrowheads="1"/>
          </p:cNvSpPr>
          <p:nvPr>
            <p:ph type="title"/>
          </p:nvPr>
        </p:nvSpPr>
        <p:spPr/>
        <p:txBody>
          <a:bodyPr/>
          <a:lstStyle/>
          <a:p>
            <a:r>
              <a:rPr lang="en-US" altLang="fr-FR"/>
              <a:t>Application Programming Interface (API)</a:t>
            </a:r>
          </a:p>
        </p:txBody>
      </p:sp>
      <p:sp>
        <p:nvSpPr>
          <p:cNvPr id="92163" name="Rectangle 3">
            <a:extLst>
              <a:ext uri="{FF2B5EF4-FFF2-40B4-BE49-F238E27FC236}">
                <a16:creationId xmlns:a16="http://schemas.microsoft.com/office/drawing/2014/main" id="{6760F5A8-B24C-6457-1BB8-EA1FDC762288}"/>
              </a:ext>
            </a:extLst>
          </p:cNvPr>
          <p:cNvSpPr>
            <a:spLocks noGrp="1" noChangeArrowheads="1"/>
          </p:cNvSpPr>
          <p:nvPr>
            <p:ph type="body" idx="1"/>
          </p:nvPr>
        </p:nvSpPr>
        <p:spPr/>
        <p:txBody>
          <a:bodyPr/>
          <a:lstStyle/>
          <a:p>
            <a:r>
              <a:rPr lang="en-US" altLang="fr-FR"/>
              <a:t>Socket API</a:t>
            </a:r>
          </a:p>
          <a:p>
            <a:endParaRPr lang="en-US" altLang="fr-FR"/>
          </a:p>
          <a:p>
            <a:r>
              <a:rPr lang="en-US" altLang="fr-FR"/>
              <a:t>New API</a:t>
            </a:r>
          </a:p>
          <a:p>
            <a:pPr lvl="1"/>
            <a:r>
              <a:rPr lang="en-US" altLang="fr-FR"/>
              <a:t>sendfile/recvfile: efficient file transfer</a:t>
            </a:r>
          </a:p>
          <a:p>
            <a:pPr lvl="1"/>
            <a:r>
              <a:rPr lang="en-US" altLang="fr-FR"/>
              <a:t>sendmsg/recvmsg: messaging with partial reliability</a:t>
            </a:r>
          </a:p>
          <a:p>
            <a:pPr lvl="1"/>
            <a:r>
              <a:rPr lang="en-US" altLang="fr-FR"/>
              <a:t>selectEx: a more efficient version of “select”</a:t>
            </a:r>
          </a:p>
          <a:p>
            <a:endParaRPr lang="en-US" altLang="fr-FR"/>
          </a:p>
          <a:p>
            <a:r>
              <a:rPr lang="en-US" altLang="fr-FR"/>
              <a:t>Rendezvous Connect</a:t>
            </a:r>
          </a:p>
          <a:p>
            <a:pPr lvl="1"/>
            <a:r>
              <a:rPr lang="en-US" altLang="fr-FR"/>
              <a:t>Firewall traversing</a:t>
            </a:r>
          </a:p>
        </p:txBody>
      </p:sp>
      <p:sp>
        <p:nvSpPr>
          <p:cNvPr id="92165" name="Rectangle 5">
            <a:extLst>
              <a:ext uri="{FF2B5EF4-FFF2-40B4-BE49-F238E27FC236}">
                <a16:creationId xmlns:a16="http://schemas.microsoft.com/office/drawing/2014/main" id="{536458A5-5389-2552-CC23-6D718380B961}"/>
              </a:ext>
            </a:extLst>
          </p:cNvPr>
          <p:cNvSpPr>
            <a:spLocks noChangeArrowheads="1"/>
          </p:cNvSpPr>
          <p:nvPr/>
        </p:nvSpPr>
        <p:spPr bwMode="auto">
          <a:xfrm>
            <a:off x="381000"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92166" name="Rectangle 6">
            <a:extLst>
              <a:ext uri="{FF2B5EF4-FFF2-40B4-BE49-F238E27FC236}">
                <a16:creationId xmlns:a16="http://schemas.microsoft.com/office/drawing/2014/main" id="{8352A211-4499-06F4-EA92-8739D313068E}"/>
              </a:ext>
            </a:extLst>
          </p:cNvPr>
          <p:cNvSpPr>
            <a:spLocks noChangeArrowheads="1"/>
          </p:cNvSpPr>
          <p:nvPr/>
        </p:nvSpPr>
        <p:spPr bwMode="auto">
          <a:xfrm>
            <a:off x="1676400"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3">
            <a:extLst>
              <a:ext uri="{FF2B5EF4-FFF2-40B4-BE49-F238E27FC236}">
                <a16:creationId xmlns:a16="http://schemas.microsoft.com/office/drawing/2014/main" id="{D4EED04E-3F6B-0911-ACA6-82B173BC651C}"/>
              </a:ext>
            </a:extLst>
          </p:cNvPr>
          <p:cNvSpPr>
            <a:spLocks noGrp="1"/>
          </p:cNvSpPr>
          <p:nvPr>
            <p:ph type="sldNum" sz="quarter" idx="10"/>
          </p:nvPr>
        </p:nvSpPr>
        <p:spPr/>
        <p:txBody>
          <a:bodyPr/>
          <a:lstStyle/>
          <a:p>
            <a:fld id="{7D10E3C1-EEB3-FB48-8F6A-ABEB4A5AD66D}" type="slidenum">
              <a:rPr lang="en-US" altLang="fr-FR"/>
              <a:pPr/>
              <a:t>22</a:t>
            </a:fld>
            <a:r>
              <a:rPr lang="en-US" altLang="fr-FR"/>
              <a:t> :: 50</a:t>
            </a:r>
          </a:p>
        </p:txBody>
      </p:sp>
      <p:sp>
        <p:nvSpPr>
          <p:cNvPr id="58376" name="Rectangle 8">
            <a:extLst>
              <a:ext uri="{FF2B5EF4-FFF2-40B4-BE49-F238E27FC236}">
                <a16:creationId xmlns:a16="http://schemas.microsoft.com/office/drawing/2014/main" id="{C628692A-2811-1C20-B72B-A4040025B442}"/>
              </a:ext>
            </a:extLst>
          </p:cNvPr>
          <p:cNvSpPr>
            <a:spLocks noGrp="1" noChangeArrowheads="1"/>
          </p:cNvSpPr>
          <p:nvPr>
            <p:ph type="title"/>
          </p:nvPr>
        </p:nvSpPr>
        <p:spPr>
          <a:xfrm>
            <a:off x="381000" y="2743200"/>
            <a:ext cx="8077200" cy="762000"/>
          </a:xfrm>
        </p:spPr>
        <p:txBody>
          <a:bodyPr/>
          <a:lstStyle/>
          <a:p>
            <a:pPr algn="r"/>
            <a:r>
              <a:rPr lang="en-US" altLang="fr-FR"/>
              <a:t>&gt;&gt; CONGESTION CONTROL</a:t>
            </a:r>
          </a:p>
        </p:txBody>
      </p:sp>
      <p:sp>
        <p:nvSpPr>
          <p:cNvPr id="58370" name="Rectangle 2">
            <a:extLst>
              <a:ext uri="{FF2B5EF4-FFF2-40B4-BE49-F238E27FC236}">
                <a16:creationId xmlns:a16="http://schemas.microsoft.com/office/drawing/2014/main" id="{11E7F37A-805B-9773-6C9B-3DD3B8426BC9}"/>
              </a:ext>
            </a:extLst>
          </p:cNvPr>
          <p:cNvSpPr>
            <a:spLocks noChangeArrowheads="1"/>
          </p:cNvSpPr>
          <p:nvPr/>
        </p:nvSpPr>
        <p:spPr bwMode="auto">
          <a:xfrm>
            <a:off x="2057400" y="1295400"/>
            <a:ext cx="6400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r"/>
            <a:r>
              <a:rPr lang="en-US" altLang="fr-FR" b="1">
                <a:solidFill>
                  <a:schemeClr val="bg2"/>
                </a:solidFill>
                <a:latin typeface="Arial" panose="020B0604020202020204" pitchFamily="34" charset="0"/>
              </a:rPr>
              <a:t>INTRODUCTION</a:t>
            </a:r>
          </a:p>
        </p:txBody>
      </p:sp>
      <p:sp>
        <p:nvSpPr>
          <p:cNvPr id="58371" name="Rectangle 3">
            <a:extLst>
              <a:ext uri="{FF2B5EF4-FFF2-40B4-BE49-F238E27FC236}">
                <a16:creationId xmlns:a16="http://schemas.microsoft.com/office/drawing/2014/main" id="{E4BFA305-AF89-B6E4-8F90-26FBDF79B53F}"/>
              </a:ext>
            </a:extLst>
          </p:cNvPr>
          <p:cNvSpPr>
            <a:spLocks noChangeArrowheads="1"/>
          </p:cNvSpPr>
          <p:nvPr/>
        </p:nvSpPr>
        <p:spPr bwMode="auto">
          <a:xfrm>
            <a:off x="2057400" y="2057400"/>
            <a:ext cx="6400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r"/>
            <a:r>
              <a:rPr lang="en-US" altLang="fr-FR" b="1">
                <a:solidFill>
                  <a:schemeClr val="bg2"/>
                </a:solidFill>
                <a:latin typeface="Arial" panose="020B0604020202020204" pitchFamily="34" charset="0"/>
              </a:rPr>
              <a:t>PROTOCOL DESIGN &amp; IMPLEMENTATION</a:t>
            </a:r>
          </a:p>
        </p:txBody>
      </p:sp>
      <p:sp>
        <p:nvSpPr>
          <p:cNvPr id="58373" name="Rectangle 5">
            <a:extLst>
              <a:ext uri="{FF2B5EF4-FFF2-40B4-BE49-F238E27FC236}">
                <a16:creationId xmlns:a16="http://schemas.microsoft.com/office/drawing/2014/main" id="{302F4474-601D-8BA9-A365-7D35F1772BE3}"/>
              </a:ext>
            </a:extLst>
          </p:cNvPr>
          <p:cNvSpPr>
            <a:spLocks noChangeArrowheads="1"/>
          </p:cNvSpPr>
          <p:nvPr/>
        </p:nvSpPr>
        <p:spPr bwMode="auto">
          <a:xfrm>
            <a:off x="2057400" y="3581400"/>
            <a:ext cx="6400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r"/>
            <a:r>
              <a:rPr lang="en-US" altLang="fr-FR" b="1">
                <a:solidFill>
                  <a:schemeClr val="bg2"/>
                </a:solidFill>
                <a:latin typeface="Arial" panose="020B0604020202020204" pitchFamily="34" charset="0"/>
              </a:rPr>
              <a:t>PERFORMANCE EVALUATION</a:t>
            </a:r>
          </a:p>
        </p:txBody>
      </p:sp>
      <p:sp>
        <p:nvSpPr>
          <p:cNvPr id="58374" name="Rectangle 6">
            <a:extLst>
              <a:ext uri="{FF2B5EF4-FFF2-40B4-BE49-F238E27FC236}">
                <a16:creationId xmlns:a16="http://schemas.microsoft.com/office/drawing/2014/main" id="{94C7055A-08E3-95F4-8BDE-71D8CD10D4F8}"/>
              </a:ext>
            </a:extLst>
          </p:cNvPr>
          <p:cNvSpPr>
            <a:spLocks noChangeArrowheads="1"/>
          </p:cNvSpPr>
          <p:nvPr/>
        </p:nvSpPr>
        <p:spPr bwMode="auto">
          <a:xfrm>
            <a:off x="2057400" y="4267200"/>
            <a:ext cx="6400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r"/>
            <a:r>
              <a:rPr lang="en-US" altLang="fr-FR" b="1">
                <a:solidFill>
                  <a:schemeClr val="bg2"/>
                </a:solidFill>
                <a:latin typeface="Arial" panose="020B0604020202020204" pitchFamily="34" charset="0"/>
              </a:rPr>
              <a:t>COMPOSABLE UDT</a:t>
            </a:r>
          </a:p>
        </p:txBody>
      </p:sp>
      <p:sp>
        <p:nvSpPr>
          <p:cNvPr id="58375" name="Rectangle 7">
            <a:extLst>
              <a:ext uri="{FF2B5EF4-FFF2-40B4-BE49-F238E27FC236}">
                <a16:creationId xmlns:a16="http://schemas.microsoft.com/office/drawing/2014/main" id="{FAC27084-A3C8-1317-1B3A-7C30A404C414}"/>
              </a:ext>
            </a:extLst>
          </p:cNvPr>
          <p:cNvSpPr>
            <a:spLocks noChangeArrowheads="1"/>
          </p:cNvSpPr>
          <p:nvPr/>
        </p:nvSpPr>
        <p:spPr bwMode="auto">
          <a:xfrm>
            <a:off x="2057400" y="5029200"/>
            <a:ext cx="6400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r"/>
            <a:r>
              <a:rPr lang="en-US" altLang="fr-FR" b="1">
                <a:solidFill>
                  <a:schemeClr val="bg2"/>
                </a:solidFill>
                <a:latin typeface="Arial" panose="020B0604020202020204" pitchFamily="34" charset="0"/>
              </a:rPr>
              <a:t>CONCLUSIONS</a:t>
            </a:r>
          </a:p>
        </p:txBody>
      </p:sp>
      <p:sp>
        <p:nvSpPr>
          <p:cNvPr id="58377" name="Rectangle 9">
            <a:extLst>
              <a:ext uri="{FF2B5EF4-FFF2-40B4-BE49-F238E27FC236}">
                <a16:creationId xmlns:a16="http://schemas.microsoft.com/office/drawing/2014/main" id="{E3281F43-7FCB-206A-A58D-AE21ABA98187}"/>
              </a:ext>
            </a:extLst>
          </p:cNvPr>
          <p:cNvSpPr>
            <a:spLocks noChangeArrowheads="1"/>
          </p:cNvSpPr>
          <p:nvPr/>
        </p:nvSpPr>
        <p:spPr bwMode="auto">
          <a:xfrm>
            <a:off x="381000"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8378" name="Rectangle 10">
            <a:extLst>
              <a:ext uri="{FF2B5EF4-FFF2-40B4-BE49-F238E27FC236}">
                <a16:creationId xmlns:a16="http://schemas.microsoft.com/office/drawing/2014/main" id="{AB12D76D-3B8D-93E3-3915-3BC97BB2A572}"/>
              </a:ext>
            </a:extLst>
          </p:cNvPr>
          <p:cNvSpPr>
            <a:spLocks noChangeArrowheads="1"/>
          </p:cNvSpPr>
          <p:nvPr/>
        </p:nvSpPr>
        <p:spPr bwMode="auto">
          <a:xfrm>
            <a:off x="1676400"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8380" name="Rectangle 12">
            <a:extLst>
              <a:ext uri="{FF2B5EF4-FFF2-40B4-BE49-F238E27FC236}">
                <a16:creationId xmlns:a16="http://schemas.microsoft.com/office/drawing/2014/main" id="{7CB6EA34-8403-C4BD-514E-14CF5E47D33C}"/>
              </a:ext>
            </a:extLst>
          </p:cNvPr>
          <p:cNvSpPr>
            <a:spLocks noChangeArrowheads="1"/>
          </p:cNvSpPr>
          <p:nvPr/>
        </p:nvSpPr>
        <p:spPr bwMode="auto">
          <a:xfrm>
            <a:off x="2971800" y="6477000"/>
            <a:ext cx="155575"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3">
            <a:extLst>
              <a:ext uri="{FF2B5EF4-FFF2-40B4-BE49-F238E27FC236}">
                <a16:creationId xmlns:a16="http://schemas.microsoft.com/office/drawing/2014/main" id="{86474379-BF34-7E76-726E-0B538221FF5D}"/>
              </a:ext>
            </a:extLst>
          </p:cNvPr>
          <p:cNvSpPr>
            <a:spLocks noGrp="1"/>
          </p:cNvSpPr>
          <p:nvPr>
            <p:ph type="sldNum" sz="quarter" idx="10"/>
          </p:nvPr>
        </p:nvSpPr>
        <p:spPr/>
        <p:txBody>
          <a:bodyPr/>
          <a:lstStyle/>
          <a:p>
            <a:fld id="{7DA2E347-992E-204F-A3E6-41001B0CBB66}" type="slidenum">
              <a:rPr lang="en-US" altLang="fr-FR"/>
              <a:pPr/>
              <a:t>23</a:t>
            </a:fld>
            <a:r>
              <a:rPr lang="en-US" altLang="fr-FR"/>
              <a:t> :: 50</a:t>
            </a:r>
          </a:p>
        </p:txBody>
      </p:sp>
      <p:sp>
        <p:nvSpPr>
          <p:cNvPr id="111618" name="Rectangle 1026">
            <a:extLst>
              <a:ext uri="{FF2B5EF4-FFF2-40B4-BE49-F238E27FC236}">
                <a16:creationId xmlns:a16="http://schemas.microsoft.com/office/drawing/2014/main" id="{03E53A60-DF65-D422-860C-863513E1F23E}"/>
              </a:ext>
            </a:extLst>
          </p:cNvPr>
          <p:cNvSpPr>
            <a:spLocks noGrp="1" noChangeArrowheads="1"/>
          </p:cNvSpPr>
          <p:nvPr>
            <p:ph type="title"/>
          </p:nvPr>
        </p:nvSpPr>
        <p:spPr/>
        <p:txBody>
          <a:bodyPr/>
          <a:lstStyle/>
          <a:p>
            <a:r>
              <a:rPr lang="en-US" altLang="fr-FR"/>
              <a:t>Overview</a:t>
            </a:r>
          </a:p>
        </p:txBody>
      </p:sp>
      <p:sp>
        <p:nvSpPr>
          <p:cNvPr id="111619" name="Rectangle 1027">
            <a:extLst>
              <a:ext uri="{FF2B5EF4-FFF2-40B4-BE49-F238E27FC236}">
                <a16:creationId xmlns:a16="http://schemas.microsoft.com/office/drawing/2014/main" id="{0C93B0A6-5933-CE62-947F-A0C716C4C7D6}"/>
              </a:ext>
            </a:extLst>
          </p:cNvPr>
          <p:cNvSpPr>
            <a:spLocks noGrp="1" noChangeArrowheads="1"/>
          </p:cNvSpPr>
          <p:nvPr>
            <p:ph type="body" idx="1"/>
          </p:nvPr>
        </p:nvSpPr>
        <p:spPr/>
        <p:txBody>
          <a:bodyPr/>
          <a:lstStyle/>
          <a:p>
            <a:r>
              <a:rPr lang="en-US" altLang="fr-FR"/>
              <a:t>Congestion control vs. flow control</a:t>
            </a:r>
          </a:p>
          <a:p>
            <a:pPr lvl="1"/>
            <a:r>
              <a:rPr lang="en-US" altLang="fr-FR"/>
              <a:t>Congestion control: effectively utilize the network bandwidth</a:t>
            </a:r>
          </a:p>
          <a:p>
            <a:pPr lvl="1"/>
            <a:r>
              <a:rPr lang="en-US" altLang="fr-FR"/>
              <a:t>Flow control: prevent the receiver from being overwhelmed by incoming packets</a:t>
            </a:r>
          </a:p>
          <a:p>
            <a:endParaRPr lang="en-US" altLang="fr-FR"/>
          </a:p>
          <a:p>
            <a:r>
              <a:rPr lang="en-US" altLang="fr-FR"/>
              <a:t>Window-based vs. rate-based</a:t>
            </a:r>
          </a:p>
          <a:p>
            <a:pPr lvl="1"/>
            <a:r>
              <a:rPr lang="en-US" altLang="fr-FR"/>
              <a:t>Window-based: tune the maximum number of on-flight packets (TCP)</a:t>
            </a:r>
          </a:p>
          <a:p>
            <a:pPr lvl="1"/>
            <a:r>
              <a:rPr lang="en-US" altLang="fr-FR"/>
              <a:t>Rate-based: tune the inter-packet sending time (UDT)</a:t>
            </a:r>
          </a:p>
          <a:p>
            <a:endParaRPr lang="en-US" altLang="fr-FR"/>
          </a:p>
          <a:p>
            <a:r>
              <a:rPr lang="en-US" altLang="fr-FR"/>
              <a:t>AIMD: additive increases multiplicative decreases</a:t>
            </a:r>
          </a:p>
          <a:p>
            <a:endParaRPr lang="en-US" altLang="fr-FR"/>
          </a:p>
          <a:p>
            <a:r>
              <a:rPr lang="en-US" altLang="fr-FR"/>
              <a:t>Feedback</a:t>
            </a:r>
          </a:p>
          <a:p>
            <a:pPr lvl="1"/>
            <a:r>
              <a:rPr lang="en-US" altLang="fr-FR"/>
              <a:t>Packet loss (Most TCP variants, UDT)</a:t>
            </a:r>
          </a:p>
          <a:p>
            <a:pPr lvl="1"/>
            <a:r>
              <a:rPr lang="en-US" altLang="fr-FR"/>
              <a:t>Delay (Vegas, FAST)</a:t>
            </a:r>
          </a:p>
        </p:txBody>
      </p:sp>
      <p:sp>
        <p:nvSpPr>
          <p:cNvPr id="111620" name="Rectangle 1028">
            <a:extLst>
              <a:ext uri="{FF2B5EF4-FFF2-40B4-BE49-F238E27FC236}">
                <a16:creationId xmlns:a16="http://schemas.microsoft.com/office/drawing/2014/main" id="{DF84C143-1EEC-382E-CF75-3C79A141432F}"/>
              </a:ext>
            </a:extLst>
          </p:cNvPr>
          <p:cNvSpPr>
            <a:spLocks noChangeArrowheads="1"/>
          </p:cNvSpPr>
          <p:nvPr/>
        </p:nvSpPr>
        <p:spPr bwMode="auto">
          <a:xfrm>
            <a:off x="381000"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1621" name="Rectangle 1029">
            <a:extLst>
              <a:ext uri="{FF2B5EF4-FFF2-40B4-BE49-F238E27FC236}">
                <a16:creationId xmlns:a16="http://schemas.microsoft.com/office/drawing/2014/main" id="{F41FD6FE-3642-B88B-EA88-A370FA91F357}"/>
              </a:ext>
            </a:extLst>
          </p:cNvPr>
          <p:cNvSpPr>
            <a:spLocks noChangeArrowheads="1"/>
          </p:cNvSpPr>
          <p:nvPr/>
        </p:nvSpPr>
        <p:spPr bwMode="auto">
          <a:xfrm>
            <a:off x="1676400"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1622" name="Rectangle 1030">
            <a:extLst>
              <a:ext uri="{FF2B5EF4-FFF2-40B4-BE49-F238E27FC236}">
                <a16:creationId xmlns:a16="http://schemas.microsoft.com/office/drawing/2014/main" id="{E10E034D-0D4C-7A4D-307E-B24658C32E66}"/>
              </a:ext>
            </a:extLst>
          </p:cNvPr>
          <p:cNvSpPr>
            <a:spLocks noChangeArrowheads="1"/>
          </p:cNvSpPr>
          <p:nvPr/>
        </p:nvSpPr>
        <p:spPr bwMode="auto">
          <a:xfrm>
            <a:off x="2971800" y="6477000"/>
            <a:ext cx="31115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3">
            <a:extLst>
              <a:ext uri="{FF2B5EF4-FFF2-40B4-BE49-F238E27FC236}">
                <a16:creationId xmlns:a16="http://schemas.microsoft.com/office/drawing/2014/main" id="{CCCCCFA5-DDF2-1F8C-8DFD-6D65805AD8D1}"/>
              </a:ext>
            </a:extLst>
          </p:cNvPr>
          <p:cNvSpPr>
            <a:spLocks noGrp="1"/>
          </p:cNvSpPr>
          <p:nvPr>
            <p:ph type="sldNum" sz="quarter" idx="10"/>
          </p:nvPr>
        </p:nvSpPr>
        <p:spPr/>
        <p:txBody>
          <a:bodyPr/>
          <a:lstStyle/>
          <a:p>
            <a:fld id="{C4669257-3F5B-C74B-A47E-43A6D87DA7EF}" type="slidenum">
              <a:rPr lang="en-US" altLang="fr-FR"/>
              <a:pPr/>
              <a:t>24</a:t>
            </a:fld>
            <a:r>
              <a:rPr lang="en-US" altLang="fr-FR"/>
              <a:t> :: 50</a:t>
            </a:r>
          </a:p>
        </p:txBody>
      </p:sp>
      <p:sp>
        <p:nvSpPr>
          <p:cNvPr id="65538" name="Rectangle 2">
            <a:extLst>
              <a:ext uri="{FF2B5EF4-FFF2-40B4-BE49-F238E27FC236}">
                <a16:creationId xmlns:a16="http://schemas.microsoft.com/office/drawing/2014/main" id="{EF6AAF8D-C876-8715-0C67-952BC821412C}"/>
              </a:ext>
            </a:extLst>
          </p:cNvPr>
          <p:cNvSpPr>
            <a:spLocks noGrp="1" noChangeArrowheads="1"/>
          </p:cNvSpPr>
          <p:nvPr>
            <p:ph type="title"/>
          </p:nvPr>
        </p:nvSpPr>
        <p:spPr/>
        <p:txBody>
          <a:bodyPr/>
          <a:lstStyle/>
          <a:p>
            <a:r>
              <a:rPr lang="en-US" altLang="fr-FR"/>
              <a:t>AIMD with Decreasing Increases</a:t>
            </a:r>
          </a:p>
        </p:txBody>
      </p:sp>
      <p:sp>
        <p:nvSpPr>
          <p:cNvPr id="65539" name="Rectangle 3">
            <a:extLst>
              <a:ext uri="{FF2B5EF4-FFF2-40B4-BE49-F238E27FC236}">
                <a16:creationId xmlns:a16="http://schemas.microsoft.com/office/drawing/2014/main" id="{BA291FED-C781-D8E7-B7BE-9C9C39D7615F}"/>
              </a:ext>
            </a:extLst>
          </p:cNvPr>
          <p:cNvSpPr>
            <a:spLocks noGrp="1" noChangeArrowheads="1"/>
          </p:cNvSpPr>
          <p:nvPr>
            <p:ph type="body" idx="1"/>
          </p:nvPr>
        </p:nvSpPr>
        <p:spPr/>
        <p:txBody>
          <a:bodyPr/>
          <a:lstStyle/>
          <a:p>
            <a:r>
              <a:rPr lang="en-US" altLang="fr-FR"/>
              <a:t>AIMD</a:t>
            </a:r>
          </a:p>
          <a:p>
            <a:pPr lvl="1"/>
            <a:r>
              <a:rPr lang="en-US" altLang="fr-FR" i="1">
                <a:solidFill>
                  <a:srgbClr val="CC3300"/>
                </a:solidFill>
              </a:rPr>
              <a:t>x = x + </a:t>
            </a:r>
            <a:r>
              <a:rPr lang="en-US" altLang="fr-FR" i="1">
                <a:solidFill>
                  <a:srgbClr val="CC3300"/>
                </a:solidFill>
                <a:sym typeface="Symbol" pitchFamily="2" charset="2"/>
              </a:rPr>
              <a:t></a:t>
            </a:r>
            <a:r>
              <a:rPr lang="en-US" altLang="fr-FR" i="1">
                <a:solidFill>
                  <a:srgbClr val="CC3300"/>
                </a:solidFill>
              </a:rPr>
              <a:t>(x)</a:t>
            </a:r>
            <a:r>
              <a:rPr lang="en-US" altLang="fr-FR"/>
              <a:t>, for every constant interval (e.g., RTT)</a:t>
            </a:r>
          </a:p>
          <a:p>
            <a:pPr lvl="1"/>
            <a:r>
              <a:rPr lang="en-US" altLang="fr-FR" i="1">
                <a:solidFill>
                  <a:srgbClr val="CC3300"/>
                </a:solidFill>
              </a:rPr>
              <a:t>x = (1 - </a:t>
            </a:r>
            <a:r>
              <a:rPr lang="en-US" altLang="fr-FR" i="1">
                <a:solidFill>
                  <a:srgbClr val="CC3300"/>
                </a:solidFill>
                <a:sym typeface="Symbol" pitchFamily="2" charset="2"/>
              </a:rPr>
              <a:t>) x</a:t>
            </a:r>
            <a:r>
              <a:rPr lang="en-US" altLang="fr-FR">
                <a:sym typeface="Symbol" pitchFamily="2" charset="2"/>
              </a:rPr>
              <a:t>, when there is a packet loss event</a:t>
            </a:r>
          </a:p>
          <a:p>
            <a:pPr lvl="1">
              <a:buFont typeface="Wingdings" pitchFamily="2" charset="2"/>
              <a:buNone/>
            </a:pPr>
            <a:r>
              <a:rPr lang="en-US" altLang="fr-FR"/>
              <a:t>where </a:t>
            </a:r>
            <a:r>
              <a:rPr lang="en-US" altLang="fr-FR" i="1"/>
              <a:t>x</a:t>
            </a:r>
            <a:r>
              <a:rPr lang="en-US" altLang="fr-FR"/>
              <a:t> is the packet sending rate.</a:t>
            </a:r>
          </a:p>
          <a:p>
            <a:endParaRPr lang="en-US" altLang="fr-FR"/>
          </a:p>
          <a:p>
            <a:r>
              <a:rPr lang="en-US" altLang="fr-FR"/>
              <a:t>TCP</a:t>
            </a:r>
          </a:p>
          <a:p>
            <a:pPr lvl="1"/>
            <a:r>
              <a:rPr lang="en-US" altLang="fr-FR" i="1">
                <a:sym typeface="Symbol" pitchFamily="2" charset="2"/>
              </a:rPr>
              <a:t></a:t>
            </a:r>
            <a:r>
              <a:rPr lang="en-US" altLang="fr-FR" i="1"/>
              <a:t>(x) </a:t>
            </a:r>
            <a:r>
              <a:rPr lang="en-US" altLang="fr-FR">
                <a:sym typeface="Symbol" pitchFamily="2" charset="2"/>
              </a:rPr>
              <a:t></a:t>
            </a:r>
            <a:r>
              <a:rPr lang="en-US" altLang="fr-FR"/>
              <a:t> </a:t>
            </a:r>
            <a:r>
              <a:rPr lang="en-US" altLang="fr-FR" i="1"/>
              <a:t>1</a:t>
            </a:r>
            <a:r>
              <a:rPr lang="en-US" altLang="fr-FR"/>
              <a:t>, and the increase interval is RTT</a:t>
            </a:r>
            <a:r>
              <a:rPr lang="en-US" altLang="fr-FR" i="1"/>
              <a:t>.</a:t>
            </a:r>
          </a:p>
          <a:p>
            <a:pPr lvl="1"/>
            <a:r>
              <a:rPr lang="en-US" altLang="fr-FR" i="1">
                <a:sym typeface="Symbol" pitchFamily="2" charset="2"/>
              </a:rPr>
              <a:t> = 0.5</a:t>
            </a:r>
            <a:endParaRPr lang="en-US" altLang="fr-FR"/>
          </a:p>
          <a:p>
            <a:endParaRPr lang="en-US" altLang="fr-FR"/>
          </a:p>
          <a:p>
            <a:r>
              <a:rPr lang="en-US" altLang="fr-FR"/>
              <a:t>AIMD with Decreasing Increase</a:t>
            </a:r>
          </a:p>
          <a:p>
            <a:pPr lvl="1"/>
            <a:r>
              <a:rPr lang="en-US" altLang="fr-FR" i="1">
                <a:sym typeface="Symbol" pitchFamily="2" charset="2"/>
              </a:rPr>
              <a:t></a:t>
            </a:r>
            <a:r>
              <a:rPr lang="en-US" altLang="fr-FR" i="1"/>
              <a:t>(x) </a:t>
            </a:r>
            <a:r>
              <a:rPr lang="en-US" altLang="fr-FR"/>
              <a:t>is non-increasing, and</a:t>
            </a:r>
            <a:r>
              <a:rPr lang="en-US" altLang="fr-FR" i="1"/>
              <a:t> lim</a:t>
            </a:r>
            <a:r>
              <a:rPr lang="en-US" altLang="fr-FR" i="1" baseline="-25000"/>
              <a:t>x-&gt;+</a:t>
            </a:r>
            <a:r>
              <a:rPr lang="en-US" altLang="fr-FR" i="1" baseline="-25000">
                <a:sym typeface="Symbol" pitchFamily="2" charset="2"/>
              </a:rPr>
              <a:t></a:t>
            </a:r>
            <a:r>
              <a:rPr lang="en-US" altLang="fr-FR" i="1" baseline="-25000"/>
              <a:t> </a:t>
            </a:r>
            <a:r>
              <a:rPr lang="en-US" altLang="fr-FR" i="1">
                <a:sym typeface="Symbol" pitchFamily="2" charset="2"/>
              </a:rPr>
              <a:t></a:t>
            </a:r>
            <a:r>
              <a:rPr lang="en-US" altLang="fr-FR" i="1"/>
              <a:t>(x) = 0.</a:t>
            </a:r>
          </a:p>
        </p:txBody>
      </p:sp>
      <p:sp>
        <p:nvSpPr>
          <p:cNvPr id="65540" name="Rectangle 4">
            <a:extLst>
              <a:ext uri="{FF2B5EF4-FFF2-40B4-BE49-F238E27FC236}">
                <a16:creationId xmlns:a16="http://schemas.microsoft.com/office/drawing/2014/main" id="{BEB8E956-76FE-5BA8-7B39-4B7C17477084}"/>
              </a:ext>
            </a:extLst>
          </p:cNvPr>
          <p:cNvSpPr>
            <a:spLocks noChangeArrowheads="1"/>
          </p:cNvSpPr>
          <p:nvPr/>
        </p:nvSpPr>
        <p:spPr bwMode="auto">
          <a:xfrm>
            <a:off x="381000"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65541" name="Rectangle 5">
            <a:extLst>
              <a:ext uri="{FF2B5EF4-FFF2-40B4-BE49-F238E27FC236}">
                <a16:creationId xmlns:a16="http://schemas.microsoft.com/office/drawing/2014/main" id="{5C57393B-C8DF-92F5-8572-54E5E14948E0}"/>
              </a:ext>
            </a:extLst>
          </p:cNvPr>
          <p:cNvSpPr>
            <a:spLocks noChangeArrowheads="1"/>
          </p:cNvSpPr>
          <p:nvPr/>
        </p:nvSpPr>
        <p:spPr bwMode="auto">
          <a:xfrm>
            <a:off x="1676400"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65542" name="Rectangle 6">
            <a:extLst>
              <a:ext uri="{FF2B5EF4-FFF2-40B4-BE49-F238E27FC236}">
                <a16:creationId xmlns:a16="http://schemas.microsoft.com/office/drawing/2014/main" id="{5143BCF0-25A2-18D7-A357-D6CCC771BF5E}"/>
              </a:ext>
            </a:extLst>
          </p:cNvPr>
          <p:cNvSpPr>
            <a:spLocks noChangeArrowheads="1"/>
          </p:cNvSpPr>
          <p:nvPr/>
        </p:nvSpPr>
        <p:spPr bwMode="auto">
          <a:xfrm>
            <a:off x="2971800" y="6477000"/>
            <a:ext cx="474663"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2">
            <a:extLst>
              <a:ext uri="{FF2B5EF4-FFF2-40B4-BE49-F238E27FC236}">
                <a16:creationId xmlns:a16="http://schemas.microsoft.com/office/drawing/2014/main" id="{DA205CA3-97E9-29B3-7D07-C1DFC0627EE1}"/>
              </a:ext>
            </a:extLst>
          </p:cNvPr>
          <p:cNvSpPr>
            <a:spLocks noGrp="1"/>
          </p:cNvSpPr>
          <p:nvPr>
            <p:ph type="sldNum" sz="quarter" idx="10"/>
          </p:nvPr>
        </p:nvSpPr>
        <p:spPr/>
        <p:txBody>
          <a:bodyPr/>
          <a:lstStyle/>
          <a:p>
            <a:fld id="{80C3CBC1-F69A-1442-9439-58CA6D980EB9}" type="slidenum">
              <a:rPr lang="en-US" altLang="fr-FR"/>
              <a:pPr/>
              <a:t>25</a:t>
            </a:fld>
            <a:r>
              <a:rPr lang="en-US" altLang="fr-FR"/>
              <a:t> :: 50</a:t>
            </a:r>
          </a:p>
        </p:txBody>
      </p:sp>
      <p:sp>
        <p:nvSpPr>
          <p:cNvPr id="106498" name="Rectangle 1026">
            <a:extLst>
              <a:ext uri="{FF2B5EF4-FFF2-40B4-BE49-F238E27FC236}">
                <a16:creationId xmlns:a16="http://schemas.microsoft.com/office/drawing/2014/main" id="{32DBE739-BDAB-2A24-292A-811757DE94A1}"/>
              </a:ext>
            </a:extLst>
          </p:cNvPr>
          <p:cNvSpPr>
            <a:spLocks noGrp="1" noChangeArrowheads="1"/>
          </p:cNvSpPr>
          <p:nvPr>
            <p:ph type="title"/>
          </p:nvPr>
        </p:nvSpPr>
        <p:spPr/>
        <p:txBody>
          <a:bodyPr/>
          <a:lstStyle/>
          <a:p>
            <a:r>
              <a:rPr lang="en-US" altLang="fr-FR"/>
              <a:t>AIMD with Decreasing Increases</a:t>
            </a:r>
          </a:p>
        </p:txBody>
      </p:sp>
      <p:sp>
        <p:nvSpPr>
          <p:cNvPr id="106500" name="Rectangle 1028">
            <a:extLst>
              <a:ext uri="{FF2B5EF4-FFF2-40B4-BE49-F238E27FC236}">
                <a16:creationId xmlns:a16="http://schemas.microsoft.com/office/drawing/2014/main" id="{4E44E579-8E96-D756-38CC-0A34529658FF}"/>
              </a:ext>
            </a:extLst>
          </p:cNvPr>
          <p:cNvSpPr>
            <a:spLocks noChangeArrowheads="1"/>
          </p:cNvSpPr>
          <p:nvPr/>
        </p:nvSpPr>
        <p:spPr bwMode="auto">
          <a:xfrm>
            <a:off x="381000"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6501" name="Rectangle 1029">
            <a:extLst>
              <a:ext uri="{FF2B5EF4-FFF2-40B4-BE49-F238E27FC236}">
                <a16:creationId xmlns:a16="http://schemas.microsoft.com/office/drawing/2014/main" id="{A5A39019-53FC-EF2E-8866-0AA5FE4A126B}"/>
              </a:ext>
            </a:extLst>
          </p:cNvPr>
          <p:cNvSpPr>
            <a:spLocks noChangeArrowheads="1"/>
          </p:cNvSpPr>
          <p:nvPr/>
        </p:nvSpPr>
        <p:spPr bwMode="auto">
          <a:xfrm>
            <a:off x="1676400"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6502" name="Rectangle 1030">
            <a:extLst>
              <a:ext uri="{FF2B5EF4-FFF2-40B4-BE49-F238E27FC236}">
                <a16:creationId xmlns:a16="http://schemas.microsoft.com/office/drawing/2014/main" id="{B5D26B47-973C-52D0-79D5-D69E4C823CA6}"/>
              </a:ext>
            </a:extLst>
          </p:cNvPr>
          <p:cNvSpPr>
            <a:spLocks noChangeArrowheads="1"/>
          </p:cNvSpPr>
          <p:nvPr/>
        </p:nvSpPr>
        <p:spPr bwMode="auto">
          <a:xfrm>
            <a:off x="2971800" y="6477000"/>
            <a:ext cx="630238"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nvGrpSpPr>
          <p:cNvPr id="106517" name="Group 1045">
            <a:extLst>
              <a:ext uri="{FF2B5EF4-FFF2-40B4-BE49-F238E27FC236}">
                <a16:creationId xmlns:a16="http://schemas.microsoft.com/office/drawing/2014/main" id="{B45ACCA5-6623-1EFB-1E03-DED667F9BA08}"/>
              </a:ext>
            </a:extLst>
          </p:cNvPr>
          <p:cNvGrpSpPr>
            <a:grpSpLocks/>
          </p:cNvGrpSpPr>
          <p:nvPr/>
        </p:nvGrpSpPr>
        <p:grpSpPr bwMode="auto">
          <a:xfrm>
            <a:off x="1506538" y="1557338"/>
            <a:ext cx="6113462" cy="4524375"/>
            <a:chOff x="949" y="981"/>
            <a:chExt cx="3851" cy="2850"/>
          </a:xfrm>
        </p:grpSpPr>
        <p:sp>
          <p:nvSpPr>
            <p:cNvPr id="106503" name="Line 1031">
              <a:extLst>
                <a:ext uri="{FF2B5EF4-FFF2-40B4-BE49-F238E27FC236}">
                  <a16:creationId xmlns:a16="http://schemas.microsoft.com/office/drawing/2014/main" id="{E211219A-C373-F1FB-FFCB-65EF3A0479D2}"/>
                </a:ext>
              </a:extLst>
            </p:cNvPr>
            <p:cNvSpPr>
              <a:spLocks noChangeShapeType="1"/>
            </p:cNvSpPr>
            <p:nvPr/>
          </p:nvSpPr>
          <p:spPr bwMode="auto">
            <a:xfrm>
              <a:off x="1324" y="3648"/>
              <a:ext cx="3408" cy="0"/>
            </a:xfrm>
            <a:prstGeom prst="line">
              <a:avLst/>
            </a:prstGeom>
            <a:noFill/>
            <a:ln w="12700">
              <a:solidFill>
                <a:srgbClr val="5F5F5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06504" name="Line 1032">
              <a:extLst>
                <a:ext uri="{FF2B5EF4-FFF2-40B4-BE49-F238E27FC236}">
                  <a16:creationId xmlns:a16="http://schemas.microsoft.com/office/drawing/2014/main" id="{812FF38E-B386-91E6-0151-57216488CF87}"/>
                </a:ext>
              </a:extLst>
            </p:cNvPr>
            <p:cNvSpPr>
              <a:spLocks noChangeShapeType="1"/>
            </p:cNvSpPr>
            <p:nvPr/>
          </p:nvSpPr>
          <p:spPr bwMode="auto">
            <a:xfrm flipV="1">
              <a:off x="1324" y="1008"/>
              <a:ext cx="0" cy="2640"/>
            </a:xfrm>
            <a:prstGeom prst="line">
              <a:avLst/>
            </a:prstGeom>
            <a:noFill/>
            <a:ln w="12700">
              <a:solidFill>
                <a:srgbClr val="5F5F5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06505" name="Line 1033">
              <a:extLst>
                <a:ext uri="{FF2B5EF4-FFF2-40B4-BE49-F238E27FC236}">
                  <a16:creationId xmlns:a16="http://schemas.microsoft.com/office/drawing/2014/main" id="{793E2A7D-B773-AA85-9D29-CE288F0EF383}"/>
                </a:ext>
              </a:extLst>
            </p:cNvPr>
            <p:cNvSpPr>
              <a:spLocks noChangeShapeType="1"/>
            </p:cNvSpPr>
            <p:nvPr/>
          </p:nvSpPr>
          <p:spPr bwMode="auto">
            <a:xfrm>
              <a:off x="1324" y="3360"/>
              <a:ext cx="3408" cy="0"/>
            </a:xfrm>
            <a:prstGeom prst="line">
              <a:avLst/>
            </a:prstGeom>
            <a:noFill/>
            <a:ln w="1270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06506" name="Line 1034">
              <a:extLst>
                <a:ext uri="{FF2B5EF4-FFF2-40B4-BE49-F238E27FC236}">
                  <a16:creationId xmlns:a16="http://schemas.microsoft.com/office/drawing/2014/main" id="{102082E9-2E68-9C8B-AC38-3291A633F7C1}"/>
                </a:ext>
              </a:extLst>
            </p:cNvPr>
            <p:cNvSpPr>
              <a:spLocks noChangeShapeType="1"/>
            </p:cNvSpPr>
            <p:nvPr/>
          </p:nvSpPr>
          <p:spPr bwMode="auto">
            <a:xfrm flipV="1">
              <a:off x="1900" y="1536"/>
              <a:ext cx="2880" cy="1824"/>
            </a:xfrm>
            <a:prstGeom prst="line">
              <a:avLst/>
            </a:prstGeom>
            <a:noFill/>
            <a:ln w="12700">
              <a:solidFill>
                <a:srgbClr val="66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06508" name="Freeform 1036">
              <a:extLst>
                <a:ext uri="{FF2B5EF4-FFF2-40B4-BE49-F238E27FC236}">
                  <a16:creationId xmlns:a16="http://schemas.microsoft.com/office/drawing/2014/main" id="{81068C73-CAC2-0C32-FB50-4FD74FB6CACC}"/>
                </a:ext>
              </a:extLst>
            </p:cNvPr>
            <p:cNvSpPr>
              <a:spLocks/>
            </p:cNvSpPr>
            <p:nvPr/>
          </p:nvSpPr>
          <p:spPr bwMode="auto">
            <a:xfrm>
              <a:off x="1900" y="2928"/>
              <a:ext cx="2784" cy="432"/>
            </a:xfrm>
            <a:custGeom>
              <a:avLst/>
              <a:gdLst>
                <a:gd name="T0" fmla="*/ 0 w 2784"/>
                <a:gd name="T1" fmla="*/ 432 h 432"/>
                <a:gd name="T2" fmla="*/ 1488 w 2784"/>
                <a:gd name="T3" fmla="*/ 96 h 432"/>
                <a:gd name="T4" fmla="*/ 2784 w 2784"/>
                <a:gd name="T5" fmla="*/ 0 h 432"/>
              </a:gdLst>
              <a:ahLst/>
              <a:cxnLst>
                <a:cxn ang="0">
                  <a:pos x="T0" y="T1"/>
                </a:cxn>
                <a:cxn ang="0">
                  <a:pos x="T2" y="T3"/>
                </a:cxn>
                <a:cxn ang="0">
                  <a:pos x="T4" y="T5"/>
                </a:cxn>
              </a:cxnLst>
              <a:rect l="0" t="0" r="r" b="b"/>
              <a:pathLst>
                <a:path w="2784" h="432">
                  <a:moveTo>
                    <a:pt x="0" y="432"/>
                  </a:moveTo>
                  <a:cubicBezTo>
                    <a:pt x="512" y="300"/>
                    <a:pt x="1024" y="168"/>
                    <a:pt x="1488" y="96"/>
                  </a:cubicBezTo>
                  <a:cubicBezTo>
                    <a:pt x="1952" y="24"/>
                    <a:pt x="2368" y="12"/>
                    <a:pt x="2784" y="0"/>
                  </a:cubicBezTo>
                </a:path>
              </a:pathLst>
            </a:custGeom>
            <a:noFill/>
            <a:ln w="12700"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06509" name="Freeform 1037">
              <a:extLst>
                <a:ext uri="{FF2B5EF4-FFF2-40B4-BE49-F238E27FC236}">
                  <a16:creationId xmlns:a16="http://schemas.microsoft.com/office/drawing/2014/main" id="{3D03653D-6C5B-B705-0BF5-3271A84B3BBC}"/>
                </a:ext>
              </a:extLst>
            </p:cNvPr>
            <p:cNvSpPr>
              <a:spLocks/>
            </p:cNvSpPr>
            <p:nvPr/>
          </p:nvSpPr>
          <p:spPr bwMode="auto">
            <a:xfrm>
              <a:off x="1324" y="1584"/>
              <a:ext cx="3312" cy="2016"/>
            </a:xfrm>
            <a:custGeom>
              <a:avLst/>
              <a:gdLst>
                <a:gd name="T0" fmla="*/ 0 w 3312"/>
                <a:gd name="T1" fmla="*/ 0 h 2016"/>
                <a:gd name="T2" fmla="*/ 1248 w 3312"/>
                <a:gd name="T3" fmla="*/ 1584 h 2016"/>
                <a:gd name="T4" fmla="*/ 3312 w 3312"/>
                <a:gd name="T5" fmla="*/ 2016 h 2016"/>
              </a:gdLst>
              <a:ahLst/>
              <a:cxnLst>
                <a:cxn ang="0">
                  <a:pos x="T0" y="T1"/>
                </a:cxn>
                <a:cxn ang="0">
                  <a:pos x="T2" y="T3"/>
                </a:cxn>
                <a:cxn ang="0">
                  <a:pos x="T4" y="T5"/>
                </a:cxn>
              </a:cxnLst>
              <a:rect l="0" t="0" r="r" b="b"/>
              <a:pathLst>
                <a:path w="3312" h="2016">
                  <a:moveTo>
                    <a:pt x="0" y="0"/>
                  </a:moveTo>
                  <a:cubicBezTo>
                    <a:pt x="348" y="624"/>
                    <a:pt x="696" y="1248"/>
                    <a:pt x="1248" y="1584"/>
                  </a:cubicBezTo>
                  <a:cubicBezTo>
                    <a:pt x="1800" y="1920"/>
                    <a:pt x="2556" y="1968"/>
                    <a:pt x="3312" y="2016"/>
                  </a:cubicBezTo>
                </a:path>
              </a:pathLst>
            </a:custGeom>
            <a:noFill/>
            <a:ln w="12700" cmpd="sng">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06510" name="Text Box 1038">
              <a:extLst>
                <a:ext uri="{FF2B5EF4-FFF2-40B4-BE49-F238E27FC236}">
                  <a16:creationId xmlns:a16="http://schemas.microsoft.com/office/drawing/2014/main" id="{5EA15869-E2D5-E59B-629B-0981A96975E4}"/>
                </a:ext>
              </a:extLst>
            </p:cNvPr>
            <p:cNvSpPr txBox="1">
              <a:spLocks noChangeArrowheads="1"/>
            </p:cNvSpPr>
            <p:nvPr/>
          </p:nvSpPr>
          <p:spPr bwMode="auto">
            <a:xfrm>
              <a:off x="949" y="981"/>
              <a:ext cx="36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sz="1800">
                  <a:solidFill>
                    <a:srgbClr val="5F5F5F"/>
                  </a:solidFill>
                  <a:sym typeface="Symbol" pitchFamily="2" charset="2"/>
                </a:rPr>
                <a:t>(</a:t>
              </a:r>
              <a:r>
                <a:rPr lang="en-US" altLang="fr-FR" sz="1800" i="1">
                  <a:solidFill>
                    <a:srgbClr val="5F5F5F"/>
                  </a:solidFill>
                  <a:sym typeface="Symbol" pitchFamily="2" charset="2"/>
                </a:rPr>
                <a:t>x</a:t>
              </a:r>
              <a:r>
                <a:rPr lang="en-US" altLang="fr-FR" sz="1800">
                  <a:solidFill>
                    <a:srgbClr val="5F5F5F"/>
                  </a:solidFill>
                  <a:sym typeface="Symbol" pitchFamily="2" charset="2"/>
                </a:rPr>
                <a:t>)</a:t>
              </a:r>
              <a:endParaRPr lang="en-US" altLang="fr-FR" sz="1800">
                <a:solidFill>
                  <a:srgbClr val="5F5F5F"/>
                </a:solidFill>
              </a:endParaRPr>
            </a:p>
          </p:txBody>
        </p:sp>
        <p:sp>
          <p:nvSpPr>
            <p:cNvPr id="106511" name="Text Box 1039">
              <a:extLst>
                <a:ext uri="{FF2B5EF4-FFF2-40B4-BE49-F238E27FC236}">
                  <a16:creationId xmlns:a16="http://schemas.microsoft.com/office/drawing/2014/main" id="{08F791BE-429B-0C6A-0EC2-571415A11BF6}"/>
                </a:ext>
              </a:extLst>
            </p:cNvPr>
            <p:cNvSpPr txBox="1">
              <a:spLocks noChangeArrowheads="1"/>
            </p:cNvSpPr>
            <p:nvPr/>
          </p:nvSpPr>
          <p:spPr bwMode="auto">
            <a:xfrm>
              <a:off x="4444" y="3600"/>
              <a:ext cx="1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sz="1800" i="1">
                  <a:solidFill>
                    <a:srgbClr val="5F5F5F"/>
                  </a:solidFill>
                  <a:sym typeface="Symbol" pitchFamily="2" charset="2"/>
                </a:rPr>
                <a:t>x</a:t>
              </a:r>
              <a:endParaRPr lang="en-US" altLang="fr-FR" sz="1800" i="1">
                <a:solidFill>
                  <a:srgbClr val="5F5F5F"/>
                </a:solidFill>
              </a:endParaRPr>
            </a:p>
          </p:txBody>
        </p:sp>
        <p:sp>
          <p:nvSpPr>
            <p:cNvPr id="106512" name="Text Box 1040">
              <a:extLst>
                <a:ext uri="{FF2B5EF4-FFF2-40B4-BE49-F238E27FC236}">
                  <a16:creationId xmlns:a16="http://schemas.microsoft.com/office/drawing/2014/main" id="{CDC0DAD9-D87C-3083-84EA-06B809493C88}"/>
                </a:ext>
              </a:extLst>
            </p:cNvPr>
            <p:cNvSpPr txBox="1">
              <a:spLocks noChangeArrowheads="1"/>
            </p:cNvSpPr>
            <p:nvPr/>
          </p:nvSpPr>
          <p:spPr bwMode="auto">
            <a:xfrm>
              <a:off x="3292" y="3132"/>
              <a:ext cx="15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sz="1800">
                  <a:solidFill>
                    <a:srgbClr val="5F5F5F"/>
                  </a:solidFill>
                  <a:sym typeface="Symbol" pitchFamily="2" charset="2"/>
                </a:rPr>
                <a:t>AIMD (TCP NewReno)</a:t>
              </a:r>
              <a:endParaRPr lang="en-US" altLang="fr-FR" sz="1800">
                <a:solidFill>
                  <a:srgbClr val="5F5F5F"/>
                </a:solidFill>
              </a:endParaRPr>
            </a:p>
          </p:txBody>
        </p:sp>
        <p:sp>
          <p:nvSpPr>
            <p:cNvPr id="106513" name="Text Box 1041">
              <a:extLst>
                <a:ext uri="{FF2B5EF4-FFF2-40B4-BE49-F238E27FC236}">
                  <a16:creationId xmlns:a16="http://schemas.microsoft.com/office/drawing/2014/main" id="{2E1A815F-EBC6-DF0F-46E0-269A50C218FB}"/>
                </a:ext>
              </a:extLst>
            </p:cNvPr>
            <p:cNvSpPr txBox="1">
              <a:spLocks noChangeArrowheads="1"/>
            </p:cNvSpPr>
            <p:nvPr/>
          </p:nvSpPr>
          <p:spPr bwMode="auto">
            <a:xfrm>
              <a:off x="1429" y="1692"/>
              <a:ext cx="4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sz="1800">
                  <a:solidFill>
                    <a:srgbClr val="5F5F5F"/>
                  </a:solidFill>
                  <a:sym typeface="Symbol" pitchFamily="2" charset="2"/>
                </a:rPr>
                <a:t>UDT</a:t>
              </a:r>
              <a:endParaRPr lang="en-US" altLang="fr-FR" sz="1800">
                <a:solidFill>
                  <a:srgbClr val="5F5F5F"/>
                </a:solidFill>
              </a:endParaRPr>
            </a:p>
          </p:txBody>
        </p:sp>
        <p:sp>
          <p:nvSpPr>
            <p:cNvPr id="106514" name="Text Box 1042">
              <a:extLst>
                <a:ext uri="{FF2B5EF4-FFF2-40B4-BE49-F238E27FC236}">
                  <a16:creationId xmlns:a16="http://schemas.microsoft.com/office/drawing/2014/main" id="{4EA3A397-97D8-DF29-B7F5-A469D0CED526}"/>
                </a:ext>
              </a:extLst>
            </p:cNvPr>
            <p:cNvSpPr txBox="1">
              <a:spLocks noChangeArrowheads="1"/>
            </p:cNvSpPr>
            <p:nvPr/>
          </p:nvSpPr>
          <p:spPr bwMode="auto">
            <a:xfrm>
              <a:off x="3724" y="2649"/>
              <a:ext cx="105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sz="1800">
                  <a:solidFill>
                    <a:srgbClr val="5F5F5F"/>
                  </a:solidFill>
                  <a:sym typeface="Symbol" pitchFamily="2" charset="2"/>
                </a:rPr>
                <a:t>HighSpeed TCP</a:t>
              </a:r>
              <a:endParaRPr lang="en-US" altLang="fr-FR" sz="1800">
                <a:solidFill>
                  <a:srgbClr val="5F5F5F"/>
                </a:solidFill>
              </a:endParaRPr>
            </a:p>
          </p:txBody>
        </p:sp>
        <p:sp>
          <p:nvSpPr>
            <p:cNvPr id="106515" name="Text Box 1043">
              <a:extLst>
                <a:ext uri="{FF2B5EF4-FFF2-40B4-BE49-F238E27FC236}">
                  <a16:creationId xmlns:a16="http://schemas.microsoft.com/office/drawing/2014/main" id="{A8FF23E9-5CB9-8FF0-9252-F9F9C3460E45}"/>
                </a:ext>
              </a:extLst>
            </p:cNvPr>
            <p:cNvSpPr txBox="1">
              <a:spLocks noChangeArrowheads="1"/>
            </p:cNvSpPr>
            <p:nvPr/>
          </p:nvSpPr>
          <p:spPr bwMode="auto">
            <a:xfrm>
              <a:off x="3868" y="2025"/>
              <a:ext cx="9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sz="1800">
                  <a:solidFill>
                    <a:srgbClr val="5F5F5F"/>
                  </a:solidFill>
                  <a:sym typeface="Symbol" pitchFamily="2" charset="2"/>
                </a:rPr>
                <a:t>Scalable TCP</a:t>
              </a:r>
              <a:endParaRPr lang="en-US" altLang="fr-FR" sz="1800">
                <a:solidFill>
                  <a:srgbClr val="5F5F5F"/>
                </a:solidFill>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3">
            <a:extLst>
              <a:ext uri="{FF2B5EF4-FFF2-40B4-BE49-F238E27FC236}">
                <a16:creationId xmlns:a16="http://schemas.microsoft.com/office/drawing/2014/main" id="{AC765249-8CB0-BD6B-DE5A-BCBE947B5A1D}"/>
              </a:ext>
            </a:extLst>
          </p:cNvPr>
          <p:cNvSpPr>
            <a:spLocks noGrp="1"/>
          </p:cNvSpPr>
          <p:nvPr>
            <p:ph type="sldNum" sz="quarter" idx="10"/>
          </p:nvPr>
        </p:nvSpPr>
        <p:spPr/>
        <p:txBody>
          <a:bodyPr/>
          <a:lstStyle/>
          <a:p>
            <a:fld id="{54C72118-C258-564E-ADA8-044DA8796AB5}" type="slidenum">
              <a:rPr lang="en-US" altLang="fr-FR"/>
              <a:pPr/>
              <a:t>26</a:t>
            </a:fld>
            <a:r>
              <a:rPr lang="en-US" altLang="fr-FR"/>
              <a:t> :: 50</a:t>
            </a:r>
          </a:p>
        </p:txBody>
      </p:sp>
      <p:sp>
        <p:nvSpPr>
          <p:cNvPr id="94211" name="Rectangle 1027">
            <a:extLst>
              <a:ext uri="{FF2B5EF4-FFF2-40B4-BE49-F238E27FC236}">
                <a16:creationId xmlns:a16="http://schemas.microsoft.com/office/drawing/2014/main" id="{96B5F2F8-8618-EDF2-17CF-019537A9C25E}"/>
              </a:ext>
            </a:extLst>
          </p:cNvPr>
          <p:cNvSpPr>
            <a:spLocks noGrp="1" noChangeArrowheads="1"/>
          </p:cNvSpPr>
          <p:nvPr>
            <p:ph type="body" idx="1"/>
          </p:nvPr>
        </p:nvSpPr>
        <p:spPr>
          <a:xfrm>
            <a:off x="381000" y="1066800"/>
            <a:ext cx="4191000" cy="5029200"/>
          </a:xfrm>
        </p:spPr>
        <p:txBody>
          <a:bodyPr/>
          <a:lstStyle/>
          <a:p>
            <a:r>
              <a:rPr lang="en-US" altLang="fr-FR"/>
              <a:t>Increase</a:t>
            </a:r>
          </a:p>
          <a:p>
            <a:pPr lvl="1"/>
            <a:r>
              <a:rPr lang="en-US" altLang="fr-FR" i="1">
                <a:solidFill>
                  <a:srgbClr val="CC3300"/>
                </a:solidFill>
                <a:sym typeface="Symbol" pitchFamily="2" charset="2"/>
              </a:rPr>
              <a:t></a:t>
            </a:r>
            <a:r>
              <a:rPr lang="en-US" altLang="fr-FR" i="1">
                <a:solidFill>
                  <a:srgbClr val="CC3300"/>
                </a:solidFill>
              </a:rPr>
              <a:t>(x) = f( B - x ) * </a:t>
            </a:r>
            <a:r>
              <a:rPr lang="en-US" altLang="fr-FR" i="1">
                <a:solidFill>
                  <a:srgbClr val="CC3300"/>
                </a:solidFill>
                <a:sym typeface="Symbol" pitchFamily="2" charset="2"/>
              </a:rPr>
              <a:t>c</a:t>
            </a:r>
            <a:r>
              <a:rPr lang="en-US" altLang="fr-FR">
                <a:solidFill>
                  <a:srgbClr val="CC3300"/>
                </a:solidFill>
              </a:rPr>
              <a:t> </a:t>
            </a:r>
          </a:p>
          <a:p>
            <a:pPr lvl="1">
              <a:buFont typeface="Wingdings" pitchFamily="2" charset="2"/>
              <a:buNone/>
            </a:pPr>
            <a:r>
              <a:rPr lang="en-US" altLang="fr-FR"/>
              <a:t>	where </a:t>
            </a:r>
            <a:r>
              <a:rPr lang="en-US" altLang="fr-FR" i="1"/>
              <a:t>B</a:t>
            </a:r>
            <a:r>
              <a:rPr lang="en-US" altLang="fr-FR"/>
              <a:t> is the link capacity (Bandwidth), </a:t>
            </a:r>
            <a:r>
              <a:rPr lang="en-US" altLang="fr-FR" i="1">
                <a:sym typeface="Symbol" pitchFamily="2" charset="2"/>
              </a:rPr>
              <a:t>c</a:t>
            </a:r>
            <a:r>
              <a:rPr lang="en-US" altLang="fr-FR">
                <a:sym typeface="Symbol" pitchFamily="2" charset="2"/>
              </a:rPr>
              <a:t> is a constant parameter</a:t>
            </a:r>
            <a:endParaRPr lang="en-US" altLang="fr-FR"/>
          </a:p>
          <a:p>
            <a:endParaRPr lang="en-US" altLang="fr-FR"/>
          </a:p>
          <a:p>
            <a:r>
              <a:rPr lang="en-US" altLang="fr-FR"/>
              <a:t>Constant rate control interval (</a:t>
            </a:r>
            <a:r>
              <a:rPr lang="en-US" altLang="fr-FR" i="1"/>
              <a:t>SYN</a:t>
            </a:r>
            <a:r>
              <a:rPr lang="en-US" altLang="fr-FR"/>
              <a:t>), irrelevant to RTT</a:t>
            </a:r>
          </a:p>
          <a:p>
            <a:pPr lvl="1"/>
            <a:r>
              <a:rPr lang="en-US" altLang="fr-FR"/>
              <a:t>SYN = 0.01 seconds</a:t>
            </a:r>
          </a:p>
          <a:p>
            <a:endParaRPr lang="en-US" altLang="fr-FR"/>
          </a:p>
          <a:p>
            <a:r>
              <a:rPr lang="en-US" altLang="fr-FR"/>
              <a:t>Decrease</a:t>
            </a:r>
          </a:p>
          <a:p>
            <a:pPr lvl="1"/>
            <a:r>
              <a:rPr lang="en-US" altLang="fr-FR"/>
              <a:t>Randomized decrease factor</a:t>
            </a:r>
          </a:p>
          <a:p>
            <a:pPr lvl="1"/>
            <a:r>
              <a:rPr lang="en-US" altLang="fr-FR" i="1">
                <a:sym typeface="Symbol" pitchFamily="2" charset="2"/>
              </a:rPr>
              <a:t> = 1 – (8/9)</a:t>
            </a:r>
            <a:r>
              <a:rPr lang="en-US" altLang="fr-FR" i="1" baseline="30000">
                <a:sym typeface="Symbol" pitchFamily="2" charset="2"/>
              </a:rPr>
              <a:t>n</a:t>
            </a:r>
            <a:endParaRPr lang="en-US" altLang="fr-FR" i="1" baseline="30000"/>
          </a:p>
        </p:txBody>
      </p:sp>
      <p:sp>
        <p:nvSpPr>
          <p:cNvPr id="94210" name="Rectangle 1026">
            <a:extLst>
              <a:ext uri="{FF2B5EF4-FFF2-40B4-BE49-F238E27FC236}">
                <a16:creationId xmlns:a16="http://schemas.microsoft.com/office/drawing/2014/main" id="{22D68779-7F08-AACA-0DAD-B83836AC20F8}"/>
              </a:ext>
            </a:extLst>
          </p:cNvPr>
          <p:cNvSpPr>
            <a:spLocks noGrp="1" noChangeArrowheads="1"/>
          </p:cNvSpPr>
          <p:nvPr>
            <p:ph type="title"/>
          </p:nvPr>
        </p:nvSpPr>
        <p:spPr/>
        <p:txBody>
          <a:bodyPr/>
          <a:lstStyle/>
          <a:p>
            <a:r>
              <a:rPr lang="en-US" altLang="fr-FR"/>
              <a:t>UDT Control Algorithm</a:t>
            </a:r>
          </a:p>
        </p:txBody>
      </p:sp>
      <p:sp>
        <p:nvSpPr>
          <p:cNvPr id="94212" name="Rectangle 1028">
            <a:extLst>
              <a:ext uri="{FF2B5EF4-FFF2-40B4-BE49-F238E27FC236}">
                <a16:creationId xmlns:a16="http://schemas.microsoft.com/office/drawing/2014/main" id="{F15D7D5B-AE8B-8F0E-2AB6-CF0C78D137D6}"/>
              </a:ext>
            </a:extLst>
          </p:cNvPr>
          <p:cNvSpPr>
            <a:spLocks noChangeArrowheads="1"/>
          </p:cNvSpPr>
          <p:nvPr/>
        </p:nvSpPr>
        <p:spPr bwMode="auto">
          <a:xfrm>
            <a:off x="381000"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94213" name="Rectangle 1029">
            <a:extLst>
              <a:ext uri="{FF2B5EF4-FFF2-40B4-BE49-F238E27FC236}">
                <a16:creationId xmlns:a16="http://schemas.microsoft.com/office/drawing/2014/main" id="{2A223EC5-22B9-C832-68F8-909A0E8A7405}"/>
              </a:ext>
            </a:extLst>
          </p:cNvPr>
          <p:cNvSpPr>
            <a:spLocks noChangeArrowheads="1"/>
          </p:cNvSpPr>
          <p:nvPr/>
        </p:nvSpPr>
        <p:spPr bwMode="auto">
          <a:xfrm>
            <a:off x="1676400"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94216" name="Rectangle 1032">
            <a:extLst>
              <a:ext uri="{FF2B5EF4-FFF2-40B4-BE49-F238E27FC236}">
                <a16:creationId xmlns:a16="http://schemas.microsoft.com/office/drawing/2014/main" id="{90089BA2-E29C-6DE2-8771-27423B481DE5}"/>
              </a:ext>
            </a:extLst>
          </p:cNvPr>
          <p:cNvSpPr>
            <a:spLocks noChangeArrowheads="1"/>
          </p:cNvSpPr>
          <p:nvPr/>
        </p:nvSpPr>
        <p:spPr bwMode="auto">
          <a:xfrm>
            <a:off x="2971800" y="6477000"/>
            <a:ext cx="785813"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nvGrpSpPr>
          <p:cNvPr id="94254" name="Group 1070">
            <a:extLst>
              <a:ext uri="{FF2B5EF4-FFF2-40B4-BE49-F238E27FC236}">
                <a16:creationId xmlns:a16="http://schemas.microsoft.com/office/drawing/2014/main" id="{469FD48A-7DBB-52B0-548E-D8D0082BD7E4}"/>
              </a:ext>
            </a:extLst>
          </p:cNvPr>
          <p:cNvGrpSpPr>
            <a:grpSpLocks/>
          </p:cNvGrpSpPr>
          <p:nvPr/>
        </p:nvGrpSpPr>
        <p:grpSpPr bwMode="auto">
          <a:xfrm>
            <a:off x="4370388" y="1744663"/>
            <a:ext cx="4240212" cy="3367087"/>
            <a:chOff x="2753" y="1099"/>
            <a:chExt cx="2671" cy="2121"/>
          </a:xfrm>
        </p:grpSpPr>
        <p:graphicFrame>
          <p:nvGraphicFramePr>
            <p:cNvPr id="94214" name="Object 1030">
              <a:extLst>
                <a:ext uri="{FF2B5EF4-FFF2-40B4-BE49-F238E27FC236}">
                  <a16:creationId xmlns:a16="http://schemas.microsoft.com/office/drawing/2014/main" id="{07D14192-75F2-675F-B9AD-A8EAD727F03A}"/>
                </a:ext>
              </a:extLst>
            </p:cNvPr>
            <p:cNvGraphicFramePr>
              <a:graphicFrameLocks noChangeAspect="1"/>
            </p:cNvGraphicFramePr>
            <p:nvPr/>
          </p:nvGraphicFramePr>
          <p:xfrm>
            <a:off x="3729" y="1458"/>
            <a:ext cx="1455" cy="270"/>
          </p:xfrm>
          <a:graphic>
            <a:graphicData uri="http://schemas.openxmlformats.org/presentationml/2006/ole">
              <mc:AlternateContent xmlns:mc="http://schemas.openxmlformats.org/markup-compatibility/2006">
                <mc:Choice xmlns:v="urn:schemas-microsoft-com:vml" Requires="v">
                  <p:oleObj name="Equation" r:id="rId3" imgW="28092400" imgH="5270500" progId="Equation.3">
                    <p:embed/>
                  </p:oleObj>
                </mc:Choice>
                <mc:Fallback>
                  <p:oleObj name="Equation" r:id="rId3" imgW="28092400" imgH="5270500" progId="Equation.3">
                    <p:embed/>
                    <p:pic>
                      <p:nvPicPr>
                        <p:cNvPr id="0" name="Object 10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9" y="1458"/>
                          <a:ext cx="1455" cy="270"/>
                        </a:xfrm>
                        <a:prstGeom prst="rect">
                          <a:avLst/>
                        </a:prstGeom>
                        <a:noFill/>
                        <a:ln>
                          <a:noFill/>
                        </a:ln>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9525">
                              <a:solidFill>
                                <a:srgbClr val="009900"/>
                              </a:solidFill>
                              <a:miter lim="800000"/>
                              <a:headEnd/>
                              <a:tailEnd/>
                            </a14:hiddenLine>
                          </a:ext>
                        </a:extLst>
                      </p:spPr>
                    </p:pic>
                  </p:oleObj>
                </mc:Fallback>
              </mc:AlternateContent>
            </a:graphicData>
          </a:graphic>
        </p:graphicFrame>
        <p:sp>
          <p:nvSpPr>
            <p:cNvPr id="94218" name="Line 1034">
              <a:extLst>
                <a:ext uri="{FF2B5EF4-FFF2-40B4-BE49-F238E27FC236}">
                  <a16:creationId xmlns:a16="http://schemas.microsoft.com/office/drawing/2014/main" id="{129ECAB3-45A3-81A6-99D0-C11F20898087}"/>
                </a:ext>
              </a:extLst>
            </p:cNvPr>
            <p:cNvSpPr>
              <a:spLocks noChangeShapeType="1"/>
            </p:cNvSpPr>
            <p:nvPr/>
          </p:nvSpPr>
          <p:spPr bwMode="auto">
            <a:xfrm>
              <a:off x="3112" y="3024"/>
              <a:ext cx="2312" cy="0"/>
            </a:xfrm>
            <a:prstGeom prst="line">
              <a:avLst/>
            </a:prstGeom>
            <a:noFill/>
            <a:ln w="12700">
              <a:solidFill>
                <a:srgbClr val="5F5F5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94219" name="Line 1035">
              <a:extLst>
                <a:ext uri="{FF2B5EF4-FFF2-40B4-BE49-F238E27FC236}">
                  <a16:creationId xmlns:a16="http://schemas.microsoft.com/office/drawing/2014/main" id="{F85F9E6F-04D9-4735-1FEA-85E68E68E847}"/>
                </a:ext>
              </a:extLst>
            </p:cNvPr>
            <p:cNvSpPr>
              <a:spLocks noChangeShapeType="1"/>
            </p:cNvSpPr>
            <p:nvPr/>
          </p:nvSpPr>
          <p:spPr bwMode="auto">
            <a:xfrm flipV="1">
              <a:off x="3112" y="1118"/>
              <a:ext cx="0" cy="1906"/>
            </a:xfrm>
            <a:prstGeom prst="line">
              <a:avLst/>
            </a:prstGeom>
            <a:noFill/>
            <a:ln w="12700">
              <a:solidFill>
                <a:srgbClr val="5F5F5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94223" name="Freeform 1039">
              <a:extLst>
                <a:ext uri="{FF2B5EF4-FFF2-40B4-BE49-F238E27FC236}">
                  <a16:creationId xmlns:a16="http://schemas.microsoft.com/office/drawing/2014/main" id="{412BEBC1-2608-F5EE-BE8F-33AC29A4CB3D}"/>
                </a:ext>
              </a:extLst>
            </p:cNvPr>
            <p:cNvSpPr>
              <a:spLocks/>
            </p:cNvSpPr>
            <p:nvPr/>
          </p:nvSpPr>
          <p:spPr bwMode="auto">
            <a:xfrm>
              <a:off x="3120" y="2016"/>
              <a:ext cx="2239" cy="973"/>
            </a:xfrm>
            <a:custGeom>
              <a:avLst/>
              <a:gdLst>
                <a:gd name="T0" fmla="*/ 0 w 3312"/>
                <a:gd name="T1" fmla="*/ 0 h 2016"/>
                <a:gd name="T2" fmla="*/ 1248 w 3312"/>
                <a:gd name="T3" fmla="*/ 1584 h 2016"/>
                <a:gd name="T4" fmla="*/ 3312 w 3312"/>
                <a:gd name="T5" fmla="*/ 2016 h 2016"/>
              </a:gdLst>
              <a:ahLst/>
              <a:cxnLst>
                <a:cxn ang="0">
                  <a:pos x="T0" y="T1"/>
                </a:cxn>
                <a:cxn ang="0">
                  <a:pos x="T2" y="T3"/>
                </a:cxn>
                <a:cxn ang="0">
                  <a:pos x="T4" y="T5"/>
                </a:cxn>
              </a:cxnLst>
              <a:rect l="0" t="0" r="r" b="b"/>
              <a:pathLst>
                <a:path w="3312" h="2016">
                  <a:moveTo>
                    <a:pt x="0" y="0"/>
                  </a:moveTo>
                  <a:cubicBezTo>
                    <a:pt x="348" y="624"/>
                    <a:pt x="696" y="1248"/>
                    <a:pt x="1248" y="1584"/>
                  </a:cubicBezTo>
                  <a:cubicBezTo>
                    <a:pt x="1800" y="1920"/>
                    <a:pt x="2556" y="1968"/>
                    <a:pt x="3312" y="2016"/>
                  </a:cubicBezTo>
                </a:path>
              </a:pathLst>
            </a:custGeom>
            <a:noFill/>
            <a:ln w="12700" cmpd="sng">
              <a:solidFill>
                <a:srgbClr val="D8FF8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94224" name="Text Box 1040">
              <a:extLst>
                <a:ext uri="{FF2B5EF4-FFF2-40B4-BE49-F238E27FC236}">
                  <a16:creationId xmlns:a16="http://schemas.microsoft.com/office/drawing/2014/main" id="{2C9BCF33-5EE1-87BF-19AB-5D722976B9E2}"/>
                </a:ext>
              </a:extLst>
            </p:cNvPr>
            <p:cNvSpPr txBox="1">
              <a:spLocks noChangeArrowheads="1"/>
            </p:cNvSpPr>
            <p:nvPr/>
          </p:nvSpPr>
          <p:spPr bwMode="auto">
            <a:xfrm>
              <a:off x="2753" y="1099"/>
              <a:ext cx="36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5F5F5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sz="1800">
                  <a:solidFill>
                    <a:srgbClr val="5F5F5F"/>
                  </a:solidFill>
                  <a:sym typeface="Symbol" pitchFamily="2" charset="2"/>
                </a:rPr>
                <a:t>(</a:t>
              </a:r>
              <a:r>
                <a:rPr lang="en-US" altLang="fr-FR" sz="1800" i="1">
                  <a:solidFill>
                    <a:srgbClr val="5F5F5F"/>
                  </a:solidFill>
                  <a:sym typeface="Symbol" pitchFamily="2" charset="2"/>
                </a:rPr>
                <a:t>x</a:t>
              </a:r>
              <a:r>
                <a:rPr lang="en-US" altLang="fr-FR" sz="1800">
                  <a:solidFill>
                    <a:srgbClr val="5F5F5F"/>
                  </a:solidFill>
                  <a:sym typeface="Symbol" pitchFamily="2" charset="2"/>
                </a:rPr>
                <a:t>)</a:t>
              </a:r>
              <a:endParaRPr lang="en-US" altLang="fr-FR" sz="1800">
                <a:solidFill>
                  <a:srgbClr val="5F5F5F"/>
                </a:solidFill>
              </a:endParaRPr>
            </a:p>
          </p:txBody>
        </p:sp>
        <p:sp>
          <p:nvSpPr>
            <p:cNvPr id="94225" name="Text Box 1041">
              <a:extLst>
                <a:ext uri="{FF2B5EF4-FFF2-40B4-BE49-F238E27FC236}">
                  <a16:creationId xmlns:a16="http://schemas.microsoft.com/office/drawing/2014/main" id="{822E56CD-6945-6D34-E9EA-78C3BA87D294}"/>
                </a:ext>
              </a:extLst>
            </p:cNvPr>
            <p:cNvSpPr txBox="1">
              <a:spLocks noChangeArrowheads="1"/>
            </p:cNvSpPr>
            <p:nvPr/>
          </p:nvSpPr>
          <p:spPr bwMode="auto">
            <a:xfrm>
              <a:off x="5196" y="2989"/>
              <a:ext cx="1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5F5F5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sz="1800" i="1">
                  <a:solidFill>
                    <a:srgbClr val="5F5F5F"/>
                  </a:solidFill>
                  <a:sym typeface="Symbol" pitchFamily="2" charset="2"/>
                </a:rPr>
                <a:t>x</a:t>
              </a:r>
              <a:endParaRPr lang="en-US" altLang="fr-FR" sz="1800" i="1">
                <a:solidFill>
                  <a:srgbClr val="5F5F5F"/>
                </a:solidFill>
              </a:endParaRPr>
            </a:p>
          </p:txBody>
        </p:sp>
        <p:sp>
          <p:nvSpPr>
            <p:cNvPr id="94230" name="Freeform 1046">
              <a:extLst>
                <a:ext uri="{FF2B5EF4-FFF2-40B4-BE49-F238E27FC236}">
                  <a16:creationId xmlns:a16="http://schemas.microsoft.com/office/drawing/2014/main" id="{15AC835D-3B87-5C67-16C4-21819D710466}"/>
                </a:ext>
              </a:extLst>
            </p:cNvPr>
            <p:cNvSpPr>
              <a:spLocks/>
            </p:cNvSpPr>
            <p:nvPr/>
          </p:nvSpPr>
          <p:spPr bwMode="auto">
            <a:xfrm>
              <a:off x="3456" y="1200"/>
              <a:ext cx="1920" cy="1776"/>
            </a:xfrm>
            <a:custGeom>
              <a:avLst/>
              <a:gdLst>
                <a:gd name="T0" fmla="*/ 0 w 3312"/>
                <a:gd name="T1" fmla="*/ 0 h 2016"/>
                <a:gd name="T2" fmla="*/ 1248 w 3312"/>
                <a:gd name="T3" fmla="*/ 1584 h 2016"/>
                <a:gd name="T4" fmla="*/ 3312 w 3312"/>
                <a:gd name="T5" fmla="*/ 2016 h 2016"/>
              </a:gdLst>
              <a:ahLst/>
              <a:cxnLst>
                <a:cxn ang="0">
                  <a:pos x="T0" y="T1"/>
                </a:cxn>
                <a:cxn ang="0">
                  <a:pos x="T2" y="T3"/>
                </a:cxn>
                <a:cxn ang="0">
                  <a:pos x="T4" y="T5"/>
                </a:cxn>
              </a:cxnLst>
              <a:rect l="0" t="0" r="r" b="b"/>
              <a:pathLst>
                <a:path w="3312" h="2016">
                  <a:moveTo>
                    <a:pt x="0" y="0"/>
                  </a:moveTo>
                  <a:cubicBezTo>
                    <a:pt x="348" y="624"/>
                    <a:pt x="696" y="1248"/>
                    <a:pt x="1248" y="1584"/>
                  </a:cubicBezTo>
                  <a:cubicBezTo>
                    <a:pt x="1800" y="1920"/>
                    <a:pt x="2556" y="1968"/>
                    <a:pt x="3312" y="2016"/>
                  </a:cubicBezTo>
                </a:path>
              </a:pathLst>
            </a:custGeom>
            <a:noFill/>
            <a:ln w="12700" cmpd="sng">
              <a:solidFill>
                <a:srgbClr val="D8FF8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94241" name="Line 1057">
              <a:extLst>
                <a:ext uri="{FF2B5EF4-FFF2-40B4-BE49-F238E27FC236}">
                  <a16:creationId xmlns:a16="http://schemas.microsoft.com/office/drawing/2014/main" id="{A8AE37FA-4C70-8900-C478-E579D57C78B8}"/>
                </a:ext>
              </a:extLst>
            </p:cNvPr>
            <p:cNvSpPr>
              <a:spLocks noChangeShapeType="1"/>
            </p:cNvSpPr>
            <p:nvPr/>
          </p:nvSpPr>
          <p:spPr bwMode="auto">
            <a:xfrm>
              <a:off x="3120" y="1968"/>
              <a:ext cx="624" cy="0"/>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94243" name="Line 1059">
              <a:extLst>
                <a:ext uri="{FF2B5EF4-FFF2-40B4-BE49-F238E27FC236}">
                  <a16:creationId xmlns:a16="http://schemas.microsoft.com/office/drawing/2014/main" id="{239124F9-BE19-F5E9-5CE0-24FBB0CA1D0C}"/>
                </a:ext>
              </a:extLst>
            </p:cNvPr>
            <p:cNvSpPr>
              <a:spLocks noChangeShapeType="1"/>
            </p:cNvSpPr>
            <p:nvPr/>
          </p:nvSpPr>
          <p:spPr bwMode="auto">
            <a:xfrm>
              <a:off x="3744" y="2640"/>
              <a:ext cx="480" cy="0"/>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94245" name="Line 1061">
              <a:extLst>
                <a:ext uri="{FF2B5EF4-FFF2-40B4-BE49-F238E27FC236}">
                  <a16:creationId xmlns:a16="http://schemas.microsoft.com/office/drawing/2014/main" id="{45B0EF35-359B-0E24-3D9F-571038F47698}"/>
                </a:ext>
              </a:extLst>
            </p:cNvPr>
            <p:cNvSpPr>
              <a:spLocks noChangeShapeType="1"/>
            </p:cNvSpPr>
            <p:nvPr/>
          </p:nvSpPr>
          <p:spPr bwMode="auto">
            <a:xfrm>
              <a:off x="4224" y="2880"/>
              <a:ext cx="480" cy="0"/>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94248" name="Line 1064">
              <a:extLst>
                <a:ext uri="{FF2B5EF4-FFF2-40B4-BE49-F238E27FC236}">
                  <a16:creationId xmlns:a16="http://schemas.microsoft.com/office/drawing/2014/main" id="{F7AAA9B4-5418-A44F-33A0-6992554FF171}"/>
                </a:ext>
              </a:extLst>
            </p:cNvPr>
            <p:cNvSpPr>
              <a:spLocks noChangeShapeType="1"/>
            </p:cNvSpPr>
            <p:nvPr/>
          </p:nvSpPr>
          <p:spPr bwMode="auto">
            <a:xfrm>
              <a:off x="4704" y="2936"/>
              <a:ext cx="288" cy="0"/>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94249" name="Line 1065">
              <a:extLst>
                <a:ext uri="{FF2B5EF4-FFF2-40B4-BE49-F238E27FC236}">
                  <a16:creationId xmlns:a16="http://schemas.microsoft.com/office/drawing/2014/main" id="{1BAA3D51-A523-4E7F-F1DD-540EAD8E0218}"/>
                </a:ext>
              </a:extLst>
            </p:cNvPr>
            <p:cNvSpPr>
              <a:spLocks noChangeShapeType="1"/>
            </p:cNvSpPr>
            <p:nvPr/>
          </p:nvSpPr>
          <p:spPr bwMode="auto">
            <a:xfrm>
              <a:off x="3744" y="1968"/>
              <a:ext cx="0" cy="672"/>
            </a:xfrm>
            <a:prstGeom prst="line">
              <a:avLst/>
            </a:prstGeom>
            <a:noFill/>
            <a:ln w="9525" cap="rnd">
              <a:solidFill>
                <a:srgbClr val="CC33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94250" name="Line 1066">
              <a:extLst>
                <a:ext uri="{FF2B5EF4-FFF2-40B4-BE49-F238E27FC236}">
                  <a16:creationId xmlns:a16="http://schemas.microsoft.com/office/drawing/2014/main" id="{8CD6198C-26B2-99FE-FBF6-0DAF56D8C564}"/>
                </a:ext>
              </a:extLst>
            </p:cNvPr>
            <p:cNvSpPr>
              <a:spLocks noChangeShapeType="1"/>
            </p:cNvSpPr>
            <p:nvPr/>
          </p:nvSpPr>
          <p:spPr bwMode="auto">
            <a:xfrm>
              <a:off x="4224" y="2640"/>
              <a:ext cx="0" cy="240"/>
            </a:xfrm>
            <a:prstGeom prst="line">
              <a:avLst/>
            </a:prstGeom>
            <a:noFill/>
            <a:ln w="9525" cap="rnd">
              <a:solidFill>
                <a:srgbClr val="CC33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94251" name="Line 1067">
              <a:extLst>
                <a:ext uri="{FF2B5EF4-FFF2-40B4-BE49-F238E27FC236}">
                  <a16:creationId xmlns:a16="http://schemas.microsoft.com/office/drawing/2014/main" id="{232AC50C-E10A-70F5-5FE8-E0A55C82C469}"/>
                </a:ext>
              </a:extLst>
            </p:cNvPr>
            <p:cNvSpPr>
              <a:spLocks noChangeShapeType="1"/>
            </p:cNvSpPr>
            <p:nvPr/>
          </p:nvSpPr>
          <p:spPr bwMode="auto">
            <a:xfrm>
              <a:off x="4704" y="2880"/>
              <a:ext cx="0" cy="48"/>
            </a:xfrm>
            <a:prstGeom prst="line">
              <a:avLst/>
            </a:prstGeom>
            <a:noFill/>
            <a:ln w="9525" cap="rnd">
              <a:solidFill>
                <a:srgbClr val="CC33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94254"/>
                                        </p:tgtEl>
                                        <p:attrNameLst>
                                          <p:attrName>style.visibility</p:attrName>
                                        </p:attrNameLst>
                                      </p:cBhvr>
                                      <p:to>
                                        <p:strVal val="visible"/>
                                      </p:to>
                                    </p:set>
                                    <p:animEffect transition="in" filter="dissolve">
                                      <p:cBhvr>
                                        <p:cTn id="7" dur="500"/>
                                        <p:tgtEl>
                                          <p:spTgt spid="94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3">
            <a:extLst>
              <a:ext uri="{FF2B5EF4-FFF2-40B4-BE49-F238E27FC236}">
                <a16:creationId xmlns:a16="http://schemas.microsoft.com/office/drawing/2014/main" id="{6326FA09-4045-030A-2D59-FBAC8C658761}"/>
              </a:ext>
            </a:extLst>
          </p:cNvPr>
          <p:cNvSpPr>
            <a:spLocks noGrp="1"/>
          </p:cNvSpPr>
          <p:nvPr>
            <p:ph type="sldNum" sz="quarter" idx="10"/>
          </p:nvPr>
        </p:nvSpPr>
        <p:spPr/>
        <p:txBody>
          <a:bodyPr/>
          <a:lstStyle/>
          <a:p>
            <a:fld id="{D65EA41D-7E10-D648-AC49-4C02EFFD50B6}" type="slidenum">
              <a:rPr lang="en-US" altLang="fr-FR"/>
              <a:pPr/>
              <a:t>27</a:t>
            </a:fld>
            <a:r>
              <a:rPr lang="en-US" altLang="fr-FR"/>
              <a:t> :: 50</a:t>
            </a:r>
          </a:p>
        </p:txBody>
      </p:sp>
      <p:sp>
        <p:nvSpPr>
          <p:cNvPr id="97282" name="Rectangle 1026">
            <a:extLst>
              <a:ext uri="{FF2B5EF4-FFF2-40B4-BE49-F238E27FC236}">
                <a16:creationId xmlns:a16="http://schemas.microsoft.com/office/drawing/2014/main" id="{A05239EA-5637-ECA4-1CE7-0196BE5BE175}"/>
              </a:ext>
            </a:extLst>
          </p:cNvPr>
          <p:cNvSpPr>
            <a:spLocks noGrp="1" noChangeArrowheads="1"/>
          </p:cNvSpPr>
          <p:nvPr>
            <p:ph type="title"/>
          </p:nvPr>
        </p:nvSpPr>
        <p:spPr/>
        <p:txBody>
          <a:bodyPr/>
          <a:lstStyle/>
          <a:p>
            <a:r>
              <a:rPr lang="en-US" altLang="fr-FR"/>
              <a:t>The Increase Formula: an Example</a:t>
            </a:r>
          </a:p>
        </p:txBody>
      </p:sp>
      <p:sp>
        <p:nvSpPr>
          <p:cNvPr id="97284" name="Rectangle 1028">
            <a:extLst>
              <a:ext uri="{FF2B5EF4-FFF2-40B4-BE49-F238E27FC236}">
                <a16:creationId xmlns:a16="http://schemas.microsoft.com/office/drawing/2014/main" id="{2CDD4857-20D8-092C-4D07-80DC50C6D5EC}"/>
              </a:ext>
            </a:extLst>
          </p:cNvPr>
          <p:cNvSpPr>
            <a:spLocks noChangeArrowheads="1"/>
          </p:cNvSpPr>
          <p:nvPr/>
        </p:nvSpPr>
        <p:spPr bwMode="auto">
          <a:xfrm>
            <a:off x="381000"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97285" name="Rectangle 1029">
            <a:extLst>
              <a:ext uri="{FF2B5EF4-FFF2-40B4-BE49-F238E27FC236}">
                <a16:creationId xmlns:a16="http://schemas.microsoft.com/office/drawing/2014/main" id="{8AE49BBC-4ED1-4D81-95E2-C9281A3A8CC3}"/>
              </a:ext>
            </a:extLst>
          </p:cNvPr>
          <p:cNvSpPr>
            <a:spLocks noChangeArrowheads="1"/>
          </p:cNvSpPr>
          <p:nvPr/>
        </p:nvSpPr>
        <p:spPr bwMode="auto">
          <a:xfrm>
            <a:off x="1676400"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97320" name="Text Box 1064">
            <a:extLst>
              <a:ext uri="{FF2B5EF4-FFF2-40B4-BE49-F238E27FC236}">
                <a16:creationId xmlns:a16="http://schemas.microsoft.com/office/drawing/2014/main" id="{9596F13D-02CD-1CAA-EB23-F204355D4A23}"/>
              </a:ext>
            </a:extLst>
          </p:cNvPr>
          <p:cNvSpPr txBox="1">
            <a:spLocks noChangeArrowheads="1"/>
          </p:cNvSpPr>
          <p:nvPr/>
        </p:nvSpPr>
        <p:spPr bwMode="auto">
          <a:xfrm>
            <a:off x="685800" y="1752600"/>
            <a:ext cx="7772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solidFill>
                  <a:srgbClr val="5F5F5F"/>
                </a:solidFill>
                <a:latin typeface="Arial" panose="020B0604020202020204" pitchFamily="34" charset="0"/>
                <a:ea typeface="SimSun" panose="02010600030101010101" pitchFamily="2" charset="-122"/>
              </a:rPr>
              <a:t>Bandwidth (</a:t>
            </a:r>
            <a:r>
              <a:rPr lang="en-US" altLang="zh-CN" sz="2000" i="1">
                <a:solidFill>
                  <a:srgbClr val="5F5F5F"/>
                </a:solidFill>
                <a:latin typeface="Arial" panose="020B0604020202020204" pitchFamily="34" charset="0"/>
                <a:ea typeface="SimSun" panose="02010600030101010101" pitchFamily="2" charset="-122"/>
              </a:rPr>
              <a:t>B</a:t>
            </a:r>
            <a:r>
              <a:rPr lang="en-US" altLang="zh-CN" sz="2000">
                <a:solidFill>
                  <a:srgbClr val="5F5F5F"/>
                </a:solidFill>
                <a:latin typeface="Arial" panose="020B0604020202020204" pitchFamily="34" charset="0"/>
                <a:ea typeface="SimSun" panose="02010600030101010101" pitchFamily="2" charset="-122"/>
              </a:rPr>
              <a:t>) = 10 Gbps, Packet size = 1500 bytes</a:t>
            </a:r>
          </a:p>
        </p:txBody>
      </p:sp>
      <p:graphicFrame>
        <p:nvGraphicFramePr>
          <p:cNvPr id="97830" name="Group 1574">
            <a:extLst>
              <a:ext uri="{FF2B5EF4-FFF2-40B4-BE49-F238E27FC236}">
                <a16:creationId xmlns:a16="http://schemas.microsoft.com/office/drawing/2014/main" id="{0228BA38-61B1-7D19-439F-40D32FB056CC}"/>
              </a:ext>
            </a:extLst>
          </p:cNvPr>
          <p:cNvGraphicFramePr>
            <a:graphicFrameLocks noGrp="1"/>
          </p:cNvGraphicFramePr>
          <p:nvPr/>
        </p:nvGraphicFramePr>
        <p:xfrm>
          <a:off x="723900" y="2438400"/>
          <a:ext cx="7696200" cy="3235325"/>
        </p:xfrm>
        <a:graphic>
          <a:graphicData uri="http://schemas.openxmlformats.org/drawingml/2006/table">
            <a:tbl>
              <a:tblPr/>
              <a:tblGrid>
                <a:gridCol w="2286000">
                  <a:extLst>
                    <a:ext uri="{9D8B030D-6E8A-4147-A177-3AD203B41FA5}">
                      <a16:colId xmlns:a16="http://schemas.microsoft.com/office/drawing/2014/main" val="768346821"/>
                    </a:ext>
                  </a:extLst>
                </a:gridCol>
                <a:gridCol w="2286000">
                  <a:extLst>
                    <a:ext uri="{9D8B030D-6E8A-4147-A177-3AD203B41FA5}">
                      <a16:colId xmlns:a16="http://schemas.microsoft.com/office/drawing/2014/main" val="3193639656"/>
                    </a:ext>
                  </a:extLst>
                </a:gridCol>
                <a:gridCol w="3124200">
                  <a:extLst>
                    <a:ext uri="{9D8B030D-6E8A-4147-A177-3AD203B41FA5}">
                      <a16:colId xmlns:a16="http://schemas.microsoft.com/office/drawing/2014/main" val="2580772593"/>
                    </a:ext>
                  </a:extLst>
                </a:gridCol>
              </a:tblGrid>
              <a:tr h="457200">
                <a:tc>
                  <a:txBody>
                    <a:bodyPr/>
                    <a:lstStyle>
                      <a:lvl1pPr>
                        <a:spcBef>
                          <a:spcPct val="20000"/>
                        </a:spcBef>
                        <a:buFont typeface="Wingdings" pitchFamily="2" charset="2"/>
                        <a:defRPr>
                          <a:solidFill>
                            <a:srgbClr val="5F5F5F"/>
                          </a:solidFill>
                          <a:latin typeface="Arial" panose="020B0604020202020204" pitchFamily="34" charset="0"/>
                        </a:defRPr>
                      </a:lvl1pPr>
                      <a:lvl2pPr>
                        <a:spcBef>
                          <a:spcPct val="20000"/>
                        </a:spcBef>
                        <a:buFont typeface="Wingdings" pitchFamily="2" charset="2"/>
                        <a:defRPr sz="1600">
                          <a:solidFill>
                            <a:srgbClr val="5F5F5F"/>
                          </a:solidFill>
                          <a:latin typeface="Arial" panose="020B0604020202020204" pitchFamily="34" charset="0"/>
                        </a:defRPr>
                      </a:lvl2pPr>
                      <a:lvl3pPr>
                        <a:spcBef>
                          <a:spcPct val="20000"/>
                        </a:spcBef>
                        <a:defRPr sz="1400">
                          <a:solidFill>
                            <a:srgbClr val="5F5F5F"/>
                          </a:solidFill>
                          <a:latin typeface="Arial" panose="020B0604020202020204" pitchFamily="34" charset="0"/>
                        </a:defRPr>
                      </a:lvl3pPr>
                      <a:lvl4pPr>
                        <a:spcBef>
                          <a:spcPct val="20000"/>
                        </a:spcBef>
                        <a:defRPr sz="1200">
                          <a:solidFill>
                            <a:srgbClr val="3333CC"/>
                          </a:solidFill>
                          <a:latin typeface="Arial" panose="020B0604020202020204" pitchFamily="34" charset="0"/>
                        </a:defRPr>
                      </a:lvl4pPr>
                      <a:lvl5pPr>
                        <a:spcBef>
                          <a:spcPct val="20000"/>
                        </a:spcBef>
                        <a:defRPr sz="1200">
                          <a:solidFill>
                            <a:srgbClr val="3333CC"/>
                          </a:solidFill>
                          <a:latin typeface="Arial" panose="020B0604020202020204" pitchFamily="34" charset="0"/>
                        </a:defRPr>
                      </a:lvl5pPr>
                      <a:lvl6pPr fontAlgn="base">
                        <a:spcBef>
                          <a:spcPct val="20000"/>
                        </a:spcBef>
                        <a:spcAft>
                          <a:spcPct val="0"/>
                        </a:spcAft>
                        <a:defRPr sz="1200">
                          <a:solidFill>
                            <a:srgbClr val="3333CC"/>
                          </a:solidFill>
                          <a:latin typeface="Arial" panose="020B0604020202020204" pitchFamily="34" charset="0"/>
                        </a:defRPr>
                      </a:lvl6pPr>
                      <a:lvl7pPr fontAlgn="base">
                        <a:spcBef>
                          <a:spcPct val="20000"/>
                        </a:spcBef>
                        <a:spcAft>
                          <a:spcPct val="0"/>
                        </a:spcAft>
                        <a:defRPr sz="1200">
                          <a:solidFill>
                            <a:srgbClr val="3333CC"/>
                          </a:solidFill>
                          <a:latin typeface="Arial" panose="020B0604020202020204" pitchFamily="34" charset="0"/>
                        </a:defRPr>
                      </a:lvl7pPr>
                      <a:lvl8pPr fontAlgn="base">
                        <a:spcBef>
                          <a:spcPct val="20000"/>
                        </a:spcBef>
                        <a:spcAft>
                          <a:spcPct val="0"/>
                        </a:spcAft>
                        <a:defRPr sz="1200">
                          <a:solidFill>
                            <a:srgbClr val="3333CC"/>
                          </a:solidFill>
                          <a:latin typeface="Arial" panose="020B0604020202020204" pitchFamily="34" charset="0"/>
                        </a:defRPr>
                      </a:lvl8pPr>
                      <a:lvl9pPr fontAlgn="base">
                        <a:spcBef>
                          <a:spcPct val="20000"/>
                        </a:spcBef>
                        <a:spcAft>
                          <a:spcPct val="0"/>
                        </a:spcAft>
                        <a:defRPr sz="1200">
                          <a:solidFill>
                            <a:srgbClr val="33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0" i="1" u="none" strike="noStrike" cap="none" normalizeH="0" baseline="0">
                          <a:ln>
                            <a:noFill/>
                          </a:ln>
                          <a:solidFill>
                            <a:srgbClr val="5F5F5F"/>
                          </a:solidFill>
                          <a:effectLst/>
                          <a:latin typeface="Arial" panose="020B0604020202020204" pitchFamily="34" charset="0"/>
                          <a:ea typeface="SimSun" panose="02010600030101010101" pitchFamily="2" charset="-122"/>
                        </a:rPr>
                        <a:t>x</a:t>
                      </a:r>
                      <a:r>
                        <a:rPr kumimoji="0" lang="en-US" altLang="zh-CN" sz="1800" b="0" i="0" u="none" strike="noStrike" cap="none" normalizeH="0" baseline="0">
                          <a:ln>
                            <a:noFill/>
                          </a:ln>
                          <a:solidFill>
                            <a:srgbClr val="5F5F5F"/>
                          </a:solidFill>
                          <a:effectLst/>
                          <a:latin typeface="Arial" panose="020B0604020202020204" pitchFamily="34" charset="0"/>
                          <a:ea typeface="SimSun" panose="02010600030101010101" pitchFamily="2" charset="-122"/>
                        </a:rPr>
                        <a:t> (Mbps)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a:solidFill>
                            <a:srgbClr val="5F5F5F"/>
                          </a:solidFill>
                          <a:latin typeface="Arial" panose="020B0604020202020204" pitchFamily="34" charset="0"/>
                        </a:defRPr>
                      </a:lvl1pPr>
                      <a:lvl2pPr>
                        <a:spcBef>
                          <a:spcPct val="20000"/>
                        </a:spcBef>
                        <a:buFont typeface="Wingdings" pitchFamily="2" charset="2"/>
                        <a:defRPr sz="1600">
                          <a:solidFill>
                            <a:srgbClr val="5F5F5F"/>
                          </a:solidFill>
                          <a:latin typeface="Arial" panose="020B0604020202020204" pitchFamily="34" charset="0"/>
                        </a:defRPr>
                      </a:lvl2pPr>
                      <a:lvl3pPr>
                        <a:spcBef>
                          <a:spcPct val="20000"/>
                        </a:spcBef>
                        <a:defRPr sz="1400">
                          <a:solidFill>
                            <a:srgbClr val="5F5F5F"/>
                          </a:solidFill>
                          <a:latin typeface="Arial" panose="020B0604020202020204" pitchFamily="34" charset="0"/>
                        </a:defRPr>
                      </a:lvl3pPr>
                      <a:lvl4pPr>
                        <a:spcBef>
                          <a:spcPct val="20000"/>
                        </a:spcBef>
                        <a:defRPr sz="1200">
                          <a:solidFill>
                            <a:srgbClr val="3333CC"/>
                          </a:solidFill>
                          <a:latin typeface="Arial" panose="020B0604020202020204" pitchFamily="34" charset="0"/>
                        </a:defRPr>
                      </a:lvl4pPr>
                      <a:lvl5pPr>
                        <a:spcBef>
                          <a:spcPct val="20000"/>
                        </a:spcBef>
                        <a:defRPr sz="1200">
                          <a:solidFill>
                            <a:srgbClr val="3333CC"/>
                          </a:solidFill>
                          <a:latin typeface="Arial" panose="020B0604020202020204" pitchFamily="34" charset="0"/>
                        </a:defRPr>
                      </a:lvl5pPr>
                      <a:lvl6pPr fontAlgn="base">
                        <a:spcBef>
                          <a:spcPct val="20000"/>
                        </a:spcBef>
                        <a:spcAft>
                          <a:spcPct val="0"/>
                        </a:spcAft>
                        <a:defRPr sz="1200">
                          <a:solidFill>
                            <a:srgbClr val="3333CC"/>
                          </a:solidFill>
                          <a:latin typeface="Arial" panose="020B0604020202020204" pitchFamily="34" charset="0"/>
                        </a:defRPr>
                      </a:lvl6pPr>
                      <a:lvl7pPr fontAlgn="base">
                        <a:spcBef>
                          <a:spcPct val="20000"/>
                        </a:spcBef>
                        <a:spcAft>
                          <a:spcPct val="0"/>
                        </a:spcAft>
                        <a:defRPr sz="1200">
                          <a:solidFill>
                            <a:srgbClr val="3333CC"/>
                          </a:solidFill>
                          <a:latin typeface="Arial" panose="020B0604020202020204" pitchFamily="34" charset="0"/>
                        </a:defRPr>
                      </a:lvl7pPr>
                      <a:lvl8pPr fontAlgn="base">
                        <a:spcBef>
                          <a:spcPct val="20000"/>
                        </a:spcBef>
                        <a:spcAft>
                          <a:spcPct val="0"/>
                        </a:spcAft>
                        <a:defRPr sz="1200">
                          <a:solidFill>
                            <a:srgbClr val="3333CC"/>
                          </a:solidFill>
                          <a:latin typeface="Arial" panose="020B0604020202020204" pitchFamily="34" charset="0"/>
                        </a:defRPr>
                      </a:lvl8pPr>
                      <a:lvl9pPr fontAlgn="base">
                        <a:spcBef>
                          <a:spcPct val="20000"/>
                        </a:spcBef>
                        <a:spcAft>
                          <a:spcPct val="0"/>
                        </a:spcAft>
                        <a:defRPr sz="1200">
                          <a:solidFill>
                            <a:srgbClr val="33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0" i="1" u="none" strike="noStrike" cap="none" normalizeH="0" baseline="0">
                          <a:ln>
                            <a:noFill/>
                          </a:ln>
                          <a:solidFill>
                            <a:srgbClr val="5F5F5F"/>
                          </a:solidFill>
                          <a:effectLst/>
                          <a:latin typeface="Arial" panose="020B0604020202020204" pitchFamily="34" charset="0"/>
                          <a:ea typeface="SimSun" panose="02010600030101010101" pitchFamily="2" charset="-122"/>
                        </a:rPr>
                        <a:t>B - x</a:t>
                      </a:r>
                      <a:r>
                        <a:rPr kumimoji="0" lang="en-US" altLang="zh-CN" sz="1800" b="0" i="0" u="none" strike="noStrike" cap="none" normalizeH="0" baseline="0">
                          <a:ln>
                            <a:noFill/>
                          </a:ln>
                          <a:solidFill>
                            <a:srgbClr val="5F5F5F"/>
                          </a:solidFill>
                          <a:effectLst/>
                          <a:latin typeface="Arial" panose="020B0604020202020204" pitchFamily="34" charset="0"/>
                          <a:ea typeface="SimSun" panose="02010600030101010101" pitchFamily="2" charset="-122"/>
                        </a:rPr>
                        <a:t> (Mbps)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a:solidFill>
                            <a:srgbClr val="5F5F5F"/>
                          </a:solidFill>
                          <a:latin typeface="Arial" panose="020B0604020202020204" pitchFamily="34" charset="0"/>
                        </a:defRPr>
                      </a:lvl1pPr>
                      <a:lvl2pPr>
                        <a:spcBef>
                          <a:spcPct val="20000"/>
                        </a:spcBef>
                        <a:buFont typeface="Wingdings" pitchFamily="2" charset="2"/>
                        <a:defRPr sz="1600">
                          <a:solidFill>
                            <a:srgbClr val="5F5F5F"/>
                          </a:solidFill>
                          <a:latin typeface="Arial" panose="020B0604020202020204" pitchFamily="34" charset="0"/>
                        </a:defRPr>
                      </a:lvl2pPr>
                      <a:lvl3pPr>
                        <a:spcBef>
                          <a:spcPct val="20000"/>
                        </a:spcBef>
                        <a:defRPr sz="1400">
                          <a:solidFill>
                            <a:srgbClr val="5F5F5F"/>
                          </a:solidFill>
                          <a:latin typeface="Arial" panose="020B0604020202020204" pitchFamily="34" charset="0"/>
                        </a:defRPr>
                      </a:lvl3pPr>
                      <a:lvl4pPr>
                        <a:spcBef>
                          <a:spcPct val="20000"/>
                        </a:spcBef>
                        <a:defRPr sz="1200">
                          <a:solidFill>
                            <a:srgbClr val="3333CC"/>
                          </a:solidFill>
                          <a:latin typeface="Arial" panose="020B0604020202020204" pitchFamily="34" charset="0"/>
                        </a:defRPr>
                      </a:lvl4pPr>
                      <a:lvl5pPr>
                        <a:spcBef>
                          <a:spcPct val="20000"/>
                        </a:spcBef>
                        <a:defRPr sz="1200">
                          <a:solidFill>
                            <a:srgbClr val="3333CC"/>
                          </a:solidFill>
                          <a:latin typeface="Arial" panose="020B0604020202020204" pitchFamily="34" charset="0"/>
                        </a:defRPr>
                      </a:lvl5pPr>
                      <a:lvl6pPr fontAlgn="base">
                        <a:spcBef>
                          <a:spcPct val="20000"/>
                        </a:spcBef>
                        <a:spcAft>
                          <a:spcPct val="0"/>
                        </a:spcAft>
                        <a:defRPr sz="1200">
                          <a:solidFill>
                            <a:srgbClr val="3333CC"/>
                          </a:solidFill>
                          <a:latin typeface="Arial" panose="020B0604020202020204" pitchFamily="34" charset="0"/>
                        </a:defRPr>
                      </a:lvl6pPr>
                      <a:lvl7pPr fontAlgn="base">
                        <a:spcBef>
                          <a:spcPct val="20000"/>
                        </a:spcBef>
                        <a:spcAft>
                          <a:spcPct val="0"/>
                        </a:spcAft>
                        <a:defRPr sz="1200">
                          <a:solidFill>
                            <a:srgbClr val="3333CC"/>
                          </a:solidFill>
                          <a:latin typeface="Arial" panose="020B0604020202020204" pitchFamily="34" charset="0"/>
                        </a:defRPr>
                      </a:lvl7pPr>
                      <a:lvl8pPr fontAlgn="base">
                        <a:spcBef>
                          <a:spcPct val="20000"/>
                        </a:spcBef>
                        <a:spcAft>
                          <a:spcPct val="0"/>
                        </a:spcAft>
                        <a:defRPr sz="1200">
                          <a:solidFill>
                            <a:srgbClr val="3333CC"/>
                          </a:solidFill>
                          <a:latin typeface="Arial" panose="020B0604020202020204" pitchFamily="34" charset="0"/>
                        </a:defRPr>
                      </a:lvl8pPr>
                      <a:lvl9pPr fontAlgn="base">
                        <a:spcBef>
                          <a:spcPct val="20000"/>
                        </a:spcBef>
                        <a:spcAft>
                          <a:spcPct val="0"/>
                        </a:spcAft>
                        <a:defRPr sz="1200">
                          <a:solidFill>
                            <a:srgbClr val="33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0" i="0" u="none" strike="noStrike" cap="none" normalizeH="0" baseline="0">
                          <a:ln>
                            <a:noFill/>
                          </a:ln>
                          <a:solidFill>
                            <a:srgbClr val="5F5F5F"/>
                          </a:solidFill>
                          <a:effectLst/>
                          <a:latin typeface="Arial" panose="020B0604020202020204" pitchFamily="34" charset="0"/>
                          <a:ea typeface="SimSun" panose="02010600030101010101" pitchFamily="2" charset="-122"/>
                        </a:rPr>
                        <a:t>Increment (pkts/SYN)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41580827"/>
                  </a:ext>
                </a:extLst>
              </a:tr>
              <a:tr h="466725">
                <a:tc>
                  <a:txBody>
                    <a:bodyPr/>
                    <a:lstStyle>
                      <a:lvl1pPr>
                        <a:spcBef>
                          <a:spcPct val="20000"/>
                        </a:spcBef>
                        <a:buFont typeface="Wingdings" pitchFamily="2" charset="2"/>
                        <a:defRPr>
                          <a:solidFill>
                            <a:srgbClr val="5F5F5F"/>
                          </a:solidFill>
                          <a:latin typeface="Arial" panose="020B0604020202020204" pitchFamily="34" charset="0"/>
                        </a:defRPr>
                      </a:lvl1pPr>
                      <a:lvl2pPr>
                        <a:spcBef>
                          <a:spcPct val="20000"/>
                        </a:spcBef>
                        <a:buFont typeface="Wingdings" pitchFamily="2" charset="2"/>
                        <a:defRPr sz="1600">
                          <a:solidFill>
                            <a:srgbClr val="5F5F5F"/>
                          </a:solidFill>
                          <a:latin typeface="Arial" panose="020B0604020202020204" pitchFamily="34" charset="0"/>
                        </a:defRPr>
                      </a:lvl2pPr>
                      <a:lvl3pPr>
                        <a:spcBef>
                          <a:spcPct val="20000"/>
                        </a:spcBef>
                        <a:defRPr sz="1400">
                          <a:solidFill>
                            <a:srgbClr val="5F5F5F"/>
                          </a:solidFill>
                          <a:latin typeface="Arial" panose="020B0604020202020204" pitchFamily="34" charset="0"/>
                        </a:defRPr>
                      </a:lvl3pPr>
                      <a:lvl4pPr>
                        <a:spcBef>
                          <a:spcPct val="20000"/>
                        </a:spcBef>
                        <a:defRPr sz="1200">
                          <a:solidFill>
                            <a:srgbClr val="3333CC"/>
                          </a:solidFill>
                          <a:latin typeface="Arial" panose="020B0604020202020204" pitchFamily="34" charset="0"/>
                        </a:defRPr>
                      </a:lvl4pPr>
                      <a:lvl5pPr>
                        <a:spcBef>
                          <a:spcPct val="20000"/>
                        </a:spcBef>
                        <a:defRPr sz="1200">
                          <a:solidFill>
                            <a:srgbClr val="3333CC"/>
                          </a:solidFill>
                          <a:latin typeface="Arial" panose="020B0604020202020204" pitchFamily="34" charset="0"/>
                        </a:defRPr>
                      </a:lvl5pPr>
                      <a:lvl6pPr fontAlgn="base">
                        <a:spcBef>
                          <a:spcPct val="20000"/>
                        </a:spcBef>
                        <a:spcAft>
                          <a:spcPct val="0"/>
                        </a:spcAft>
                        <a:defRPr sz="1200">
                          <a:solidFill>
                            <a:srgbClr val="3333CC"/>
                          </a:solidFill>
                          <a:latin typeface="Arial" panose="020B0604020202020204" pitchFamily="34" charset="0"/>
                        </a:defRPr>
                      </a:lvl6pPr>
                      <a:lvl7pPr fontAlgn="base">
                        <a:spcBef>
                          <a:spcPct val="20000"/>
                        </a:spcBef>
                        <a:spcAft>
                          <a:spcPct val="0"/>
                        </a:spcAft>
                        <a:defRPr sz="1200">
                          <a:solidFill>
                            <a:srgbClr val="3333CC"/>
                          </a:solidFill>
                          <a:latin typeface="Arial" panose="020B0604020202020204" pitchFamily="34" charset="0"/>
                        </a:defRPr>
                      </a:lvl7pPr>
                      <a:lvl8pPr fontAlgn="base">
                        <a:spcBef>
                          <a:spcPct val="20000"/>
                        </a:spcBef>
                        <a:spcAft>
                          <a:spcPct val="0"/>
                        </a:spcAft>
                        <a:defRPr sz="1200">
                          <a:solidFill>
                            <a:srgbClr val="3333CC"/>
                          </a:solidFill>
                          <a:latin typeface="Arial" panose="020B0604020202020204" pitchFamily="34" charset="0"/>
                        </a:defRPr>
                      </a:lvl8pPr>
                      <a:lvl9pPr fontAlgn="base">
                        <a:spcBef>
                          <a:spcPct val="20000"/>
                        </a:spcBef>
                        <a:spcAft>
                          <a:spcPct val="0"/>
                        </a:spcAft>
                        <a:defRPr sz="1200">
                          <a:solidFill>
                            <a:srgbClr val="3333CC"/>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0" i="0" u="none" strike="noStrike" cap="none" normalizeH="0" baseline="0">
                          <a:ln>
                            <a:noFill/>
                          </a:ln>
                          <a:solidFill>
                            <a:srgbClr val="5F5F5F"/>
                          </a:solidFill>
                          <a:effectLst/>
                          <a:latin typeface="Arial" panose="020B0604020202020204" pitchFamily="34" charset="0"/>
                          <a:ea typeface="SimSun" panose="02010600030101010101" pitchFamily="2" charset="-122"/>
                        </a:rPr>
                        <a:t>[0, 9000)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a:solidFill>
                            <a:srgbClr val="5F5F5F"/>
                          </a:solidFill>
                          <a:latin typeface="Arial" panose="020B0604020202020204" pitchFamily="34" charset="0"/>
                        </a:defRPr>
                      </a:lvl1pPr>
                      <a:lvl2pPr>
                        <a:spcBef>
                          <a:spcPct val="20000"/>
                        </a:spcBef>
                        <a:buFont typeface="Wingdings" pitchFamily="2" charset="2"/>
                        <a:defRPr sz="1600">
                          <a:solidFill>
                            <a:srgbClr val="5F5F5F"/>
                          </a:solidFill>
                          <a:latin typeface="Arial" panose="020B0604020202020204" pitchFamily="34" charset="0"/>
                        </a:defRPr>
                      </a:lvl2pPr>
                      <a:lvl3pPr>
                        <a:spcBef>
                          <a:spcPct val="20000"/>
                        </a:spcBef>
                        <a:defRPr sz="1400">
                          <a:solidFill>
                            <a:srgbClr val="5F5F5F"/>
                          </a:solidFill>
                          <a:latin typeface="Arial" panose="020B0604020202020204" pitchFamily="34" charset="0"/>
                        </a:defRPr>
                      </a:lvl3pPr>
                      <a:lvl4pPr>
                        <a:spcBef>
                          <a:spcPct val="20000"/>
                        </a:spcBef>
                        <a:defRPr sz="1200">
                          <a:solidFill>
                            <a:srgbClr val="3333CC"/>
                          </a:solidFill>
                          <a:latin typeface="Arial" panose="020B0604020202020204" pitchFamily="34" charset="0"/>
                        </a:defRPr>
                      </a:lvl4pPr>
                      <a:lvl5pPr>
                        <a:spcBef>
                          <a:spcPct val="20000"/>
                        </a:spcBef>
                        <a:defRPr sz="1200">
                          <a:solidFill>
                            <a:srgbClr val="3333CC"/>
                          </a:solidFill>
                          <a:latin typeface="Arial" panose="020B0604020202020204" pitchFamily="34" charset="0"/>
                        </a:defRPr>
                      </a:lvl5pPr>
                      <a:lvl6pPr fontAlgn="base">
                        <a:spcBef>
                          <a:spcPct val="20000"/>
                        </a:spcBef>
                        <a:spcAft>
                          <a:spcPct val="0"/>
                        </a:spcAft>
                        <a:defRPr sz="1200">
                          <a:solidFill>
                            <a:srgbClr val="3333CC"/>
                          </a:solidFill>
                          <a:latin typeface="Arial" panose="020B0604020202020204" pitchFamily="34" charset="0"/>
                        </a:defRPr>
                      </a:lvl6pPr>
                      <a:lvl7pPr fontAlgn="base">
                        <a:spcBef>
                          <a:spcPct val="20000"/>
                        </a:spcBef>
                        <a:spcAft>
                          <a:spcPct val="0"/>
                        </a:spcAft>
                        <a:defRPr sz="1200">
                          <a:solidFill>
                            <a:srgbClr val="3333CC"/>
                          </a:solidFill>
                          <a:latin typeface="Arial" panose="020B0604020202020204" pitchFamily="34" charset="0"/>
                        </a:defRPr>
                      </a:lvl7pPr>
                      <a:lvl8pPr fontAlgn="base">
                        <a:spcBef>
                          <a:spcPct val="20000"/>
                        </a:spcBef>
                        <a:spcAft>
                          <a:spcPct val="0"/>
                        </a:spcAft>
                        <a:defRPr sz="1200">
                          <a:solidFill>
                            <a:srgbClr val="3333CC"/>
                          </a:solidFill>
                          <a:latin typeface="Arial" panose="020B0604020202020204" pitchFamily="34" charset="0"/>
                        </a:defRPr>
                      </a:lvl8pPr>
                      <a:lvl9pPr fontAlgn="base">
                        <a:spcBef>
                          <a:spcPct val="20000"/>
                        </a:spcBef>
                        <a:spcAft>
                          <a:spcPct val="0"/>
                        </a:spcAft>
                        <a:defRPr sz="1200">
                          <a:solidFill>
                            <a:srgbClr val="3333CC"/>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0" i="0" u="none" strike="noStrike" cap="none" normalizeH="0" baseline="0">
                          <a:ln>
                            <a:noFill/>
                          </a:ln>
                          <a:solidFill>
                            <a:srgbClr val="5F5F5F"/>
                          </a:solidFill>
                          <a:effectLst/>
                          <a:latin typeface="Arial" panose="020B0604020202020204" pitchFamily="34" charset="0"/>
                          <a:ea typeface="SimSun" panose="02010600030101010101" pitchFamily="2" charset="-122"/>
                        </a:rPr>
                        <a:t>(1000, 10000]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a:solidFill>
                            <a:srgbClr val="5F5F5F"/>
                          </a:solidFill>
                          <a:latin typeface="Arial" panose="020B0604020202020204" pitchFamily="34" charset="0"/>
                        </a:defRPr>
                      </a:lvl1pPr>
                      <a:lvl2pPr>
                        <a:spcBef>
                          <a:spcPct val="20000"/>
                        </a:spcBef>
                        <a:buFont typeface="Wingdings" pitchFamily="2" charset="2"/>
                        <a:defRPr sz="1600">
                          <a:solidFill>
                            <a:srgbClr val="5F5F5F"/>
                          </a:solidFill>
                          <a:latin typeface="Arial" panose="020B0604020202020204" pitchFamily="34" charset="0"/>
                        </a:defRPr>
                      </a:lvl2pPr>
                      <a:lvl3pPr>
                        <a:spcBef>
                          <a:spcPct val="20000"/>
                        </a:spcBef>
                        <a:defRPr sz="1400">
                          <a:solidFill>
                            <a:srgbClr val="5F5F5F"/>
                          </a:solidFill>
                          <a:latin typeface="Arial" panose="020B0604020202020204" pitchFamily="34" charset="0"/>
                        </a:defRPr>
                      </a:lvl3pPr>
                      <a:lvl4pPr>
                        <a:spcBef>
                          <a:spcPct val="20000"/>
                        </a:spcBef>
                        <a:defRPr sz="1200">
                          <a:solidFill>
                            <a:srgbClr val="3333CC"/>
                          </a:solidFill>
                          <a:latin typeface="Arial" panose="020B0604020202020204" pitchFamily="34" charset="0"/>
                        </a:defRPr>
                      </a:lvl4pPr>
                      <a:lvl5pPr>
                        <a:spcBef>
                          <a:spcPct val="20000"/>
                        </a:spcBef>
                        <a:defRPr sz="1200">
                          <a:solidFill>
                            <a:srgbClr val="3333CC"/>
                          </a:solidFill>
                          <a:latin typeface="Arial" panose="020B0604020202020204" pitchFamily="34" charset="0"/>
                        </a:defRPr>
                      </a:lvl5pPr>
                      <a:lvl6pPr fontAlgn="base">
                        <a:spcBef>
                          <a:spcPct val="20000"/>
                        </a:spcBef>
                        <a:spcAft>
                          <a:spcPct val="0"/>
                        </a:spcAft>
                        <a:defRPr sz="1200">
                          <a:solidFill>
                            <a:srgbClr val="3333CC"/>
                          </a:solidFill>
                          <a:latin typeface="Arial" panose="020B0604020202020204" pitchFamily="34" charset="0"/>
                        </a:defRPr>
                      </a:lvl6pPr>
                      <a:lvl7pPr fontAlgn="base">
                        <a:spcBef>
                          <a:spcPct val="20000"/>
                        </a:spcBef>
                        <a:spcAft>
                          <a:spcPct val="0"/>
                        </a:spcAft>
                        <a:defRPr sz="1200">
                          <a:solidFill>
                            <a:srgbClr val="3333CC"/>
                          </a:solidFill>
                          <a:latin typeface="Arial" panose="020B0604020202020204" pitchFamily="34" charset="0"/>
                        </a:defRPr>
                      </a:lvl7pPr>
                      <a:lvl8pPr fontAlgn="base">
                        <a:spcBef>
                          <a:spcPct val="20000"/>
                        </a:spcBef>
                        <a:spcAft>
                          <a:spcPct val="0"/>
                        </a:spcAft>
                        <a:defRPr sz="1200">
                          <a:solidFill>
                            <a:srgbClr val="3333CC"/>
                          </a:solidFill>
                          <a:latin typeface="Arial" panose="020B0604020202020204" pitchFamily="34" charset="0"/>
                        </a:defRPr>
                      </a:lvl8pPr>
                      <a:lvl9pPr fontAlgn="base">
                        <a:spcBef>
                          <a:spcPct val="20000"/>
                        </a:spcBef>
                        <a:spcAft>
                          <a:spcPct val="0"/>
                        </a:spcAft>
                        <a:defRPr sz="1200">
                          <a:solidFill>
                            <a:srgbClr val="3333CC"/>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0" i="0" u="none" strike="noStrike" cap="none" normalizeH="0" baseline="0">
                          <a:ln>
                            <a:noFill/>
                          </a:ln>
                          <a:solidFill>
                            <a:srgbClr val="3333FF"/>
                          </a:solidFill>
                          <a:effectLst/>
                          <a:latin typeface="Arial" panose="020B0604020202020204" pitchFamily="34" charset="0"/>
                          <a:ea typeface="SimSun" panose="02010600030101010101" pitchFamily="2" charset="-122"/>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16673626"/>
                  </a:ext>
                </a:extLst>
              </a:tr>
              <a:tr h="466725">
                <a:tc>
                  <a:txBody>
                    <a:bodyPr/>
                    <a:lstStyle>
                      <a:lvl1pPr>
                        <a:spcBef>
                          <a:spcPct val="20000"/>
                        </a:spcBef>
                        <a:buFont typeface="Wingdings" pitchFamily="2" charset="2"/>
                        <a:defRPr>
                          <a:solidFill>
                            <a:srgbClr val="5F5F5F"/>
                          </a:solidFill>
                          <a:latin typeface="Arial" panose="020B0604020202020204" pitchFamily="34" charset="0"/>
                        </a:defRPr>
                      </a:lvl1pPr>
                      <a:lvl2pPr>
                        <a:spcBef>
                          <a:spcPct val="20000"/>
                        </a:spcBef>
                        <a:buFont typeface="Wingdings" pitchFamily="2" charset="2"/>
                        <a:defRPr sz="1600">
                          <a:solidFill>
                            <a:srgbClr val="5F5F5F"/>
                          </a:solidFill>
                          <a:latin typeface="Arial" panose="020B0604020202020204" pitchFamily="34" charset="0"/>
                        </a:defRPr>
                      </a:lvl2pPr>
                      <a:lvl3pPr>
                        <a:spcBef>
                          <a:spcPct val="20000"/>
                        </a:spcBef>
                        <a:defRPr sz="1400">
                          <a:solidFill>
                            <a:srgbClr val="5F5F5F"/>
                          </a:solidFill>
                          <a:latin typeface="Arial" panose="020B0604020202020204" pitchFamily="34" charset="0"/>
                        </a:defRPr>
                      </a:lvl3pPr>
                      <a:lvl4pPr>
                        <a:spcBef>
                          <a:spcPct val="20000"/>
                        </a:spcBef>
                        <a:defRPr sz="1200">
                          <a:solidFill>
                            <a:srgbClr val="3333CC"/>
                          </a:solidFill>
                          <a:latin typeface="Arial" panose="020B0604020202020204" pitchFamily="34" charset="0"/>
                        </a:defRPr>
                      </a:lvl4pPr>
                      <a:lvl5pPr>
                        <a:spcBef>
                          <a:spcPct val="20000"/>
                        </a:spcBef>
                        <a:defRPr sz="1200">
                          <a:solidFill>
                            <a:srgbClr val="3333CC"/>
                          </a:solidFill>
                          <a:latin typeface="Arial" panose="020B0604020202020204" pitchFamily="34" charset="0"/>
                        </a:defRPr>
                      </a:lvl5pPr>
                      <a:lvl6pPr fontAlgn="base">
                        <a:spcBef>
                          <a:spcPct val="20000"/>
                        </a:spcBef>
                        <a:spcAft>
                          <a:spcPct val="0"/>
                        </a:spcAft>
                        <a:defRPr sz="1200">
                          <a:solidFill>
                            <a:srgbClr val="3333CC"/>
                          </a:solidFill>
                          <a:latin typeface="Arial" panose="020B0604020202020204" pitchFamily="34" charset="0"/>
                        </a:defRPr>
                      </a:lvl6pPr>
                      <a:lvl7pPr fontAlgn="base">
                        <a:spcBef>
                          <a:spcPct val="20000"/>
                        </a:spcBef>
                        <a:spcAft>
                          <a:spcPct val="0"/>
                        </a:spcAft>
                        <a:defRPr sz="1200">
                          <a:solidFill>
                            <a:srgbClr val="3333CC"/>
                          </a:solidFill>
                          <a:latin typeface="Arial" panose="020B0604020202020204" pitchFamily="34" charset="0"/>
                        </a:defRPr>
                      </a:lvl7pPr>
                      <a:lvl8pPr fontAlgn="base">
                        <a:spcBef>
                          <a:spcPct val="20000"/>
                        </a:spcBef>
                        <a:spcAft>
                          <a:spcPct val="0"/>
                        </a:spcAft>
                        <a:defRPr sz="1200">
                          <a:solidFill>
                            <a:srgbClr val="3333CC"/>
                          </a:solidFill>
                          <a:latin typeface="Arial" panose="020B0604020202020204" pitchFamily="34" charset="0"/>
                        </a:defRPr>
                      </a:lvl8pPr>
                      <a:lvl9pPr fontAlgn="base">
                        <a:spcBef>
                          <a:spcPct val="20000"/>
                        </a:spcBef>
                        <a:spcAft>
                          <a:spcPct val="0"/>
                        </a:spcAft>
                        <a:defRPr sz="1200">
                          <a:solidFill>
                            <a:srgbClr val="3333CC"/>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0" i="0" u="none" strike="noStrike" cap="none" normalizeH="0" baseline="0">
                          <a:ln>
                            <a:noFill/>
                          </a:ln>
                          <a:solidFill>
                            <a:srgbClr val="5F5F5F"/>
                          </a:solidFill>
                          <a:effectLst/>
                          <a:latin typeface="Arial" panose="020B0604020202020204" pitchFamily="34" charset="0"/>
                          <a:ea typeface="SimSun" panose="02010600030101010101" pitchFamily="2" charset="-122"/>
                        </a:rPr>
                        <a:t>[9000, 9900)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a:solidFill>
                            <a:srgbClr val="5F5F5F"/>
                          </a:solidFill>
                          <a:latin typeface="Arial" panose="020B0604020202020204" pitchFamily="34" charset="0"/>
                        </a:defRPr>
                      </a:lvl1pPr>
                      <a:lvl2pPr>
                        <a:spcBef>
                          <a:spcPct val="20000"/>
                        </a:spcBef>
                        <a:buFont typeface="Wingdings" pitchFamily="2" charset="2"/>
                        <a:defRPr sz="1600">
                          <a:solidFill>
                            <a:srgbClr val="5F5F5F"/>
                          </a:solidFill>
                          <a:latin typeface="Arial" panose="020B0604020202020204" pitchFamily="34" charset="0"/>
                        </a:defRPr>
                      </a:lvl2pPr>
                      <a:lvl3pPr>
                        <a:spcBef>
                          <a:spcPct val="20000"/>
                        </a:spcBef>
                        <a:defRPr sz="1400">
                          <a:solidFill>
                            <a:srgbClr val="5F5F5F"/>
                          </a:solidFill>
                          <a:latin typeface="Arial" panose="020B0604020202020204" pitchFamily="34" charset="0"/>
                        </a:defRPr>
                      </a:lvl3pPr>
                      <a:lvl4pPr>
                        <a:spcBef>
                          <a:spcPct val="20000"/>
                        </a:spcBef>
                        <a:defRPr sz="1200">
                          <a:solidFill>
                            <a:srgbClr val="3333CC"/>
                          </a:solidFill>
                          <a:latin typeface="Arial" panose="020B0604020202020204" pitchFamily="34" charset="0"/>
                        </a:defRPr>
                      </a:lvl4pPr>
                      <a:lvl5pPr>
                        <a:spcBef>
                          <a:spcPct val="20000"/>
                        </a:spcBef>
                        <a:defRPr sz="1200">
                          <a:solidFill>
                            <a:srgbClr val="3333CC"/>
                          </a:solidFill>
                          <a:latin typeface="Arial" panose="020B0604020202020204" pitchFamily="34" charset="0"/>
                        </a:defRPr>
                      </a:lvl5pPr>
                      <a:lvl6pPr fontAlgn="base">
                        <a:spcBef>
                          <a:spcPct val="20000"/>
                        </a:spcBef>
                        <a:spcAft>
                          <a:spcPct val="0"/>
                        </a:spcAft>
                        <a:defRPr sz="1200">
                          <a:solidFill>
                            <a:srgbClr val="3333CC"/>
                          </a:solidFill>
                          <a:latin typeface="Arial" panose="020B0604020202020204" pitchFamily="34" charset="0"/>
                        </a:defRPr>
                      </a:lvl6pPr>
                      <a:lvl7pPr fontAlgn="base">
                        <a:spcBef>
                          <a:spcPct val="20000"/>
                        </a:spcBef>
                        <a:spcAft>
                          <a:spcPct val="0"/>
                        </a:spcAft>
                        <a:defRPr sz="1200">
                          <a:solidFill>
                            <a:srgbClr val="3333CC"/>
                          </a:solidFill>
                          <a:latin typeface="Arial" panose="020B0604020202020204" pitchFamily="34" charset="0"/>
                        </a:defRPr>
                      </a:lvl7pPr>
                      <a:lvl8pPr fontAlgn="base">
                        <a:spcBef>
                          <a:spcPct val="20000"/>
                        </a:spcBef>
                        <a:spcAft>
                          <a:spcPct val="0"/>
                        </a:spcAft>
                        <a:defRPr sz="1200">
                          <a:solidFill>
                            <a:srgbClr val="3333CC"/>
                          </a:solidFill>
                          <a:latin typeface="Arial" panose="020B0604020202020204" pitchFamily="34" charset="0"/>
                        </a:defRPr>
                      </a:lvl8pPr>
                      <a:lvl9pPr fontAlgn="base">
                        <a:spcBef>
                          <a:spcPct val="20000"/>
                        </a:spcBef>
                        <a:spcAft>
                          <a:spcPct val="0"/>
                        </a:spcAft>
                        <a:defRPr sz="1200">
                          <a:solidFill>
                            <a:srgbClr val="3333CC"/>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0" i="0" u="none" strike="noStrike" cap="none" normalizeH="0" baseline="0">
                          <a:ln>
                            <a:noFill/>
                          </a:ln>
                          <a:solidFill>
                            <a:srgbClr val="5F5F5F"/>
                          </a:solidFill>
                          <a:effectLst/>
                          <a:latin typeface="Arial" panose="020B0604020202020204" pitchFamily="34" charset="0"/>
                          <a:ea typeface="SimSun" panose="02010600030101010101" pitchFamily="2" charset="-122"/>
                        </a:rPr>
                        <a:t>(100, 1000]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a:solidFill>
                            <a:srgbClr val="5F5F5F"/>
                          </a:solidFill>
                          <a:latin typeface="Arial" panose="020B0604020202020204" pitchFamily="34" charset="0"/>
                        </a:defRPr>
                      </a:lvl1pPr>
                      <a:lvl2pPr>
                        <a:spcBef>
                          <a:spcPct val="20000"/>
                        </a:spcBef>
                        <a:buFont typeface="Wingdings" pitchFamily="2" charset="2"/>
                        <a:defRPr sz="1600">
                          <a:solidFill>
                            <a:srgbClr val="5F5F5F"/>
                          </a:solidFill>
                          <a:latin typeface="Arial" panose="020B0604020202020204" pitchFamily="34" charset="0"/>
                        </a:defRPr>
                      </a:lvl2pPr>
                      <a:lvl3pPr>
                        <a:spcBef>
                          <a:spcPct val="20000"/>
                        </a:spcBef>
                        <a:defRPr sz="1400">
                          <a:solidFill>
                            <a:srgbClr val="5F5F5F"/>
                          </a:solidFill>
                          <a:latin typeface="Arial" panose="020B0604020202020204" pitchFamily="34" charset="0"/>
                        </a:defRPr>
                      </a:lvl3pPr>
                      <a:lvl4pPr>
                        <a:spcBef>
                          <a:spcPct val="20000"/>
                        </a:spcBef>
                        <a:defRPr sz="1200">
                          <a:solidFill>
                            <a:srgbClr val="3333CC"/>
                          </a:solidFill>
                          <a:latin typeface="Arial" panose="020B0604020202020204" pitchFamily="34" charset="0"/>
                        </a:defRPr>
                      </a:lvl4pPr>
                      <a:lvl5pPr>
                        <a:spcBef>
                          <a:spcPct val="20000"/>
                        </a:spcBef>
                        <a:defRPr sz="1200">
                          <a:solidFill>
                            <a:srgbClr val="3333CC"/>
                          </a:solidFill>
                          <a:latin typeface="Arial" panose="020B0604020202020204" pitchFamily="34" charset="0"/>
                        </a:defRPr>
                      </a:lvl5pPr>
                      <a:lvl6pPr fontAlgn="base">
                        <a:spcBef>
                          <a:spcPct val="20000"/>
                        </a:spcBef>
                        <a:spcAft>
                          <a:spcPct val="0"/>
                        </a:spcAft>
                        <a:defRPr sz="1200">
                          <a:solidFill>
                            <a:srgbClr val="3333CC"/>
                          </a:solidFill>
                          <a:latin typeface="Arial" panose="020B0604020202020204" pitchFamily="34" charset="0"/>
                        </a:defRPr>
                      </a:lvl6pPr>
                      <a:lvl7pPr fontAlgn="base">
                        <a:spcBef>
                          <a:spcPct val="20000"/>
                        </a:spcBef>
                        <a:spcAft>
                          <a:spcPct val="0"/>
                        </a:spcAft>
                        <a:defRPr sz="1200">
                          <a:solidFill>
                            <a:srgbClr val="3333CC"/>
                          </a:solidFill>
                          <a:latin typeface="Arial" panose="020B0604020202020204" pitchFamily="34" charset="0"/>
                        </a:defRPr>
                      </a:lvl7pPr>
                      <a:lvl8pPr fontAlgn="base">
                        <a:spcBef>
                          <a:spcPct val="20000"/>
                        </a:spcBef>
                        <a:spcAft>
                          <a:spcPct val="0"/>
                        </a:spcAft>
                        <a:defRPr sz="1200">
                          <a:solidFill>
                            <a:srgbClr val="3333CC"/>
                          </a:solidFill>
                          <a:latin typeface="Arial" panose="020B0604020202020204" pitchFamily="34" charset="0"/>
                        </a:defRPr>
                      </a:lvl8pPr>
                      <a:lvl9pPr fontAlgn="base">
                        <a:spcBef>
                          <a:spcPct val="20000"/>
                        </a:spcBef>
                        <a:spcAft>
                          <a:spcPct val="0"/>
                        </a:spcAft>
                        <a:defRPr sz="1200">
                          <a:solidFill>
                            <a:srgbClr val="3333CC"/>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0" i="0" u="none" strike="noStrike" cap="none" normalizeH="0" baseline="0">
                          <a:ln>
                            <a:noFill/>
                          </a:ln>
                          <a:solidFill>
                            <a:srgbClr val="3333FF"/>
                          </a:solidFill>
                          <a:effectLst/>
                          <a:latin typeface="Arial" panose="020B0604020202020204" pitchFamily="34" charset="0"/>
                          <a:ea typeface="SimSun" panose="02010600030101010101"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20457638"/>
                  </a:ext>
                </a:extLst>
              </a:tr>
              <a:tr h="477838">
                <a:tc>
                  <a:txBody>
                    <a:bodyPr/>
                    <a:lstStyle>
                      <a:lvl1pPr>
                        <a:spcBef>
                          <a:spcPct val="20000"/>
                        </a:spcBef>
                        <a:buFont typeface="Wingdings" pitchFamily="2" charset="2"/>
                        <a:defRPr>
                          <a:solidFill>
                            <a:srgbClr val="5F5F5F"/>
                          </a:solidFill>
                          <a:latin typeface="Arial" panose="020B0604020202020204" pitchFamily="34" charset="0"/>
                        </a:defRPr>
                      </a:lvl1pPr>
                      <a:lvl2pPr>
                        <a:spcBef>
                          <a:spcPct val="20000"/>
                        </a:spcBef>
                        <a:buFont typeface="Wingdings" pitchFamily="2" charset="2"/>
                        <a:defRPr sz="1600">
                          <a:solidFill>
                            <a:srgbClr val="5F5F5F"/>
                          </a:solidFill>
                          <a:latin typeface="Arial" panose="020B0604020202020204" pitchFamily="34" charset="0"/>
                        </a:defRPr>
                      </a:lvl2pPr>
                      <a:lvl3pPr>
                        <a:spcBef>
                          <a:spcPct val="20000"/>
                        </a:spcBef>
                        <a:defRPr sz="1400">
                          <a:solidFill>
                            <a:srgbClr val="5F5F5F"/>
                          </a:solidFill>
                          <a:latin typeface="Arial" panose="020B0604020202020204" pitchFamily="34" charset="0"/>
                        </a:defRPr>
                      </a:lvl3pPr>
                      <a:lvl4pPr>
                        <a:spcBef>
                          <a:spcPct val="20000"/>
                        </a:spcBef>
                        <a:defRPr sz="1200">
                          <a:solidFill>
                            <a:srgbClr val="3333CC"/>
                          </a:solidFill>
                          <a:latin typeface="Arial" panose="020B0604020202020204" pitchFamily="34" charset="0"/>
                        </a:defRPr>
                      </a:lvl4pPr>
                      <a:lvl5pPr>
                        <a:spcBef>
                          <a:spcPct val="20000"/>
                        </a:spcBef>
                        <a:defRPr sz="1200">
                          <a:solidFill>
                            <a:srgbClr val="3333CC"/>
                          </a:solidFill>
                          <a:latin typeface="Arial" panose="020B0604020202020204" pitchFamily="34" charset="0"/>
                        </a:defRPr>
                      </a:lvl5pPr>
                      <a:lvl6pPr fontAlgn="base">
                        <a:spcBef>
                          <a:spcPct val="20000"/>
                        </a:spcBef>
                        <a:spcAft>
                          <a:spcPct val="0"/>
                        </a:spcAft>
                        <a:defRPr sz="1200">
                          <a:solidFill>
                            <a:srgbClr val="3333CC"/>
                          </a:solidFill>
                          <a:latin typeface="Arial" panose="020B0604020202020204" pitchFamily="34" charset="0"/>
                        </a:defRPr>
                      </a:lvl6pPr>
                      <a:lvl7pPr fontAlgn="base">
                        <a:spcBef>
                          <a:spcPct val="20000"/>
                        </a:spcBef>
                        <a:spcAft>
                          <a:spcPct val="0"/>
                        </a:spcAft>
                        <a:defRPr sz="1200">
                          <a:solidFill>
                            <a:srgbClr val="3333CC"/>
                          </a:solidFill>
                          <a:latin typeface="Arial" panose="020B0604020202020204" pitchFamily="34" charset="0"/>
                        </a:defRPr>
                      </a:lvl7pPr>
                      <a:lvl8pPr fontAlgn="base">
                        <a:spcBef>
                          <a:spcPct val="20000"/>
                        </a:spcBef>
                        <a:spcAft>
                          <a:spcPct val="0"/>
                        </a:spcAft>
                        <a:defRPr sz="1200">
                          <a:solidFill>
                            <a:srgbClr val="3333CC"/>
                          </a:solidFill>
                          <a:latin typeface="Arial" panose="020B0604020202020204" pitchFamily="34" charset="0"/>
                        </a:defRPr>
                      </a:lvl8pPr>
                      <a:lvl9pPr fontAlgn="base">
                        <a:spcBef>
                          <a:spcPct val="20000"/>
                        </a:spcBef>
                        <a:spcAft>
                          <a:spcPct val="0"/>
                        </a:spcAft>
                        <a:defRPr sz="1200">
                          <a:solidFill>
                            <a:srgbClr val="3333CC"/>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0" i="0" u="none" strike="noStrike" cap="none" normalizeH="0" baseline="0">
                          <a:ln>
                            <a:noFill/>
                          </a:ln>
                          <a:solidFill>
                            <a:srgbClr val="5F5F5F"/>
                          </a:solidFill>
                          <a:effectLst/>
                          <a:latin typeface="Arial" panose="020B0604020202020204" pitchFamily="34" charset="0"/>
                          <a:ea typeface="SimSun" panose="02010600030101010101" pitchFamily="2" charset="-122"/>
                        </a:rPr>
                        <a:t>[9900, 9990)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a:solidFill>
                            <a:srgbClr val="5F5F5F"/>
                          </a:solidFill>
                          <a:latin typeface="Arial" panose="020B0604020202020204" pitchFamily="34" charset="0"/>
                        </a:defRPr>
                      </a:lvl1pPr>
                      <a:lvl2pPr>
                        <a:spcBef>
                          <a:spcPct val="20000"/>
                        </a:spcBef>
                        <a:buFont typeface="Wingdings" pitchFamily="2" charset="2"/>
                        <a:defRPr sz="1600">
                          <a:solidFill>
                            <a:srgbClr val="5F5F5F"/>
                          </a:solidFill>
                          <a:latin typeface="Arial" panose="020B0604020202020204" pitchFamily="34" charset="0"/>
                        </a:defRPr>
                      </a:lvl2pPr>
                      <a:lvl3pPr>
                        <a:spcBef>
                          <a:spcPct val="20000"/>
                        </a:spcBef>
                        <a:defRPr sz="1400">
                          <a:solidFill>
                            <a:srgbClr val="5F5F5F"/>
                          </a:solidFill>
                          <a:latin typeface="Arial" panose="020B0604020202020204" pitchFamily="34" charset="0"/>
                        </a:defRPr>
                      </a:lvl3pPr>
                      <a:lvl4pPr>
                        <a:spcBef>
                          <a:spcPct val="20000"/>
                        </a:spcBef>
                        <a:defRPr sz="1200">
                          <a:solidFill>
                            <a:srgbClr val="3333CC"/>
                          </a:solidFill>
                          <a:latin typeface="Arial" panose="020B0604020202020204" pitchFamily="34" charset="0"/>
                        </a:defRPr>
                      </a:lvl4pPr>
                      <a:lvl5pPr>
                        <a:spcBef>
                          <a:spcPct val="20000"/>
                        </a:spcBef>
                        <a:defRPr sz="1200">
                          <a:solidFill>
                            <a:srgbClr val="3333CC"/>
                          </a:solidFill>
                          <a:latin typeface="Arial" panose="020B0604020202020204" pitchFamily="34" charset="0"/>
                        </a:defRPr>
                      </a:lvl5pPr>
                      <a:lvl6pPr fontAlgn="base">
                        <a:spcBef>
                          <a:spcPct val="20000"/>
                        </a:spcBef>
                        <a:spcAft>
                          <a:spcPct val="0"/>
                        </a:spcAft>
                        <a:defRPr sz="1200">
                          <a:solidFill>
                            <a:srgbClr val="3333CC"/>
                          </a:solidFill>
                          <a:latin typeface="Arial" panose="020B0604020202020204" pitchFamily="34" charset="0"/>
                        </a:defRPr>
                      </a:lvl6pPr>
                      <a:lvl7pPr fontAlgn="base">
                        <a:spcBef>
                          <a:spcPct val="20000"/>
                        </a:spcBef>
                        <a:spcAft>
                          <a:spcPct val="0"/>
                        </a:spcAft>
                        <a:defRPr sz="1200">
                          <a:solidFill>
                            <a:srgbClr val="3333CC"/>
                          </a:solidFill>
                          <a:latin typeface="Arial" panose="020B0604020202020204" pitchFamily="34" charset="0"/>
                        </a:defRPr>
                      </a:lvl7pPr>
                      <a:lvl8pPr fontAlgn="base">
                        <a:spcBef>
                          <a:spcPct val="20000"/>
                        </a:spcBef>
                        <a:spcAft>
                          <a:spcPct val="0"/>
                        </a:spcAft>
                        <a:defRPr sz="1200">
                          <a:solidFill>
                            <a:srgbClr val="3333CC"/>
                          </a:solidFill>
                          <a:latin typeface="Arial" panose="020B0604020202020204" pitchFamily="34" charset="0"/>
                        </a:defRPr>
                      </a:lvl8pPr>
                      <a:lvl9pPr fontAlgn="base">
                        <a:spcBef>
                          <a:spcPct val="20000"/>
                        </a:spcBef>
                        <a:spcAft>
                          <a:spcPct val="0"/>
                        </a:spcAft>
                        <a:defRPr sz="1200">
                          <a:solidFill>
                            <a:srgbClr val="3333CC"/>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0" i="0" u="none" strike="noStrike" cap="none" normalizeH="0" baseline="0">
                          <a:ln>
                            <a:noFill/>
                          </a:ln>
                          <a:solidFill>
                            <a:srgbClr val="5F5F5F"/>
                          </a:solidFill>
                          <a:effectLst/>
                          <a:latin typeface="Arial" panose="020B0604020202020204" pitchFamily="34" charset="0"/>
                          <a:ea typeface="SimSun" panose="02010600030101010101" pitchFamily="2" charset="-122"/>
                        </a:rPr>
                        <a:t>(10, 100]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a:solidFill>
                            <a:srgbClr val="5F5F5F"/>
                          </a:solidFill>
                          <a:latin typeface="Arial" panose="020B0604020202020204" pitchFamily="34" charset="0"/>
                        </a:defRPr>
                      </a:lvl1pPr>
                      <a:lvl2pPr>
                        <a:spcBef>
                          <a:spcPct val="20000"/>
                        </a:spcBef>
                        <a:buFont typeface="Wingdings" pitchFamily="2" charset="2"/>
                        <a:defRPr sz="1600">
                          <a:solidFill>
                            <a:srgbClr val="5F5F5F"/>
                          </a:solidFill>
                          <a:latin typeface="Arial" panose="020B0604020202020204" pitchFamily="34" charset="0"/>
                        </a:defRPr>
                      </a:lvl2pPr>
                      <a:lvl3pPr>
                        <a:spcBef>
                          <a:spcPct val="20000"/>
                        </a:spcBef>
                        <a:defRPr sz="1400">
                          <a:solidFill>
                            <a:srgbClr val="5F5F5F"/>
                          </a:solidFill>
                          <a:latin typeface="Arial" panose="020B0604020202020204" pitchFamily="34" charset="0"/>
                        </a:defRPr>
                      </a:lvl3pPr>
                      <a:lvl4pPr>
                        <a:spcBef>
                          <a:spcPct val="20000"/>
                        </a:spcBef>
                        <a:defRPr sz="1200">
                          <a:solidFill>
                            <a:srgbClr val="3333CC"/>
                          </a:solidFill>
                          <a:latin typeface="Arial" panose="020B0604020202020204" pitchFamily="34" charset="0"/>
                        </a:defRPr>
                      </a:lvl4pPr>
                      <a:lvl5pPr>
                        <a:spcBef>
                          <a:spcPct val="20000"/>
                        </a:spcBef>
                        <a:defRPr sz="1200">
                          <a:solidFill>
                            <a:srgbClr val="3333CC"/>
                          </a:solidFill>
                          <a:latin typeface="Arial" panose="020B0604020202020204" pitchFamily="34" charset="0"/>
                        </a:defRPr>
                      </a:lvl5pPr>
                      <a:lvl6pPr fontAlgn="base">
                        <a:spcBef>
                          <a:spcPct val="20000"/>
                        </a:spcBef>
                        <a:spcAft>
                          <a:spcPct val="0"/>
                        </a:spcAft>
                        <a:defRPr sz="1200">
                          <a:solidFill>
                            <a:srgbClr val="3333CC"/>
                          </a:solidFill>
                          <a:latin typeface="Arial" panose="020B0604020202020204" pitchFamily="34" charset="0"/>
                        </a:defRPr>
                      </a:lvl6pPr>
                      <a:lvl7pPr fontAlgn="base">
                        <a:spcBef>
                          <a:spcPct val="20000"/>
                        </a:spcBef>
                        <a:spcAft>
                          <a:spcPct val="0"/>
                        </a:spcAft>
                        <a:defRPr sz="1200">
                          <a:solidFill>
                            <a:srgbClr val="3333CC"/>
                          </a:solidFill>
                          <a:latin typeface="Arial" panose="020B0604020202020204" pitchFamily="34" charset="0"/>
                        </a:defRPr>
                      </a:lvl7pPr>
                      <a:lvl8pPr fontAlgn="base">
                        <a:spcBef>
                          <a:spcPct val="20000"/>
                        </a:spcBef>
                        <a:spcAft>
                          <a:spcPct val="0"/>
                        </a:spcAft>
                        <a:defRPr sz="1200">
                          <a:solidFill>
                            <a:srgbClr val="3333CC"/>
                          </a:solidFill>
                          <a:latin typeface="Arial" panose="020B0604020202020204" pitchFamily="34" charset="0"/>
                        </a:defRPr>
                      </a:lvl8pPr>
                      <a:lvl9pPr fontAlgn="base">
                        <a:spcBef>
                          <a:spcPct val="20000"/>
                        </a:spcBef>
                        <a:spcAft>
                          <a:spcPct val="0"/>
                        </a:spcAft>
                        <a:defRPr sz="1200">
                          <a:solidFill>
                            <a:srgbClr val="3333CC"/>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0" i="0" u="none" strike="noStrike" cap="none" normalizeH="0" baseline="0">
                          <a:ln>
                            <a:noFill/>
                          </a:ln>
                          <a:solidFill>
                            <a:srgbClr val="3333FF"/>
                          </a:solidFill>
                          <a:effectLst/>
                          <a:latin typeface="Arial" panose="020B0604020202020204" pitchFamily="34" charset="0"/>
                          <a:ea typeface="SimSun" panose="02010600030101010101" pitchFamily="2" charset="-122"/>
                        </a:rPr>
                        <a:t>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11557008"/>
                  </a:ext>
                </a:extLst>
              </a:tr>
              <a:tr h="455613">
                <a:tc>
                  <a:txBody>
                    <a:bodyPr/>
                    <a:lstStyle>
                      <a:lvl1pPr>
                        <a:spcBef>
                          <a:spcPct val="20000"/>
                        </a:spcBef>
                        <a:buFont typeface="Wingdings" pitchFamily="2" charset="2"/>
                        <a:defRPr>
                          <a:solidFill>
                            <a:srgbClr val="5F5F5F"/>
                          </a:solidFill>
                          <a:latin typeface="Arial" panose="020B0604020202020204" pitchFamily="34" charset="0"/>
                        </a:defRPr>
                      </a:lvl1pPr>
                      <a:lvl2pPr>
                        <a:spcBef>
                          <a:spcPct val="20000"/>
                        </a:spcBef>
                        <a:buFont typeface="Wingdings" pitchFamily="2" charset="2"/>
                        <a:defRPr sz="1600">
                          <a:solidFill>
                            <a:srgbClr val="5F5F5F"/>
                          </a:solidFill>
                          <a:latin typeface="Arial" panose="020B0604020202020204" pitchFamily="34" charset="0"/>
                        </a:defRPr>
                      </a:lvl2pPr>
                      <a:lvl3pPr>
                        <a:spcBef>
                          <a:spcPct val="20000"/>
                        </a:spcBef>
                        <a:defRPr sz="1400">
                          <a:solidFill>
                            <a:srgbClr val="5F5F5F"/>
                          </a:solidFill>
                          <a:latin typeface="Arial" panose="020B0604020202020204" pitchFamily="34" charset="0"/>
                        </a:defRPr>
                      </a:lvl3pPr>
                      <a:lvl4pPr>
                        <a:spcBef>
                          <a:spcPct val="20000"/>
                        </a:spcBef>
                        <a:defRPr sz="1200">
                          <a:solidFill>
                            <a:srgbClr val="3333CC"/>
                          </a:solidFill>
                          <a:latin typeface="Arial" panose="020B0604020202020204" pitchFamily="34" charset="0"/>
                        </a:defRPr>
                      </a:lvl4pPr>
                      <a:lvl5pPr>
                        <a:spcBef>
                          <a:spcPct val="20000"/>
                        </a:spcBef>
                        <a:defRPr sz="1200">
                          <a:solidFill>
                            <a:srgbClr val="3333CC"/>
                          </a:solidFill>
                          <a:latin typeface="Arial" panose="020B0604020202020204" pitchFamily="34" charset="0"/>
                        </a:defRPr>
                      </a:lvl5pPr>
                      <a:lvl6pPr fontAlgn="base">
                        <a:spcBef>
                          <a:spcPct val="20000"/>
                        </a:spcBef>
                        <a:spcAft>
                          <a:spcPct val="0"/>
                        </a:spcAft>
                        <a:defRPr sz="1200">
                          <a:solidFill>
                            <a:srgbClr val="3333CC"/>
                          </a:solidFill>
                          <a:latin typeface="Arial" panose="020B0604020202020204" pitchFamily="34" charset="0"/>
                        </a:defRPr>
                      </a:lvl6pPr>
                      <a:lvl7pPr fontAlgn="base">
                        <a:spcBef>
                          <a:spcPct val="20000"/>
                        </a:spcBef>
                        <a:spcAft>
                          <a:spcPct val="0"/>
                        </a:spcAft>
                        <a:defRPr sz="1200">
                          <a:solidFill>
                            <a:srgbClr val="3333CC"/>
                          </a:solidFill>
                          <a:latin typeface="Arial" panose="020B0604020202020204" pitchFamily="34" charset="0"/>
                        </a:defRPr>
                      </a:lvl7pPr>
                      <a:lvl8pPr fontAlgn="base">
                        <a:spcBef>
                          <a:spcPct val="20000"/>
                        </a:spcBef>
                        <a:spcAft>
                          <a:spcPct val="0"/>
                        </a:spcAft>
                        <a:defRPr sz="1200">
                          <a:solidFill>
                            <a:srgbClr val="3333CC"/>
                          </a:solidFill>
                          <a:latin typeface="Arial" panose="020B0604020202020204" pitchFamily="34" charset="0"/>
                        </a:defRPr>
                      </a:lvl8pPr>
                      <a:lvl9pPr fontAlgn="base">
                        <a:spcBef>
                          <a:spcPct val="20000"/>
                        </a:spcBef>
                        <a:spcAft>
                          <a:spcPct val="0"/>
                        </a:spcAft>
                        <a:defRPr sz="1200">
                          <a:solidFill>
                            <a:srgbClr val="3333CC"/>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0" i="0" u="none" strike="noStrike" cap="none" normalizeH="0" baseline="0">
                          <a:ln>
                            <a:noFill/>
                          </a:ln>
                          <a:solidFill>
                            <a:srgbClr val="5F5F5F"/>
                          </a:solidFill>
                          <a:effectLst/>
                          <a:latin typeface="Arial" panose="020B0604020202020204" pitchFamily="34" charset="0"/>
                          <a:ea typeface="SimSun" panose="02010600030101010101" pitchFamily="2" charset="-122"/>
                        </a:rPr>
                        <a:t>[9990, 9999)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a:solidFill>
                            <a:srgbClr val="5F5F5F"/>
                          </a:solidFill>
                          <a:latin typeface="Arial" panose="020B0604020202020204" pitchFamily="34" charset="0"/>
                        </a:defRPr>
                      </a:lvl1pPr>
                      <a:lvl2pPr>
                        <a:spcBef>
                          <a:spcPct val="20000"/>
                        </a:spcBef>
                        <a:buFont typeface="Wingdings" pitchFamily="2" charset="2"/>
                        <a:defRPr sz="1600">
                          <a:solidFill>
                            <a:srgbClr val="5F5F5F"/>
                          </a:solidFill>
                          <a:latin typeface="Arial" panose="020B0604020202020204" pitchFamily="34" charset="0"/>
                        </a:defRPr>
                      </a:lvl2pPr>
                      <a:lvl3pPr>
                        <a:spcBef>
                          <a:spcPct val="20000"/>
                        </a:spcBef>
                        <a:defRPr sz="1400">
                          <a:solidFill>
                            <a:srgbClr val="5F5F5F"/>
                          </a:solidFill>
                          <a:latin typeface="Arial" panose="020B0604020202020204" pitchFamily="34" charset="0"/>
                        </a:defRPr>
                      </a:lvl3pPr>
                      <a:lvl4pPr>
                        <a:spcBef>
                          <a:spcPct val="20000"/>
                        </a:spcBef>
                        <a:defRPr sz="1200">
                          <a:solidFill>
                            <a:srgbClr val="3333CC"/>
                          </a:solidFill>
                          <a:latin typeface="Arial" panose="020B0604020202020204" pitchFamily="34" charset="0"/>
                        </a:defRPr>
                      </a:lvl4pPr>
                      <a:lvl5pPr>
                        <a:spcBef>
                          <a:spcPct val="20000"/>
                        </a:spcBef>
                        <a:defRPr sz="1200">
                          <a:solidFill>
                            <a:srgbClr val="3333CC"/>
                          </a:solidFill>
                          <a:latin typeface="Arial" panose="020B0604020202020204" pitchFamily="34" charset="0"/>
                        </a:defRPr>
                      </a:lvl5pPr>
                      <a:lvl6pPr fontAlgn="base">
                        <a:spcBef>
                          <a:spcPct val="20000"/>
                        </a:spcBef>
                        <a:spcAft>
                          <a:spcPct val="0"/>
                        </a:spcAft>
                        <a:defRPr sz="1200">
                          <a:solidFill>
                            <a:srgbClr val="3333CC"/>
                          </a:solidFill>
                          <a:latin typeface="Arial" panose="020B0604020202020204" pitchFamily="34" charset="0"/>
                        </a:defRPr>
                      </a:lvl6pPr>
                      <a:lvl7pPr fontAlgn="base">
                        <a:spcBef>
                          <a:spcPct val="20000"/>
                        </a:spcBef>
                        <a:spcAft>
                          <a:spcPct val="0"/>
                        </a:spcAft>
                        <a:defRPr sz="1200">
                          <a:solidFill>
                            <a:srgbClr val="3333CC"/>
                          </a:solidFill>
                          <a:latin typeface="Arial" panose="020B0604020202020204" pitchFamily="34" charset="0"/>
                        </a:defRPr>
                      </a:lvl7pPr>
                      <a:lvl8pPr fontAlgn="base">
                        <a:spcBef>
                          <a:spcPct val="20000"/>
                        </a:spcBef>
                        <a:spcAft>
                          <a:spcPct val="0"/>
                        </a:spcAft>
                        <a:defRPr sz="1200">
                          <a:solidFill>
                            <a:srgbClr val="3333CC"/>
                          </a:solidFill>
                          <a:latin typeface="Arial" panose="020B0604020202020204" pitchFamily="34" charset="0"/>
                        </a:defRPr>
                      </a:lvl8pPr>
                      <a:lvl9pPr fontAlgn="base">
                        <a:spcBef>
                          <a:spcPct val="20000"/>
                        </a:spcBef>
                        <a:spcAft>
                          <a:spcPct val="0"/>
                        </a:spcAft>
                        <a:defRPr sz="1200">
                          <a:solidFill>
                            <a:srgbClr val="3333CC"/>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0" i="0" u="none" strike="noStrike" cap="none" normalizeH="0" baseline="0">
                          <a:ln>
                            <a:noFill/>
                          </a:ln>
                          <a:solidFill>
                            <a:srgbClr val="5F5F5F"/>
                          </a:solidFill>
                          <a:effectLst/>
                          <a:latin typeface="Arial" panose="020B0604020202020204" pitchFamily="34" charset="0"/>
                          <a:ea typeface="SimSun" panose="02010600030101010101" pitchFamily="2" charset="-122"/>
                        </a:rPr>
                        <a:t>(1, 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a:solidFill>
                            <a:srgbClr val="5F5F5F"/>
                          </a:solidFill>
                          <a:latin typeface="Arial" panose="020B0604020202020204" pitchFamily="34" charset="0"/>
                        </a:defRPr>
                      </a:lvl1pPr>
                      <a:lvl2pPr>
                        <a:spcBef>
                          <a:spcPct val="20000"/>
                        </a:spcBef>
                        <a:buFont typeface="Wingdings" pitchFamily="2" charset="2"/>
                        <a:defRPr sz="1600">
                          <a:solidFill>
                            <a:srgbClr val="5F5F5F"/>
                          </a:solidFill>
                          <a:latin typeface="Arial" panose="020B0604020202020204" pitchFamily="34" charset="0"/>
                        </a:defRPr>
                      </a:lvl2pPr>
                      <a:lvl3pPr>
                        <a:spcBef>
                          <a:spcPct val="20000"/>
                        </a:spcBef>
                        <a:defRPr sz="1400">
                          <a:solidFill>
                            <a:srgbClr val="5F5F5F"/>
                          </a:solidFill>
                          <a:latin typeface="Arial" panose="020B0604020202020204" pitchFamily="34" charset="0"/>
                        </a:defRPr>
                      </a:lvl3pPr>
                      <a:lvl4pPr>
                        <a:spcBef>
                          <a:spcPct val="20000"/>
                        </a:spcBef>
                        <a:defRPr sz="1200">
                          <a:solidFill>
                            <a:srgbClr val="3333CC"/>
                          </a:solidFill>
                          <a:latin typeface="Arial" panose="020B0604020202020204" pitchFamily="34" charset="0"/>
                        </a:defRPr>
                      </a:lvl4pPr>
                      <a:lvl5pPr>
                        <a:spcBef>
                          <a:spcPct val="20000"/>
                        </a:spcBef>
                        <a:defRPr sz="1200">
                          <a:solidFill>
                            <a:srgbClr val="3333CC"/>
                          </a:solidFill>
                          <a:latin typeface="Arial" panose="020B0604020202020204" pitchFamily="34" charset="0"/>
                        </a:defRPr>
                      </a:lvl5pPr>
                      <a:lvl6pPr fontAlgn="base">
                        <a:spcBef>
                          <a:spcPct val="20000"/>
                        </a:spcBef>
                        <a:spcAft>
                          <a:spcPct val="0"/>
                        </a:spcAft>
                        <a:defRPr sz="1200">
                          <a:solidFill>
                            <a:srgbClr val="3333CC"/>
                          </a:solidFill>
                          <a:latin typeface="Arial" panose="020B0604020202020204" pitchFamily="34" charset="0"/>
                        </a:defRPr>
                      </a:lvl6pPr>
                      <a:lvl7pPr fontAlgn="base">
                        <a:spcBef>
                          <a:spcPct val="20000"/>
                        </a:spcBef>
                        <a:spcAft>
                          <a:spcPct val="0"/>
                        </a:spcAft>
                        <a:defRPr sz="1200">
                          <a:solidFill>
                            <a:srgbClr val="3333CC"/>
                          </a:solidFill>
                          <a:latin typeface="Arial" panose="020B0604020202020204" pitchFamily="34" charset="0"/>
                        </a:defRPr>
                      </a:lvl7pPr>
                      <a:lvl8pPr fontAlgn="base">
                        <a:spcBef>
                          <a:spcPct val="20000"/>
                        </a:spcBef>
                        <a:spcAft>
                          <a:spcPct val="0"/>
                        </a:spcAft>
                        <a:defRPr sz="1200">
                          <a:solidFill>
                            <a:srgbClr val="3333CC"/>
                          </a:solidFill>
                          <a:latin typeface="Arial" panose="020B0604020202020204" pitchFamily="34" charset="0"/>
                        </a:defRPr>
                      </a:lvl8pPr>
                      <a:lvl9pPr fontAlgn="base">
                        <a:spcBef>
                          <a:spcPct val="20000"/>
                        </a:spcBef>
                        <a:spcAft>
                          <a:spcPct val="0"/>
                        </a:spcAft>
                        <a:defRPr sz="1200">
                          <a:solidFill>
                            <a:srgbClr val="3333CC"/>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0" i="0" u="none" strike="noStrike" cap="none" normalizeH="0" baseline="0">
                          <a:ln>
                            <a:noFill/>
                          </a:ln>
                          <a:solidFill>
                            <a:srgbClr val="3333FF"/>
                          </a:solidFill>
                          <a:effectLst/>
                          <a:latin typeface="Arial" panose="020B0604020202020204" pitchFamily="34" charset="0"/>
                          <a:ea typeface="SimSun" panose="02010600030101010101" pitchFamily="2" charset="-122"/>
                        </a:rPr>
                        <a:t>0.01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87237400"/>
                  </a:ext>
                </a:extLst>
              </a:tr>
              <a:tr h="455613">
                <a:tc>
                  <a:txBody>
                    <a:bodyPr/>
                    <a:lstStyle>
                      <a:lvl1pPr>
                        <a:spcBef>
                          <a:spcPct val="20000"/>
                        </a:spcBef>
                        <a:buFont typeface="Wingdings" pitchFamily="2" charset="2"/>
                        <a:defRPr>
                          <a:solidFill>
                            <a:srgbClr val="5F5F5F"/>
                          </a:solidFill>
                          <a:latin typeface="Arial" panose="020B0604020202020204" pitchFamily="34" charset="0"/>
                        </a:defRPr>
                      </a:lvl1pPr>
                      <a:lvl2pPr>
                        <a:spcBef>
                          <a:spcPct val="20000"/>
                        </a:spcBef>
                        <a:buFont typeface="Wingdings" pitchFamily="2" charset="2"/>
                        <a:defRPr sz="1600">
                          <a:solidFill>
                            <a:srgbClr val="5F5F5F"/>
                          </a:solidFill>
                          <a:latin typeface="Arial" panose="020B0604020202020204" pitchFamily="34" charset="0"/>
                        </a:defRPr>
                      </a:lvl2pPr>
                      <a:lvl3pPr>
                        <a:spcBef>
                          <a:spcPct val="20000"/>
                        </a:spcBef>
                        <a:defRPr sz="1400">
                          <a:solidFill>
                            <a:srgbClr val="5F5F5F"/>
                          </a:solidFill>
                          <a:latin typeface="Arial" panose="020B0604020202020204" pitchFamily="34" charset="0"/>
                        </a:defRPr>
                      </a:lvl3pPr>
                      <a:lvl4pPr>
                        <a:spcBef>
                          <a:spcPct val="20000"/>
                        </a:spcBef>
                        <a:defRPr sz="1200">
                          <a:solidFill>
                            <a:srgbClr val="3333CC"/>
                          </a:solidFill>
                          <a:latin typeface="Arial" panose="020B0604020202020204" pitchFamily="34" charset="0"/>
                        </a:defRPr>
                      </a:lvl4pPr>
                      <a:lvl5pPr>
                        <a:spcBef>
                          <a:spcPct val="20000"/>
                        </a:spcBef>
                        <a:defRPr sz="1200">
                          <a:solidFill>
                            <a:srgbClr val="3333CC"/>
                          </a:solidFill>
                          <a:latin typeface="Arial" panose="020B0604020202020204" pitchFamily="34" charset="0"/>
                        </a:defRPr>
                      </a:lvl5pPr>
                      <a:lvl6pPr fontAlgn="base">
                        <a:spcBef>
                          <a:spcPct val="20000"/>
                        </a:spcBef>
                        <a:spcAft>
                          <a:spcPct val="0"/>
                        </a:spcAft>
                        <a:defRPr sz="1200">
                          <a:solidFill>
                            <a:srgbClr val="3333CC"/>
                          </a:solidFill>
                          <a:latin typeface="Arial" panose="020B0604020202020204" pitchFamily="34" charset="0"/>
                        </a:defRPr>
                      </a:lvl6pPr>
                      <a:lvl7pPr fontAlgn="base">
                        <a:spcBef>
                          <a:spcPct val="20000"/>
                        </a:spcBef>
                        <a:spcAft>
                          <a:spcPct val="0"/>
                        </a:spcAft>
                        <a:defRPr sz="1200">
                          <a:solidFill>
                            <a:srgbClr val="3333CC"/>
                          </a:solidFill>
                          <a:latin typeface="Arial" panose="020B0604020202020204" pitchFamily="34" charset="0"/>
                        </a:defRPr>
                      </a:lvl7pPr>
                      <a:lvl8pPr fontAlgn="base">
                        <a:spcBef>
                          <a:spcPct val="20000"/>
                        </a:spcBef>
                        <a:spcAft>
                          <a:spcPct val="0"/>
                        </a:spcAft>
                        <a:defRPr sz="1200">
                          <a:solidFill>
                            <a:srgbClr val="3333CC"/>
                          </a:solidFill>
                          <a:latin typeface="Arial" panose="020B0604020202020204" pitchFamily="34" charset="0"/>
                        </a:defRPr>
                      </a:lvl8pPr>
                      <a:lvl9pPr fontAlgn="base">
                        <a:spcBef>
                          <a:spcPct val="20000"/>
                        </a:spcBef>
                        <a:spcAft>
                          <a:spcPct val="0"/>
                        </a:spcAft>
                        <a:defRPr sz="1200">
                          <a:solidFill>
                            <a:srgbClr val="3333CC"/>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0" i="0" u="none" strike="noStrike" cap="none" normalizeH="0" baseline="0">
                          <a:ln>
                            <a:noFill/>
                          </a:ln>
                          <a:solidFill>
                            <a:srgbClr val="5F5F5F"/>
                          </a:solidFill>
                          <a:effectLst/>
                          <a:latin typeface="Arial" panose="020B0604020202020204" pitchFamily="34" charset="0"/>
                          <a:ea typeface="SimSun" panose="02010600030101010101" pitchFamily="2" charset="-122"/>
                        </a:rPr>
                        <a:t>[9999, 9999.9)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a:solidFill>
                            <a:srgbClr val="5F5F5F"/>
                          </a:solidFill>
                          <a:latin typeface="Arial" panose="020B0604020202020204" pitchFamily="34" charset="0"/>
                        </a:defRPr>
                      </a:lvl1pPr>
                      <a:lvl2pPr>
                        <a:spcBef>
                          <a:spcPct val="20000"/>
                        </a:spcBef>
                        <a:buFont typeface="Wingdings" pitchFamily="2" charset="2"/>
                        <a:defRPr sz="1600">
                          <a:solidFill>
                            <a:srgbClr val="5F5F5F"/>
                          </a:solidFill>
                          <a:latin typeface="Arial" panose="020B0604020202020204" pitchFamily="34" charset="0"/>
                        </a:defRPr>
                      </a:lvl2pPr>
                      <a:lvl3pPr>
                        <a:spcBef>
                          <a:spcPct val="20000"/>
                        </a:spcBef>
                        <a:defRPr sz="1400">
                          <a:solidFill>
                            <a:srgbClr val="5F5F5F"/>
                          </a:solidFill>
                          <a:latin typeface="Arial" panose="020B0604020202020204" pitchFamily="34" charset="0"/>
                        </a:defRPr>
                      </a:lvl3pPr>
                      <a:lvl4pPr>
                        <a:spcBef>
                          <a:spcPct val="20000"/>
                        </a:spcBef>
                        <a:defRPr sz="1200">
                          <a:solidFill>
                            <a:srgbClr val="3333CC"/>
                          </a:solidFill>
                          <a:latin typeface="Arial" panose="020B0604020202020204" pitchFamily="34" charset="0"/>
                        </a:defRPr>
                      </a:lvl4pPr>
                      <a:lvl5pPr>
                        <a:spcBef>
                          <a:spcPct val="20000"/>
                        </a:spcBef>
                        <a:defRPr sz="1200">
                          <a:solidFill>
                            <a:srgbClr val="3333CC"/>
                          </a:solidFill>
                          <a:latin typeface="Arial" panose="020B0604020202020204" pitchFamily="34" charset="0"/>
                        </a:defRPr>
                      </a:lvl5pPr>
                      <a:lvl6pPr fontAlgn="base">
                        <a:spcBef>
                          <a:spcPct val="20000"/>
                        </a:spcBef>
                        <a:spcAft>
                          <a:spcPct val="0"/>
                        </a:spcAft>
                        <a:defRPr sz="1200">
                          <a:solidFill>
                            <a:srgbClr val="3333CC"/>
                          </a:solidFill>
                          <a:latin typeface="Arial" panose="020B0604020202020204" pitchFamily="34" charset="0"/>
                        </a:defRPr>
                      </a:lvl6pPr>
                      <a:lvl7pPr fontAlgn="base">
                        <a:spcBef>
                          <a:spcPct val="20000"/>
                        </a:spcBef>
                        <a:spcAft>
                          <a:spcPct val="0"/>
                        </a:spcAft>
                        <a:defRPr sz="1200">
                          <a:solidFill>
                            <a:srgbClr val="3333CC"/>
                          </a:solidFill>
                          <a:latin typeface="Arial" panose="020B0604020202020204" pitchFamily="34" charset="0"/>
                        </a:defRPr>
                      </a:lvl7pPr>
                      <a:lvl8pPr fontAlgn="base">
                        <a:spcBef>
                          <a:spcPct val="20000"/>
                        </a:spcBef>
                        <a:spcAft>
                          <a:spcPct val="0"/>
                        </a:spcAft>
                        <a:defRPr sz="1200">
                          <a:solidFill>
                            <a:srgbClr val="3333CC"/>
                          </a:solidFill>
                          <a:latin typeface="Arial" panose="020B0604020202020204" pitchFamily="34" charset="0"/>
                        </a:defRPr>
                      </a:lvl8pPr>
                      <a:lvl9pPr fontAlgn="base">
                        <a:spcBef>
                          <a:spcPct val="20000"/>
                        </a:spcBef>
                        <a:spcAft>
                          <a:spcPct val="0"/>
                        </a:spcAft>
                        <a:defRPr sz="1200">
                          <a:solidFill>
                            <a:srgbClr val="3333CC"/>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0" i="0" u="none" strike="noStrike" cap="none" normalizeH="0" baseline="0">
                          <a:ln>
                            <a:noFill/>
                          </a:ln>
                          <a:solidFill>
                            <a:srgbClr val="5F5F5F"/>
                          </a:solidFill>
                          <a:effectLst/>
                          <a:latin typeface="Arial" panose="020B0604020202020204" pitchFamily="34" charset="0"/>
                          <a:ea typeface="SimSun" panose="02010600030101010101" pitchFamily="2" charset="-122"/>
                        </a:rPr>
                        <a:t>(0.1, 1]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a:solidFill>
                            <a:srgbClr val="5F5F5F"/>
                          </a:solidFill>
                          <a:latin typeface="Arial" panose="020B0604020202020204" pitchFamily="34" charset="0"/>
                        </a:defRPr>
                      </a:lvl1pPr>
                      <a:lvl2pPr>
                        <a:spcBef>
                          <a:spcPct val="20000"/>
                        </a:spcBef>
                        <a:buFont typeface="Wingdings" pitchFamily="2" charset="2"/>
                        <a:defRPr sz="1600">
                          <a:solidFill>
                            <a:srgbClr val="5F5F5F"/>
                          </a:solidFill>
                          <a:latin typeface="Arial" panose="020B0604020202020204" pitchFamily="34" charset="0"/>
                        </a:defRPr>
                      </a:lvl2pPr>
                      <a:lvl3pPr>
                        <a:spcBef>
                          <a:spcPct val="20000"/>
                        </a:spcBef>
                        <a:defRPr sz="1400">
                          <a:solidFill>
                            <a:srgbClr val="5F5F5F"/>
                          </a:solidFill>
                          <a:latin typeface="Arial" panose="020B0604020202020204" pitchFamily="34" charset="0"/>
                        </a:defRPr>
                      </a:lvl3pPr>
                      <a:lvl4pPr>
                        <a:spcBef>
                          <a:spcPct val="20000"/>
                        </a:spcBef>
                        <a:defRPr sz="1200">
                          <a:solidFill>
                            <a:srgbClr val="3333CC"/>
                          </a:solidFill>
                          <a:latin typeface="Arial" panose="020B0604020202020204" pitchFamily="34" charset="0"/>
                        </a:defRPr>
                      </a:lvl4pPr>
                      <a:lvl5pPr>
                        <a:spcBef>
                          <a:spcPct val="20000"/>
                        </a:spcBef>
                        <a:defRPr sz="1200">
                          <a:solidFill>
                            <a:srgbClr val="3333CC"/>
                          </a:solidFill>
                          <a:latin typeface="Arial" panose="020B0604020202020204" pitchFamily="34" charset="0"/>
                        </a:defRPr>
                      </a:lvl5pPr>
                      <a:lvl6pPr fontAlgn="base">
                        <a:spcBef>
                          <a:spcPct val="20000"/>
                        </a:spcBef>
                        <a:spcAft>
                          <a:spcPct val="0"/>
                        </a:spcAft>
                        <a:defRPr sz="1200">
                          <a:solidFill>
                            <a:srgbClr val="3333CC"/>
                          </a:solidFill>
                          <a:latin typeface="Arial" panose="020B0604020202020204" pitchFamily="34" charset="0"/>
                        </a:defRPr>
                      </a:lvl6pPr>
                      <a:lvl7pPr fontAlgn="base">
                        <a:spcBef>
                          <a:spcPct val="20000"/>
                        </a:spcBef>
                        <a:spcAft>
                          <a:spcPct val="0"/>
                        </a:spcAft>
                        <a:defRPr sz="1200">
                          <a:solidFill>
                            <a:srgbClr val="3333CC"/>
                          </a:solidFill>
                          <a:latin typeface="Arial" panose="020B0604020202020204" pitchFamily="34" charset="0"/>
                        </a:defRPr>
                      </a:lvl7pPr>
                      <a:lvl8pPr fontAlgn="base">
                        <a:spcBef>
                          <a:spcPct val="20000"/>
                        </a:spcBef>
                        <a:spcAft>
                          <a:spcPct val="0"/>
                        </a:spcAft>
                        <a:defRPr sz="1200">
                          <a:solidFill>
                            <a:srgbClr val="3333CC"/>
                          </a:solidFill>
                          <a:latin typeface="Arial" panose="020B0604020202020204" pitchFamily="34" charset="0"/>
                        </a:defRPr>
                      </a:lvl8pPr>
                      <a:lvl9pPr fontAlgn="base">
                        <a:spcBef>
                          <a:spcPct val="20000"/>
                        </a:spcBef>
                        <a:spcAft>
                          <a:spcPct val="0"/>
                        </a:spcAft>
                        <a:defRPr sz="1200">
                          <a:solidFill>
                            <a:srgbClr val="3333CC"/>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0" i="0" u="none" strike="noStrike" cap="none" normalizeH="0" baseline="0">
                          <a:ln>
                            <a:noFill/>
                          </a:ln>
                          <a:solidFill>
                            <a:srgbClr val="3333FF"/>
                          </a:solidFill>
                          <a:effectLst/>
                          <a:latin typeface="Arial" panose="020B0604020202020204" pitchFamily="34" charset="0"/>
                          <a:ea typeface="SimSun" panose="02010600030101010101" pitchFamily="2" charset="-122"/>
                        </a:rPr>
                        <a:t>0.001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47448093"/>
                  </a:ext>
                </a:extLst>
              </a:tr>
              <a:tr h="455613">
                <a:tc>
                  <a:txBody>
                    <a:bodyPr/>
                    <a:lstStyle>
                      <a:lvl1pPr>
                        <a:spcBef>
                          <a:spcPct val="20000"/>
                        </a:spcBef>
                        <a:buFont typeface="Wingdings" pitchFamily="2" charset="2"/>
                        <a:defRPr>
                          <a:solidFill>
                            <a:srgbClr val="5F5F5F"/>
                          </a:solidFill>
                          <a:latin typeface="Arial" panose="020B0604020202020204" pitchFamily="34" charset="0"/>
                        </a:defRPr>
                      </a:lvl1pPr>
                      <a:lvl2pPr>
                        <a:spcBef>
                          <a:spcPct val="20000"/>
                        </a:spcBef>
                        <a:buFont typeface="Wingdings" pitchFamily="2" charset="2"/>
                        <a:defRPr sz="1600">
                          <a:solidFill>
                            <a:srgbClr val="5F5F5F"/>
                          </a:solidFill>
                          <a:latin typeface="Arial" panose="020B0604020202020204" pitchFamily="34" charset="0"/>
                        </a:defRPr>
                      </a:lvl2pPr>
                      <a:lvl3pPr>
                        <a:spcBef>
                          <a:spcPct val="20000"/>
                        </a:spcBef>
                        <a:defRPr sz="1400">
                          <a:solidFill>
                            <a:srgbClr val="5F5F5F"/>
                          </a:solidFill>
                          <a:latin typeface="Arial" panose="020B0604020202020204" pitchFamily="34" charset="0"/>
                        </a:defRPr>
                      </a:lvl3pPr>
                      <a:lvl4pPr>
                        <a:spcBef>
                          <a:spcPct val="20000"/>
                        </a:spcBef>
                        <a:defRPr sz="1200">
                          <a:solidFill>
                            <a:srgbClr val="3333CC"/>
                          </a:solidFill>
                          <a:latin typeface="Arial" panose="020B0604020202020204" pitchFamily="34" charset="0"/>
                        </a:defRPr>
                      </a:lvl4pPr>
                      <a:lvl5pPr>
                        <a:spcBef>
                          <a:spcPct val="20000"/>
                        </a:spcBef>
                        <a:defRPr sz="1200">
                          <a:solidFill>
                            <a:srgbClr val="3333CC"/>
                          </a:solidFill>
                          <a:latin typeface="Arial" panose="020B0604020202020204" pitchFamily="34" charset="0"/>
                        </a:defRPr>
                      </a:lvl5pPr>
                      <a:lvl6pPr fontAlgn="base">
                        <a:spcBef>
                          <a:spcPct val="20000"/>
                        </a:spcBef>
                        <a:spcAft>
                          <a:spcPct val="0"/>
                        </a:spcAft>
                        <a:defRPr sz="1200">
                          <a:solidFill>
                            <a:srgbClr val="3333CC"/>
                          </a:solidFill>
                          <a:latin typeface="Arial" panose="020B0604020202020204" pitchFamily="34" charset="0"/>
                        </a:defRPr>
                      </a:lvl6pPr>
                      <a:lvl7pPr fontAlgn="base">
                        <a:spcBef>
                          <a:spcPct val="20000"/>
                        </a:spcBef>
                        <a:spcAft>
                          <a:spcPct val="0"/>
                        </a:spcAft>
                        <a:defRPr sz="1200">
                          <a:solidFill>
                            <a:srgbClr val="3333CC"/>
                          </a:solidFill>
                          <a:latin typeface="Arial" panose="020B0604020202020204" pitchFamily="34" charset="0"/>
                        </a:defRPr>
                      </a:lvl7pPr>
                      <a:lvl8pPr fontAlgn="base">
                        <a:spcBef>
                          <a:spcPct val="20000"/>
                        </a:spcBef>
                        <a:spcAft>
                          <a:spcPct val="0"/>
                        </a:spcAft>
                        <a:defRPr sz="1200">
                          <a:solidFill>
                            <a:srgbClr val="3333CC"/>
                          </a:solidFill>
                          <a:latin typeface="Arial" panose="020B0604020202020204" pitchFamily="34" charset="0"/>
                        </a:defRPr>
                      </a:lvl8pPr>
                      <a:lvl9pPr fontAlgn="base">
                        <a:spcBef>
                          <a:spcPct val="20000"/>
                        </a:spcBef>
                        <a:spcAft>
                          <a:spcPct val="0"/>
                        </a:spcAft>
                        <a:defRPr sz="1200">
                          <a:solidFill>
                            <a:srgbClr val="3333CC"/>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0" i="0" u="none" strike="noStrike" cap="none" normalizeH="0" baseline="0">
                          <a:ln>
                            <a:noFill/>
                          </a:ln>
                          <a:solidFill>
                            <a:srgbClr val="5F5F5F"/>
                          </a:solidFill>
                          <a:effectLst/>
                          <a:latin typeface="Arial" panose="020B0604020202020204" pitchFamily="34" charset="0"/>
                          <a:ea typeface="SimSun" panose="02010600030101010101" pitchFamily="2" charset="-122"/>
                        </a:rPr>
                        <a:t>9999.9+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a:solidFill>
                            <a:srgbClr val="5F5F5F"/>
                          </a:solidFill>
                          <a:latin typeface="Arial" panose="020B0604020202020204" pitchFamily="34" charset="0"/>
                        </a:defRPr>
                      </a:lvl1pPr>
                      <a:lvl2pPr>
                        <a:spcBef>
                          <a:spcPct val="20000"/>
                        </a:spcBef>
                        <a:buFont typeface="Wingdings" pitchFamily="2" charset="2"/>
                        <a:defRPr sz="1600">
                          <a:solidFill>
                            <a:srgbClr val="5F5F5F"/>
                          </a:solidFill>
                          <a:latin typeface="Arial" panose="020B0604020202020204" pitchFamily="34" charset="0"/>
                        </a:defRPr>
                      </a:lvl2pPr>
                      <a:lvl3pPr>
                        <a:spcBef>
                          <a:spcPct val="20000"/>
                        </a:spcBef>
                        <a:defRPr sz="1400">
                          <a:solidFill>
                            <a:srgbClr val="5F5F5F"/>
                          </a:solidFill>
                          <a:latin typeface="Arial" panose="020B0604020202020204" pitchFamily="34" charset="0"/>
                        </a:defRPr>
                      </a:lvl3pPr>
                      <a:lvl4pPr>
                        <a:spcBef>
                          <a:spcPct val="20000"/>
                        </a:spcBef>
                        <a:defRPr sz="1200">
                          <a:solidFill>
                            <a:srgbClr val="3333CC"/>
                          </a:solidFill>
                          <a:latin typeface="Arial" panose="020B0604020202020204" pitchFamily="34" charset="0"/>
                        </a:defRPr>
                      </a:lvl4pPr>
                      <a:lvl5pPr>
                        <a:spcBef>
                          <a:spcPct val="20000"/>
                        </a:spcBef>
                        <a:defRPr sz="1200">
                          <a:solidFill>
                            <a:srgbClr val="3333CC"/>
                          </a:solidFill>
                          <a:latin typeface="Arial" panose="020B0604020202020204" pitchFamily="34" charset="0"/>
                        </a:defRPr>
                      </a:lvl5pPr>
                      <a:lvl6pPr fontAlgn="base">
                        <a:spcBef>
                          <a:spcPct val="20000"/>
                        </a:spcBef>
                        <a:spcAft>
                          <a:spcPct val="0"/>
                        </a:spcAft>
                        <a:defRPr sz="1200">
                          <a:solidFill>
                            <a:srgbClr val="3333CC"/>
                          </a:solidFill>
                          <a:latin typeface="Arial" panose="020B0604020202020204" pitchFamily="34" charset="0"/>
                        </a:defRPr>
                      </a:lvl6pPr>
                      <a:lvl7pPr fontAlgn="base">
                        <a:spcBef>
                          <a:spcPct val="20000"/>
                        </a:spcBef>
                        <a:spcAft>
                          <a:spcPct val="0"/>
                        </a:spcAft>
                        <a:defRPr sz="1200">
                          <a:solidFill>
                            <a:srgbClr val="3333CC"/>
                          </a:solidFill>
                          <a:latin typeface="Arial" panose="020B0604020202020204" pitchFamily="34" charset="0"/>
                        </a:defRPr>
                      </a:lvl7pPr>
                      <a:lvl8pPr fontAlgn="base">
                        <a:spcBef>
                          <a:spcPct val="20000"/>
                        </a:spcBef>
                        <a:spcAft>
                          <a:spcPct val="0"/>
                        </a:spcAft>
                        <a:defRPr sz="1200">
                          <a:solidFill>
                            <a:srgbClr val="3333CC"/>
                          </a:solidFill>
                          <a:latin typeface="Arial" panose="020B0604020202020204" pitchFamily="34" charset="0"/>
                        </a:defRPr>
                      </a:lvl8pPr>
                      <a:lvl9pPr fontAlgn="base">
                        <a:spcBef>
                          <a:spcPct val="20000"/>
                        </a:spcBef>
                        <a:spcAft>
                          <a:spcPct val="0"/>
                        </a:spcAft>
                        <a:defRPr sz="1200">
                          <a:solidFill>
                            <a:srgbClr val="3333CC"/>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0" i="0" u="none" strike="noStrike" cap="none" normalizeH="0" baseline="0">
                          <a:ln>
                            <a:noFill/>
                          </a:ln>
                          <a:solidFill>
                            <a:srgbClr val="5F5F5F"/>
                          </a:solidFill>
                          <a:effectLst/>
                          <a:latin typeface="Arial" panose="020B0604020202020204" pitchFamily="34" charset="0"/>
                          <a:ea typeface="SimSun" panose="02010600030101010101" pitchFamily="2" charset="-122"/>
                        </a:rPr>
                        <a:t>&lt;0.1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a:solidFill>
                            <a:srgbClr val="5F5F5F"/>
                          </a:solidFill>
                          <a:latin typeface="Arial" panose="020B0604020202020204" pitchFamily="34" charset="0"/>
                        </a:defRPr>
                      </a:lvl1pPr>
                      <a:lvl2pPr>
                        <a:spcBef>
                          <a:spcPct val="20000"/>
                        </a:spcBef>
                        <a:buFont typeface="Wingdings" pitchFamily="2" charset="2"/>
                        <a:defRPr sz="1600">
                          <a:solidFill>
                            <a:srgbClr val="5F5F5F"/>
                          </a:solidFill>
                          <a:latin typeface="Arial" panose="020B0604020202020204" pitchFamily="34" charset="0"/>
                        </a:defRPr>
                      </a:lvl2pPr>
                      <a:lvl3pPr>
                        <a:spcBef>
                          <a:spcPct val="20000"/>
                        </a:spcBef>
                        <a:defRPr sz="1400">
                          <a:solidFill>
                            <a:srgbClr val="5F5F5F"/>
                          </a:solidFill>
                          <a:latin typeface="Arial" panose="020B0604020202020204" pitchFamily="34" charset="0"/>
                        </a:defRPr>
                      </a:lvl3pPr>
                      <a:lvl4pPr>
                        <a:spcBef>
                          <a:spcPct val="20000"/>
                        </a:spcBef>
                        <a:defRPr sz="1200">
                          <a:solidFill>
                            <a:srgbClr val="3333CC"/>
                          </a:solidFill>
                          <a:latin typeface="Arial" panose="020B0604020202020204" pitchFamily="34" charset="0"/>
                        </a:defRPr>
                      </a:lvl4pPr>
                      <a:lvl5pPr>
                        <a:spcBef>
                          <a:spcPct val="20000"/>
                        </a:spcBef>
                        <a:defRPr sz="1200">
                          <a:solidFill>
                            <a:srgbClr val="3333CC"/>
                          </a:solidFill>
                          <a:latin typeface="Arial" panose="020B0604020202020204" pitchFamily="34" charset="0"/>
                        </a:defRPr>
                      </a:lvl5pPr>
                      <a:lvl6pPr fontAlgn="base">
                        <a:spcBef>
                          <a:spcPct val="20000"/>
                        </a:spcBef>
                        <a:spcAft>
                          <a:spcPct val="0"/>
                        </a:spcAft>
                        <a:defRPr sz="1200">
                          <a:solidFill>
                            <a:srgbClr val="3333CC"/>
                          </a:solidFill>
                          <a:latin typeface="Arial" panose="020B0604020202020204" pitchFamily="34" charset="0"/>
                        </a:defRPr>
                      </a:lvl6pPr>
                      <a:lvl7pPr fontAlgn="base">
                        <a:spcBef>
                          <a:spcPct val="20000"/>
                        </a:spcBef>
                        <a:spcAft>
                          <a:spcPct val="0"/>
                        </a:spcAft>
                        <a:defRPr sz="1200">
                          <a:solidFill>
                            <a:srgbClr val="3333CC"/>
                          </a:solidFill>
                          <a:latin typeface="Arial" panose="020B0604020202020204" pitchFamily="34" charset="0"/>
                        </a:defRPr>
                      </a:lvl7pPr>
                      <a:lvl8pPr fontAlgn="base">
                        <a:spcBef>
                          <a:spcPct val="20000"/>
                        </a:spcBef>
                        <a:spcAft>
                          <a:spcPct val="0"/>
                        </a:spcAft>
                        <a:defRPr sz="1200">
                          <a:solidFill>
                            <a:srgbClr val="3333CC"/>
                          </a:solidFill>
                          <a:latin typeface="Arial" panose="020B0604020202020204" pitchFamily="34" charset="0"/>
                        </a:defRPr>
                      </a:lvl8pPr>
                      <a:lvl9pPr fontAlgn="base">
                        <a:spcBef>
                          <a:spcPct val="20000"/>
                        </a:spcBef>
                        <a:spcAft>
                          <a:spcPct val="0"/>
                        </a:spcAft>
                        <a:defRPr sz="1200">
                          <a:solidFill>
                            <a:srgbClr val="3333CC"/>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0" i="0" u="none" strike="noStrike" cap="none" normalizeH="0" baseline="0">
                          <a:ln>
                            <a:noFill/>
                          </a:ln>
                          <a:solidFill>
                            <a:srgbClr val="3333FF"/>
                          </a:solidFill>
                          <a:effectLst/>
                          <a:latin typeface="Arial" panose="020B0604020202020204" pitchFamily="34" charset="0"/>
                          <a:ea typeface="SimSun" panose="02010600030101010101" pitchFamily="2" charset="-122"/>
                        </a:rPr>
                        <a:t>0.00067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01057942"/>
                  </a:ext>
                </a:extLst>
              </a:tr>
            </a:tbl>
          </a:graphicData>
        </a:graphic>
      </p:graphicFrame>
      <p:sp>
        <p:nvSpPr>
          <p:cNvPr id="97831" name="Rectangle 1575">
            <a:extLst>
              <a:ext uri="{FF2B5EF4-FFF2-40B4-BE49-F238E27FC236}">
                <a16:creationId xmlns:a16="http://schemas.microsoft.com/office/drawing/2014/main" id="{4B82BA56-F392-E812-E89E-3FC744353FF8}"/>
              </a:ext>
            </a:extLst>
          </p:cNvPr>
          <p:cNvSpPr>
            <a:spLocks noChangeArrowheads="1"/>
          </p:cNvSpPr>
          <p:nvPr/>
        </p:nvSpPr>
        <p:spPr bwMode="auto">
          <a:xfrm>
            <a:off x="2971800" y="6477000"/>
            <a:ext cx="950913"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3">
            <a:extLst>
              <a:ext uri="{FF2B5EF4-FFF2-40B4-BE49-F238E27FC236}">
                <a16:creationId xmlns:a16="http://schemas.microsoft.com/office/drawing/2014/main" id="{CD4C9935-BEF3-6EBD-AA32-484CCC763AE9}"/>
              </a:ext>
            </a:extLst>
          </p:cNvPr>
          <p:cNvSpPr>
            <a:spLocks noGrp="1"/>
          </p:cNvSpPr>
          <p:nvPr>
            <p:ph type="sldNum" sz="quarter" idx="10"/>
          </p:nvPr>
        </p:nvSpPr>
        <p:spPr/>
        <p:txBody>
          <a:bodyPr/>
          <a:lstStyle/>
          <a:p>
            <a:fld id="{E29E9A14-07EB-914B-BA3A-A4DADC36263B}" type="slidenum">
              <a:rPr lang="en-US" altLang="fr-FR"/>
              <a:pPr/>
              <a:t>28</a:t>
            </a:fld>
            <a:r>
              <a:rPr lang="en-US" altLang="fr-FR"/>
              <a:t> :: 50</a:t>
            </a:r>
          </a:p>
        </p:txBody>
      </p:sp>
      <p:sp>
        <p:nvSpPr>
          <p:cNvPr id="75778" name="Rectangle 1026">
            <a:extLst>
              <a:ext uri="{FF2B5EF4-FFF2-40B4-BE49-F238E27FC236}">
                <a16:creationId xmlns:a16="http://schemas.microsoft.com/office/drawing/2014/main" id="{35CA0B64-6185-D059-B99D-A2421AB967BF}"/>
              </a:ext>
            </a:extLst>
          </p:cNvPr>
          <p:cNvSpPr>
            <a:spLocks noGrp="1" noChangeArrowheads="1"/>
          </p:cNvSpPr>
          <p:nvPr>
            <p:ph type="title"/>
          </p:nvPr>
        </p:nvSpPr>
        <p:spPr/>
        <p:txBody>
          <a:bodyPr/>
          <a:lstStyle/>
          <a:p>
            <a:r>
              <a:rPr lang="en-US" altLang="fr-FR"/>
              <a:t>Dealing with Packet Loss</a:t>
            </a:r>
          </a:p>
        </p:txBody>
      </p:sp>
      <p:sp>
        <p:nvSpPr>
          <p:cNvPr id="75779" name="Rectangle 1027">
            <a:extLst>
              <a:ext uri="{FF2B5EF4-FFF2-40B4-BE49-F238E27FC236}">
                <a16:creationId xmlns:a16="http://schemas.microsoft.com/office/drawing/2014/main" id="{529D1C08-E241-48D5-B847-467B2289A0DF}"/>
              </a:ext>
            </a:extLst>
          </p:cNvPr>
          <p:cNvSpPr>
            <a:spLocks noGrp="1" noChangeArrowheads="1"/>
          </p:cNvSpPr>
          <p:nvPr>
            <p:ph type="body" idx="1"/>
          </p:nvPr>
        </p:nvSpPr>
        <p:spPr>
          <a:xfrm>
            <a:off x="381000" y="1066800"/>
            <a:ext cx="8382000" cy="762000"/>
          </a:xfrm>
        </p:spPr>
        <p:txBody>
          <a:bodyPr/>
          <a:lstStyle/>
          <a:p>
            <a:r>
              <a:rPr lang="en-US" altLang="fr-FR"/>
              <a:t>Loss synchronization</a:t>
            </a:r>
          </a:p>
          <a:p>
            <a:pPr lvl="1"/>
            <a:r>
              <a:rPr lang="en-US" altLang="fr-FR"/>
              <a:t>Randomization method</a:t>
            </a:r>
          </a:p>
        </p:txBody>
      </p:sp>
      <p:sp>
        <p:nvSpPr>
          <p:cNvPr id="75780" name="Rectangle 1028">
            <a:extLst>
              <a:ext uri="{FF2B5EF4-FFF2-40B4-BE49-F238E27FC236}">
                <a16:creationId xmlns:a16="http://schemas.microsoft.com/office/drawing/2014/main" id="{82F13D6A-C8DE-C455-EC75-F5216CBE9E60}"/>
              </a:ext>
            </a:extLst>
          </p:cNvPr>
          <p:cNvSpPr>
            <a:spLocks noChangeArrowheads="1"/>
          </p:cNvSpPr>
          <p:nvPr/>
        </p:nvSpPr>
        <p:spPr bwMode="auto">
          <a:xfrm>
            <a:off x="381000"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5781" name="Rectangle 1029">
            <a:extLst>
              <a:ext uri="{FF2B5EF4-FFF2-40B4-BE49-F238E27FC236}">
                <a16:creationId xmlns:a16="http://schemas.microsoft.com/office/drawing/2014/main" id="{AEE568FF-32B1-4F80-A823-90F26D7165CF}"/>
              </a:ext>
            </a:extLst>
          </p:cNvPr>
          <p:cNvSpPr>
            <a:spLocks noChangeArrowheads="1"/>
          </p:cNvSpPr>
          <p:nvPr/>
        </p:nvSpPr>
        <p:spPr bwMode="auto">
          <a:xfrm>
            <a:off x="1676400"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5782" name="Rectangle 1030">
            <a:extLst>
              <a:ext uri="{FF2B5EF4-FFF2-40B4-BE49-F238E27FC236}">
                <a16:creationId xmlns:a16="http://schemas.microsoft.com/office/drawing/2014/main" id="{8F5F0965-2F73-84D9-4B83-D23AF775D4B6}"/>
              </a:ext>
            </a:extLst>
          </p:cNvPr>
          <p:cNvSpPr>
            <a:spLocks noChangeArrowheads="1"/>
          </p:cNvSpPr>
          <p:nvPr/>
        </p:nvSpPr>
        <p:spPr bwMode="auto">
          <a:xfrm>
            <a:off x="2971800" y="6477000"/>
            <a:ext cx="1106488"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nvGrpSpPr>
          <p:cNvPr id="75811" name="Group 1059">
            <a:extLst>
              <a:ext uri="{FF2B5EF4-FFF2-40B4-BE49-F238E27FC236}">
                <a16:creationId xmlns:a16="http://schemas.microsoft.com/office/drawing/2014/main" id="{5492839F-D599-8FA7-F89C-0501BC7CC4BC}"/>
              </a:ext>
            </a:extLst>
          </p:cNvPr>
          <p:cNvGrpSpPr>
            <a:grpSpLocks/>
          </p:cNvGrpSpPr>
          <p:nvPr/>
        </p:nvGrpSpPr>
        <p:grpSpPr bwMode="auto">
          <a:xfrm>
            <a:off x="1295400" y="1981200"/>
            <a:ext cx="2743200" cy="838200"/>
            <a:chOff x="480" y="2976"/>
            <a:chExt cx="1728" cy="528"/>
          </a:xfrm>
        </p:grpSpPr>
        <p:sp>
          <p:nvSpPr>
            <p:cNvPr id="75783" name="Line 1031">
              <a:extLst>
                <a:ext uri="{FF2B5EF4-FFF2-40B4-BE49-F238E27FC236}">
                  <a16:creationId xmlns:a16="http://schemas.microsoft.com/office/drawing/2014/main" id="{FFBE9479-3E09-C2E5-0453-C97A5AC69D7C}"/>
                </a:ext>
              </a:extLst>
            </p:cNvPr>
            <p:cNvSpPr>
              <a:spLocks noChangeShapeType="1"/>
            </p:cNvSpPr>
            <p:nvPr/>
          </p:nvSpPr>
          <p:spPr bwMode="auto">
            <a:xfrm flipV="1">
              <a:off x="480" y="2976"/>
              <a:ext cx="432" cy="192"/>
            </a:xfrm>
            <a:prstGeom prst="line">
              <a:avLst/>
            </a:prstGeom>
            <a:noFill/>
            <a:ln w="127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75784" name="Line 1032">
              <a:extLst>
                <a:ext uri="{FF2B5EF4-FFF2-40B4-BE49-F238E27FC236}">
                  <a16:creationId xmlns:a16="http://schemas.microsoft.com/office/drawing/2014/main" id="{8EBD4711-C41B-D133-6F46-F7DDE2BAB014}"/>
                </a:ext>
              </a:extLst>
            </p:cNvPr>
            <p:cNvSpPr>
              <a:spLocks noChangeShapeType="1"/>
            </p:cNvSpPr>
            <p:nvPr/>
          </p:nvSpPr>
          <p:spPr bwMode="auto">
            <a:xfrm>
              <a:off x="912" y="2976"/>
              <a:ext cx="0" cy="192"/>
            </a:xfrm>
            <a:prstGeom prst="line">
              <a:avLst/>
            </a:prstGeom>
            <a:noFill/>
            <a:ln w="127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75785" name="Line 1033">
              <a:extLst>
                <a:ext uri="{FF2B5EF4-FFF2-40B4-BE49-F238E27FC236}">
                  <a16:creationId xmlns:a16="http://schemas.microsoft.com/office/drawing/2014/main" id="{66DF176D-708A-786D-43CA-D51FD2838572}"/>
                </a:ext>
              </a:extLst>
            </p:cNvPr>
            <p:cNvSpPr>
              <a:spLocks noChangeShapeType="1"/>
            </p:cNvSpPr>
            <p:nvPr/>
          </p:nvSpPr>
          <p:spPr bwMode="auto">
            <a:xfrm flipV="1">
              <a:off x="912" y="2976"/>
              <a:ext cx="432" cy="192"/>
            </a:xfrm>
            <a:prstGeom prst="line">
              <a:avLst/>
            </a:prstGeom>
            <a:noFill/>
            <a:ln w="127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75786" name="Line 1034">
              <a:extLst>
                <a:ext uri="{FF2B5EF4-FFF2-40B4-BE49-F238E27FC236}">
                  <a16:creationId xmlns:a16="http://schemas.microsoft.com/office/drawing/2014/main" id="{093EA009-2505-DBFC-7D06-6571DAB6B131}"/>
                </a:ext>
              </a:extLst>
            </p:cNvPr>
            <p:cNvSpPr>
              <a:spLocks noChangeShapeType="1"/>
            </p:cNvSpPr>
            <p:nvPr/>
          </p:nvSpPr>
          <p:spPr bwMode="auto">
            <a:xfrm>
              <a:off x="1344" y="2976"/>
              <a:ext cx="0" cy="192"/>
            </a:xfrm>
            <a:prstGeom prst="line">
              <a:avLst/>
            </a:prstGeom>
            <a:noFill/>
            <a:ln w="127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75787" name="Line 1035">
              <a:extLst>
                <a:ext uri="{FF2B5EF4-FFF2-40B4-BE49-F238E27FC236}">
                  <a16:creationId xmlns:a16="http://schemas.microsoft.com/office/drawing/2014/main" id="{3E0DB1A9-EEE2-9580-7177-B38BD16AA517}"/>
                </a:ext>
              </a:extLst>
            </p:cNvPr>
            <p:cNvSpPr>
              <a:spLocks noChangeShapeType="1"/>
            </p:cNvSpPr>
            <p:nvPr/>
          </p:nvSpPr>
          <p:spPr bwMode="auto">
            <a:xfrm flipV="1">
              <a:off x="1344" y="2976"/>
              <a:ext cx="432" cy="192"/>
            </a:xfrm>
            <a:prstGeom prst="line">
              <a:avLst/>
            </a:prstGeom>
            <a:noFill/>
            <a:ln w="127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75788" name="Line 1036">
              <a:extLst>
                <a:ext uri="{FF2B5EF4-FFF2-40B4-BE49-F238E27FC236}">
                  <a16:creationId xmlns:a16="http://schemas.microsoft.com/office/drawing/2014/main" id="{80A6F207-2D74-6F71-1F41-11EA9B22FBAA}"/>
                </a:ext>
              </a:extLst>
            </p:cNvPr>
            <p:cNvSpPr>
              <a:spLocks noChangeShapeType="1"/>
            </p:cNvSpPr>
            <p:nvPr/>
          </p:nvSpPr>
          <p:spPr bwMode="auto">
            <a:xfrm>
              <a:off x="1776" y="2976"/>
              <a:ext cx="0" cy="192"/>
            </a:xfrm>
            <a:prstGeom prst="line">
              <a:avLst/>
            </a:prstGeom>
            <a:noFill/>
            <a:ln w="127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75789" name="Line 1037">
              <a:extLst>
                <a:ext uri="{FF2B5EF4-FFF2-40B4-BE49-F238E27FC236}">
                  <a16:creationId xmlns:a16="http://schemas.microsoft.com/office/drawing/2014/main" id="{3B9CB616-F113-75FF-D9A1-EE3A99CF86DC}"/>
                </a:ext>
              </a:extLst>
            </p:cNvPr>
            <p:cNvSpPr>
              <a:spLocks noChangeShapeType="1"/>
            </p:cNvSpPr>
            <p:nvPr/>
          </p:nvSpPr>
          <p:spPr bwMode="auto">
            <a:xfrm flipV="1">
              <a:off x="1776" y="2976"/>
              <a:ext cx="432" cy="192"/>
            </a:xfrm>
            <a:prstGeom prst="line">
              <a:avLst/>
            </a:prstGeom>
            <a:noFill/>
            <a:ln w="127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75791" name="Line 1039">
              <a:extLst>
                <a:ext uri="{FF2B5EF4-FFF2-40B4-BE49-F238E27FC236}">
                  <a16:creationId xmlns:a16="http://schemas.microsoft.com/office/drawing/2014/main" id="{EFACDCA9-9959-EFAD-83E6-F83B5742BE3E}"/>
                </a:ext>
              </a:extLst>
            </p:cNvPr>
            <p:cNvSpPr>
              <a:spLocks noChangeShapeType="1"/>
            </p:cNvSpPr>
            <p:nvPr/>
          </p:nvSpPr>
          <p:spPr bwMode="auto">
            <a:xfrm flipV="1">
              <a:off x="480" y="3312"/>
              <a:ext cx="432" cy="192"/>
            </a:xfrm>
            <a:prstGeom prst="line">
              <a:avLst/>
            </a:prstGeom>
            <a:noFill/>
            <a:ln w="127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75792" name="Line 1040">
              <a:extLst>
                <a:ext uri="{FF2B5EF4-FFF2-40B4-BE49-F238E27FC236}">
                  <a16:creationId xmlns:a16="http://schemas.microsoft.com/office/drawing/2014/main" id="{A84ED7D3-E3F4-CAA4-4A0A-9F9F12544146}"/>
                </a:ext>
              </a:extLst>
            </p:cNvPr>
            <p:cNvSpPr>
              <a:spLocks noChangeShapeType="1"/>
            </p:cNvSpPr>
            <p:nvPr/>
          </p:nvSpPr>
          <p:spPr bwMode="auto">
            <a:xfrm>
              <a:off x="912" y="3312"/>
              <a:ext cx="0" cy="192"/>
            </a:xfrm>
            <a:prstGeom prst="line">
              <a:avLst/>
            </a:prstGeom>
            <a:noFill/>
            <a:ln w="127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75793" name="Line 1041">
              <a:extLst>
                <a:ext uri="{FF2B5EF4-FFF2-40B4-BE49-F238E27FC236}">
                  <a16:creationId xmlns:a16="http://schemas.microsoft.com/office/drawing/2014/main" id="{B4CE535F-1D7B-BB84-5261-7C2C6C8DAA19}"/>
                </a:ext>
              </a:extLst>
            </p:cNvPr>
            <p:cNvSpPr>
              <a:spLocks noChangeShapeType="1"/>
            </p:cNvSpPr>
            <p:nvPr/>
          </p:nvSpPr>
          <p:spPr bwMode="auto">
            <a:xfrm flipV="1">
              <a:off x="912" y="3312"/>
              <a:ext cx="432" cy="192"/>
            </a:xfrm>
            <a:prstGeom prst="line">
              <a:avLst/>
            </a:prstGeom>
            <a:noFill/>
            <a:ln w="127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75794" name="Line 1042">
              <a:extLst>
                <a:ext uri="{FF2B5EF4-FFF2-40B4-BE49-F238E27FC236}">
                  <a16:creationId xmlns:a16="http://schemas.microsoft.com/office/drawing/2014/main" id="{CE523500-7A3D-89BD-36A7-C3EA7905A5A4}"/>
                </a:ext>
              </a:extLst>
            </p:cNvPr>
            <p:cNvSpPr>
              <a:spLocks noChangeShapeType="1"/>
            </p:cNvSpPr>
            <p:nvPr/>
          </p:nvSpPr>
          <p:spPr bwMode="auto">
            <a:xfrm>
              <a:off x="1344" y="3312"/>
              <a:ext cx="0" cy="192"/>
            </a:xfrm>
            <a:prstGeom prst="line">
              <a:avLst/>
            </a:prstGeom>
            <a:noFill/>
            <a:ln w="127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75795" name="Line 1043">
              <a:extLst>
                <a:ext uri="{FF2B5EF4-FFF2-40B4-BE49-F238E27FC236}">
                  <a16:creationId xmlns:a16="http://schemas.microsoft.com/office/drawing/2014/main" id="{4AB252A2-402F-8A04-72E0-B1BBFD33ABA0}"/>
                </a:ext>
              </a:extLst>
            </p:cNvPr>
            <p:cNvSpPr>
              <a:spLocks noChangeShapeType="1"/>
            </p:cNvSpPr>
            <p:nvPr/>
          </p:nvSpPr>
          <p:spPr bwMode="auto">
            <a:xfrm flipV="1">
              <a:off x="1344" y="3312"/>
              <a:ext cx="432" cy="192"/>
            </a:xfrm>
            <a:prstGeom prst="line">
              <a:avLst/>
            </a:prstGeom>
            <a:noFill/>
            <a:ln w="127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75796" name="Line 1044">
              <a:extLst>
                <a:ext uri="{FF2B5EF4-FFF2-40B4-BE49-F238E27FC236}">
                  <a16:creationId xmlns:a16="http://schemas.microsoft.com/office/drawing/2014/main" id="{4FDA92D0-A220-9913-7E75-087183ACF50B}"/>
                </a:ext>
              </a:extLst>
            </p:cNvPr>
            <p:cNvSpPr>
              <a:spLocks noChangeShapeType="1"/>
            </p:cNvSpPr>
            <p:nvPr/>
          </p:nvSpPr>
          <p:spPr bwMode="auto">
            <a:xfrm>
              <a:off x="1776" y="3312"/>
              <a:ext cx="0" cy="192"/>
            </a:xfrm>
            <a:prstGeom prst="line">
              <a:avLst/>
            </a:prstGeom>
            <a:noFill/>
            <a:ln w="127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75797" name="Line 1045">
              <a:extLst>
                <a:ext uri="{FF2B5EF4-FFF2-40B4-BE49-F238E27FC236}">
                  <a16:creationId xmlns:a16="http://schemas.microsoft.com/office/drawing/2014/main" id="{87975017-3AFA-8664-6CB5-E176BB66A204}"/>
                </a:ext>
              </a:extLst>
            </p:cNvPr>
            <p:cNvSpPr>
              <a:spLocks noChangeShapeType="1"/>
            </p:cNvSpPr>
            <p:nvPr/>
          </p:nvSpPr>
          <p:spPr bwMode="auto">
            <a:xfrm flipV="1">
              <a:off x="1776" y="3312"/>
              <a:ext cx="432" cy="192"/>
            </a:xfrm>
            <a:prstGeom prst="line">
              <a:avLst/>
            </a:prstGeom>
            <a:noFill/>
            <a:ln w="127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nvGrpSpPr>
          <p:cNvPr id="75806" name="Group 1054">
            <a:extLst>
              <a:ext uri="{FF2B5EF4-FFF2-40B4-BE49-F238E27FC236}">
                <a16:creationId xmlns:a16="http://schemas.microsoft.com/office/drawing/2014/main" id="{65DCDBBE-A5D9-5331-9B76-60A538848FED}"/>
              </a:ext>
            </a:extLst>
          </p:cNvPr>
          <p:cNvGrpSpPr>
            <a:grpSpLocks/>
          </p:cNvGrpSpPr>
          <p:nvPr/>
        </p:nvGrpSpPr>
        <p:grpSpPr bwMode="auto">
          <a:xfrm>
            <a:off x="5105400" y="2066925"/>
            <a:ext cx="2743200" cy="685800"/>
            <a:chOff x="2880" y="3072"/>
            <a:chExt cx="1728" cy="192"/>
          </a:xfrm>
        </p:grpSpPr>
        <p:sp>
          <p:nvSpPr>
            <p:cNvPr id="75799" name="Line 1047">
              <a:extLst>
                <a:ext uri="{FF2B5EF4-FFF2-40B4-BE49-F238E27FC236}">
                  <a16:creationId xmlns:a16="http://schemas.microsoft.com/office/drawing/2014/main" id="{4E08135A-3BA0-3D52-8910-0AD60FD48750}"/>
                </a:ext>
              </a:extLst>
            </p:cNvPr>
            <p:cNvSpPr>
              <a:spLocks noChangeShapeType="1"/>
            </p:cNvSpPr>
            <p:nvPr/>
          </p:nvSpPr>
          <p:spPr bwMode="auto">
            <a:xfrm flipV="1">
              <a:off x="2880" y="3072"/>
              <a:ext cx="432" cy="192"/>
            </a:xfrm>
            <a:prstGeom prst="line">
              <a:avLst/>
            </a:prstGeom>
            <a:noFill/>
            <a:ln w="127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75800" name="Line 1048">
              <a:extLst>
                <a:ext uri="{FF2B5EF4-FFF2-40B4-BE49-F238E27FC236}">
                  <a16:creationId xmlns:a16="http://schemas.microsoft.com/office/drawing/2014/main" id="{26D8E49B-D46D-477C-F905-520967DF0523}"/>
                </a:ext>
              </a:extLst>
            </p:cNvPr>
            <p:cNvSpPr>
              <a:spLocks noChangeShapeType="1"/>
            </p:cNvSpPr>
            <p:nvPr/>
          </p:nvSpPr>
          <p:spPr bwMode="auto">
            <a:xfrm>
              <a:off x="3312" y="3072"/>
              <a:ext cx="0" cy="192"/>
            </a:xfrm>
            <a:prstGeom prst="line">
              <a:avLst/>
            </a:prstGeom>
            <a:noFill/>
            <a:ln w="127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75801" name="Line 1049">
              <a:extLst>
                <a:ext uri="{FF2B5EF4-FFF2-40B4-BE49-F238E27FC236}">
                  <a16:creationId xmlns:a16="http://schemas.microsoft.com/office/drawing/2014/main" id="{6C8FE6CA-EE6B-86C8-7CA5-BE99BB9F4222}"/>
                </a:ext>
              </a:extLst>
            </p:cNvPr>
            <p:cNvSpPr>
              <a:spLocks noChangeShapeType="1"/>
            </p:cNvSpPr>
            <p:nvPr/>
          </p:nvSpPr>
          <p:spPr bwMode="auto">
            <a:xfrm flipV="1">
              <a:off x="3312" y="3072"/>
              <a:ext cx="432" cy="192"/>
            </a:xfrm>
            <a:prstGeom prst="line">
              <a:avLst/>
            </a:prstGeom>
            <a:noFill/>
            <a:ln w="127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75802" name="Line 1050">
              <a:extLst>
                <a:ext uri="{FF2B5EF4-FFF2-40B4-BE49-F238E27FC236}">
                  <a16:creationId xmlns:a16="http://schemas.microsoft.com/office/drawing/2014/main" id="{DA1975CF-70EC-49BC-5F3B-D0E516234975}"/>
                </a:ext>
              </a:extLst>
            </p:cNvPr>
            <p:cNvSpPr>
              <a:spLocks noChangeShapeType="1"/>
            </p:cNvSpPr>
            <p:nvPr/>
          </p:nvSpPr>
          <p:spPr bwMode="auto">
            <a:xfrm>
              <a:off x="3744" y="3072"/>
              <a:ext cx="0" cy="192"/>
            </a:xfrm>
            <a:prstGeom prst="line">
              <a:avLst/>
            </a:prstGeom>
            <a:noFill/>
            <a:ln w="127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75803" name="Line 1051">
              <a:extLst>
                <a:ext uri="{FF2B5EF4-FFF2-40B4-BE49-F238E27FC236}">
                  <a16:creationId xmlns:a16="http://schemas.microsoft.com/office/drawing/2014/main" id="{88C895DB-9FCD-96E4-FDEC-DD0A5E6FD792}"/>
                </a:ext>
              </a:extLst>
            </p:cNvPr>
            <p:cNvSpPr>
              <a:spLocks noChangeShapeType="1"/>
            </p:cNvSpPr>
            <p:nvPr/>
          </p:nvSpPr>
          <p:spPr bwMode="auto">
            <a:xfrm flipV="1">
              <a:off x="3744" y="3072"/>
              <a:ext cx="432" cy="192"/>
            </a:xfrm>
            <a:prstGeom prst="line">
              <a:avLst/>
            </a:prstGeom>
            <a:noFill/>
            <a:ln w="127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75804" name="Line 1052">
              <a:extLst>
                <a:ext uri="{FF2B5EF4-FFF2-40B4-BE49-F238E27FC236}">
                  <a16:creationId xmlns:a16="http://schemas.microsoft.com/office/drawing/2014/main" id="{547B8011-3592-16C5-3031-43C3402281BB}"/>
                </a:ext>
              </a:extLst>
            </p:cNvPr>
            <p:cNvSpPr>
              <a:spLocks noChangeShapeType="1"/>
            </p:cNvSpPr>
            <p:nvPr/>
          </p:nvSpPr>
          <p:spPr bwMode="auto">
            <a:xfrm>
              <a:off x="4176" y="3072"/>
              <a:ext cx="0" cy="192"/>
            </a:xfrm>
            <a:prstGeom prst="line">
              <a:avLst/>
            </a:prstGeom>
            <a:noFill/>
            <a:ln w="127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75805" name="Line 1053">
              <a:extLst>
                <a:ext uri="{FF2B5EF4-FFF2-40B4-BE49-F238E27FC236}">
                  <a16:creationId xmlns:a16="http://schemas.microsoft.com/office/drawing/2014/main" id="{825347B8-4547-8763-3603-98C4DFF962E8}"/>
                </a:ext>
              </a:extLst>
            </p:cNvPr>
            <p:cNvSpPr>
              <a:spLocks noChangeShapeType="1"/>
            </p:cNvSpPr>
            <p:nvPr/>
          </p:nvSpPr>
          <p:spPr bwMode="auto">
            <a:xfrm flipV="1">
              <a:off x="4176" y="3072"/>
              <a:ext cx="432" cy="192"/>
            </a:xfrm>
            <a:prstGeom prst="line">
              <a:avLst/>
            </a:prstGeom>
            <a:noFill/>
            <a:ln w="127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sp>
        <p:nvSpPr>
          <p:cNvPr id="75807" name="Oval 1055">
            <a:extLst>
              <a:ext uri="{FF2B5EF4-FFF2-40B4-BE49-F238E27FC236}">
                <a16:creationId xmlns:a16="http://schemas.microsoft.com/office/drawing/2014/main" id="{63247EBA-8064-5816-12D9-F0A74E4781FF}"/>
              </a:ext>
            </a:extLst>
          </p:cNvPr>
          <p:cNvSpPr>
            <a:spLocks noChangeArrowheads="1"/>
          </p:cNvSpPr>
          <p:nvPr/>
        </p:nvSpPr>
        <p:spPr bwMode="auto">
          <a:xfrm>
            <a:off x="4157663" y="2252663"/>
            <a:ext cx="304800" cy="304800"/>
          </a:xfrm>
          <a:prstGeom prst="ellipse">
            <a:avLst/>
          </a:prstGeom>
          <a:solidFill>
            <a:schemeClr val="bg1"/>
          </a:solid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5808" name="Line 1056">
            <a:extLst>
              <a:ext uri="{FF2B5EF4-FFF2-40B4-BE49-F238E27FC236}">
                <a16:creationId xmlns:a16="http://schemas.microsoft.com/office/drawing/2014/main" id="{E8F6906B-81F4-9683-69DC-1D79FAB6C5D0}"/>
              </a:ext>
            </a:extLst>
          </p:cNvPr>
          <p:cNvSpPr>
            <a:spLocks noChangeShapeType="1"/>
          </p:cNvSpPr>
          <p:nvPr/>
        </p:nvSpPr>
        <p:spPr bwMode="auto">
          <a:xfrm>
            <a:off x="4157663" y="2405063"/>
            <a:ext cx="304800"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75809" name="Line 1057">
            <a:extLst>
              <a:ext uri="{FF2B5EF4-FFF2-40B4-BE49-F238E27FC236}">
                <a16:creationId xmlns:a16="http://schemas.microsoft.com/office/drawing/2014/main" id="{D4C277DF-E656-15BC-E29B-2BCEE7431870}"/>
              </a:ext>
            </a:extLst>
          </p:cNvPr>
          <p:cNvSpPr>
            <a:spLocks noChangeShapeType="1"/>
          </p:cNvSpPr>
          <p:nvPr/>
        </p:nvSpPr>
        <p:spPr bwMode="auto">
          <a:xfrm>
            <a:off x="4310063" y="2252663"/>
            <a:ext cx="0" cy="3048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75810" name="AutoShape 1058">
            <a:extLst>
              <a:ext uri="{FF2B5EF4-FFF2-40B4-BE49-F238E27FC236}">
                <a16:creationId xmlns:a16="http://schemas.microsoft.com/office/drawing/2014/main" id="{80DA5C9F-26BC-3071-0863-DBBF2C058028}"/>
              </a:ext>
            </a:extLst>
          </p:cNvPr>
          <p:cNvSpPr>
            <a:spLocks noChangeArrowheads="1"/>
          </p:cNvSpPr>
          <p:nvPr/>
        </p:nvSpPr>
        <p:spPr bwMode="auto">
          <a:xfrm>
            <a:off x="4538663" y="2252663"/>
            <a:ext cx="457200" cy="304800"/>
          </a:xfrm>
          <a:prstGeom prst="rightArrow">
            <a:avLst>
              <a:gd name="adj1" fmla="val 50000"/>
              <a:gd name="adj2" fmla="val 37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5813" name="Rectangle 1061">
            <a:extLst>
              <a:ext uri="{FF2B5EF4-FFF2-40B4-BE49-F238E27FC236}">
                <a16:creationId xmlns:a16="http://schemas.microsoft.com/office/drawing/2014/main" id="{85C9FD5F-CA91-9254-65AD-52681EAB562D}"/>
              </a:ext>
            </a:extLst>
          </p:cNvPr>
          <p:cNvSpPr>
            <a:spLocks noChangeArrowheads="1"/>
          </p:cNvSpPr>
          <p:nvPr/>
        </p:nvSpPr>
        <p:spPr bwMode="auto">
          <a:xfrm>
            <a:off x="381000" y="3200400"/>
            <a:ext cx="8382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Font typeface="Wingdings" pitchFamily="2" charset="2"/>
              <a:buChar char="§"/>
            </a:pPr>
            <a:r>
              <a:rPr lang="en-US" altLang="fr-FR" sz="2000">
                <a:solidFill>
                  <a:srgbClr val="5F5F5F"/>
                </a:solidFill>
                <a:latin typeface="Arial" panose="020B0604020202020204" pitchFamily="34" charset="0"/>
              </a:rPr>
              <a:t>Non-congestion loss</a:t>
            </a:r>
          </a:p>
          <a:p>
            <a:pPr lvl="1">
              <a:spcBef>
                <a:spcPct val="20000"/>
              </a:spcBef>
              <a:buFont typeface="Wingdings" pitchFamily="2" charset="2"/>
              <a:buChar char="ú"/>
            </a:pPr>
            <a:r>
              <a:rPr lang="en-US" altLang="fr-FR" sz="1800">
                <a:solidFill>
                  <a:srgbClr val="5F5F5F"/>
                </a:solidFill>
                <a:latin typeface="Arial" panose="020B0604020202020204" pitchFamily="34" charset="0"/>
              </a:rPr>
              <a:t>Do not decrease sending rate for the first packet loss</a:t>
            </a:r>
          </a:p>
        </p:txBody>
      </p:sp>
      <p:grpSp>
        <p:nvGrpSpPr>
          <p:cNvPr id="75839" name="Group 1087">
            <a:extLst>
              <a:ext uri="{FF2B5EF4-FFF2-40B4-BE49-F238E27FC236}">
                <a16:creationId xmlns:a16="http://schemas.microsoft.com/office/drawing/2014/main" id="{29E6494A-303F-EE9C-5CBE-2CAB9511F953}"/>
              </a:ext>
            </a:extLst>
          </p:cNvPr>
          <p:cNvGrpSpPr>
            <a:grpSpLocks/>
          </p:cNvGrpSpPr>
          <p:nvPr/>
        </p:nvGrpSpPr>
        <p:grpSpPr bwMode="auto">
          <a:xfrm>
            <a:off x="533400" y="4159250"/>
            <a:ext cx="8077200" cy="1022350"/>
            <a:chOff x="288" y="3168"/>
            <a:chExt cx="5088" cy="644"/>
          </a:xfrm>
        </p:grpSpPr>
        <p:sp>
          <p:nvSpPr>
            <p:cNvPr id="75815" name="Line 1063">
              <a:extLst>
                <a:ext uri="{FF2B5EF4-FFF2-40B4-BE49-F238E27FC236}">
                  <a16:creationId xmlns:a16="http://schemas.microsoft.com/office/drawing/2014/main" id="{25272FCA-40EC-53A5-0504-9959730595EB}"/>
                </a:ext>
              </a:extLst>
            </p:cNvPr>
            <p:cNvSpPr>
              <a:spLocks noChangeShapeType="1"/>
            </p:cNvSpPr>
            <p:nvPr/>
          </p:nvSpPr>
          <p:spPr bwMode="auto">
            <a:xfrm>
              <a:off x="288" y="3216"/>
              <a:ext cx="5088" cy="0"/>
            </a:xfrm>
            <a:prstGeom prst="line">
              <a:avLst/>
            </a:prstGeom>
            <a:noFill/>
            <a:ln w="127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75816" name="Oval 1064">
              <a:extLst>
                <a:ext uri="{FF2B5EF4-FFF2-40B4-BE49-F238E27FC236}">
                  <a16:creationId xmlns:a16="http://schemas.microsoft.com/office/drawing/2014/main" id="{37623883-76E0-708F-952D-9D7FBFFB491B}"/>
                </a:ext>
              </a:extLst>
            </p:cNvPr>
            <p:cNvSpPr>
              <a:spLocks noChangeArrowheads="1"/>
            </p:cNvSpPr>
            <p:nvPr/>
          </p:nvSpPr>
          <p:spPr bwMode="auto">
            <a:xfrm>
              <a:off x="384" y="3168"/>
              <a:ext cx="96" cy="96"/>
            </a:xfrm>
            <a:prstGeom prst="ellipse">
              <a:avLst/>
            </a:prstGeom>
            <a:solidFill>
              <a:srgbClr val="CC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5817" name="Oval 1065">
              <a:extLst>
                <a:ext uri="{FF2B5EF4-FFF2-40B4-BE49-F238E27FC236}">
                  <a16:creationId xmlns:a16="http://schemas.microsoft.com/office/drawing/2014/main" id="{F74CD11F-DD17-966E-25E6-2C52840E9673}"/>
                </a:ext>
              </a:extLst>
            </p:cNvPr>
            <p:cNvSpPr>
              <a:spLocks noChangeArrowheads="1"/>
            </p:cNvSpPr>
            <p:nvPr/>
          </p:nvSpPr>
          <p:spPr bwMode="auto">
            <a:xfrm>
              <a:off x="624" y="3168"/>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5818" name="Oval 1066">
              <a:extLst>
                <a:ext uri="{FF2B5EF4-FFF2-40B4-BE49-F238E27FC236}">
                  <a16:creationId xmlns:a16="http://schemas.microsoft.com/office/drawing/2014/main" id="{22B98C78-E5CA-A5B6-53EC-ECAF229A9DF9}"/>
                </a:ext>
              </a:extLst>
            </p:cNvPr>
            <p:cNvSpPr>
              <a:spLocks noChangeArrowheads="1"/>
            </p:cNvSpPr>
            <p:nvPr/>
          </p:nvSpPr>
          <p:spPr bwMode="auto">
            <a:xfrm>
              <a:off x="1008" y="3168"/>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5819" name="Oval 1067">
              <a:extLst>
                <a:ext uri="{FF2B5EF4-FFF2-40B4-BE49-F238E27FC236}">
                  <a16:creationId xmlns:a16="http://schemas.microsoft.com/office/drawing/2014/main" id="{FD91EDDC-4B62-4658-ABE3-1B3DFDD5747F}"/>
                </a:ext>
              </a:extLst>
            </p:cNvPr>
            <p:cNvSpPr>
              <a:spLocks noChangeArrowheads="1"/>
            </p:cNvSpPr>
            <p:nvPr/>
          </p:nvSpPr>
          <p:spPr bwMode="auto">
            <a:xfrm>
              <a:off x="1200" y="3168"/>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5820" name="Oval 1068">
              <a:extLst>
                <a:ext uri="{FF2B5EF4-FFF2-40B4-BE49-F238E27FC236}">
                  <a16:creationId xmlns:a16="http://schemas.microsoft.com/office/drawing/2014/main" id="{87EE7C9B-0EB4-303A-099D-B019FDC6994A}"/>
                </a:ext>
              </a:extLst>
            </p:cNvPr>
            <p:cNvSpPr>
              <a:spLocks noChangeArrowheads="1"/>
            </p:cNvSpPr>
            <p:nvPr/>
          </p:nvSpPr>
          <p:spPr bwMode="auto">
            <a:xfrm>
              <a:off x="1440" y="3168"/>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5821" name="Oval 1069">
              <a:extLst>
                <a:ext uri="{FF2B5EF4-FFF2-40B4-BE49-F238E27FC236}">
                  <a16:creationId xmlns:a16="http://schemas.microsoft.com/office/drawing/2014/main" id="{44997A6B-D4B6-E167-B7B4-403E62CCD5F8}"/>
                </a:ext>
              </a:extLst>
            </p:cNvPr>
            <p:cNvSpPr>
              <a:spLocks noChangeArrowheads="1"/>
            </p:cNvSpPr>
            <p:nvPr/>
          </p:nvSpPr>
          <p:spPr bwMode="auto">
            <a:xfrm>
              <a:off x="2064" y="3168"/>
              <a:ext cx="96" cy="96"/>
            </a:xfrm>
            <a:prstGeom prst="ellipse">
              <a:avLst/>
            </a:prstGeom>
            <a:solidFill>
              <a:srgbClr val="CC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5822" name="Oval 1070">
              <a:extLst>
                <a:ext uri="{FF2B5EF4-FFF2-40B4-BE49-F238E27FC236}">
                  <a16:creationId xmlns:a16="http://schemas.microsoft.com/office/drawing/2014/main" id="{186A7136-D011-74B2-CC69-A64FDD3F45BE}"/>
                </a:ext>
              </a:extLst>
            </p:cNvPr>
            <p:cNvSpPr>
              <a:spLocks noChangeArrowheads="1"/>
            </p:cNvSpPr>
            <p:nvPr/>
          </p:nvSpPr>
          <p:spPr bwMode="auto">
            <a:xfrm>
              <a:off x="2256" y="3168"/>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5823" name="Oval 1071">
              <a:extLst>
                <a:ext uri="{FF2B5EF4-FFF2-40B4-BE49-F238E27FC236}">
                  <a16:creationId xmlns:a16="http://schemas.microsoft.com/office/drawing/2014/main" id="{698E6356-C43D-18D2-94BC-C9791C70E5A5}"/>
                </a:ext>
              </a:extLst>
            </p:cNvPr>
            <p:cNvSpPr>
              <a:spLocks noChangeArrowheads="1"/>
            </p:cNvSpPr>
            <p:nvPr/>
          </p:nvSpPr>
          <p:spPr bwMode="auto">
            <a:xfrm>
              <a:off x="2400" y="3168"/>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5824" name="Oval 1072">
              <a:extLst>
                <a:ext uri="{FF2B5EF4-FFF2-40B4-BE49-F238E27FC236}">
                  <a16:creationId xmlns:a16="http://schemas.microsoft.com/office/drawing/2014/main" id="{0D08E18B-9188-FE80-7C6D-418D882057D5}"/>
                </a:ext>
              </a:extLst>
            </p:cNvPr>
            <p:cNvSpPr>
              <a:spLocks noChangeArrowheads="1"/>
            </p:cNvSpPr>
            <p:nvPr/>
          </p:nvSpPr>
          <p:spPr bwMode="auto">
            <a:xfrm>
              <a:off x="2640" y="3168"/>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5825" name="Oval 1073">
              <a:extLst>
                <a:ext uri="{FF2B5EF4-FFF2-40B4-BE49-F238E27FC236}">
                  <a16:creationId xmlns:a16="http://schemas.microsoft.com/office/drawing/2014/main" id="{A5C4B25F-C508-1BCA-0CCD-B9580AA852A3}"/>
                </a:ext>
              </a:extLst>
            </p:cNvPr>
            <p:cNvSpPr>
              <a:spLocks noChangeArrowheads="1"/>
            </p:cNvSpPr>
            <p:nvPr/>
          </p:nvSpPr>
          <p:spPr bwMode="auto">
            <a:xfrm>
              <a:off x="2784" y="3168"/>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5826" name="Oval 1074">
              <a:extLst>
                <a:ext uri="{FF2B5EF4-FFF2-40B4-BE49-F238E27FC236}">
                  <a16:creationId xmlns:a16="http://schemas.microsoft.com/office/drawing/2014/main" id="{758A7C41-5B81-1341-545B-2EEA905BF536}"/>
                </a:ext>
              </a:extLst>
            </p:cNvPr>
            <p:cNvSpPr>
              <a:spLocks noChangeArrowheads="1"/>
            </p:cNvSpPr>
            <p:nvPr/>
          </p:nvSpPr>
          <p:spPr bwMode="auto">
            <a:xfrm>
              <a:off x="2928" y="3168"/>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5827" name="Oval 1075">
              <a:extLst>
                <a:ext uri="{FF2B5EF4-FFF2-40B4-BE49-F238E27FC236}">
                  <a16:creationId xmlns:a16="http://schemas.microsoft.com/office/drawing/2014/main" id="{07FE795E-E77B-129A-04D5-E2034A7BDA93}"/>
                </a:ext>
              </a:extLst>
            </p:cNvPr>
            <p:cNvSpPr>
              <a:spLocks noChangeArrowheads="1"/>
            </p:cNvSpPr>
            <p:nvPr/>
          </p:nvSpPr>
          <p:spPr bwMode="auto">
            <a:xfrm>
              <a:off x="3168" y="3168"/>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5828" name="Oval 1076">
              <a:extLst>
                <a:ext uri="{FF2B5EF4-FFF2-40B4-BE49-F238E27FC236}">
                  <a16:creationId xmlns:a16="http://schemas.microsoft.com/office/drawing/2014/main" id="{41740351-EC1B-0F54-07DF-018DFC24E6D3}"/>
                </a:ext>
              </a:extLst>
            </p:cNvPr>
            <p:cNvSpPr>
              <a:spLocks noChangeArrowheads="1"/>
            </p:cNvSpPr>
            <p:nvPr/>
          </p:nvSpPr>
          <p:spPr bwMode="auto">
            <a:xfrm>
              <a:off x="3552" y="3168"/>
              <a:ext cx="96" cy="96"/>
            </a:xfrm>
            <a:prstGeom prst="ellipse">
              <a:avLst/>
            </a:prstGeom>
            <a:solidFill>
              <a:srgbClr val="CC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5829" name="Oval 1077">
              <a:extLst>
                <a:ext uri="{FF2B5EF4-FFF2-40B4-BE49-F238E27FC236}">
                  <a16:creationId xmlns:a16="http://schemas.microsoft.com/office/drawing/2014/main" id="{0B0F0AA6-3883-54AD-04EF-7EC3D2A4898D}"/>
                </a:ext>
              </a:extLst>
            </p:cNvPr>
            <p:cNvSpPr>
              <a:spLocks noChangeArrowheads="1"/>
            </p:cNvSpPr>
            <p:nvPr/>
          </p:nvSpPr>
          <p:spPr bwMode="auto">
            <a:xfrm>
              <a:off x="3792" y="3168"/>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5830" name="Oval 1078">
              <a:extLst>
                <a:ext uri="{FF2B5EF4-FFF2-40B4-BE49-F238E27FC236}">
                  <a16:creationId xmlns:a16="http://schemas.microsoft.com/office/drawing/2014/main" id="{4B1A8472-BC08-7BE4-6273-5C1C8A21C10D}"/>
                </a:ext>
              </a:extLst>
            </p:cNvPr>
            <p:cNvSpPr>
              <a:spLocks noChangeArrowheads="1"/>
            </p:cNvSpPr>
            <p:nvPr/>
          </p:nvSpPr>
          <p:spPr bwMode="auto">
            <a:xfrm>
              <a:off x="4176" y="3168"/>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5831" name="Line 1079">
              <a:extLst>
                <a:ext uri="{FF2B5EF4-FFF2-40B4-BE49-F238E27FC236}">
                  <a16:creationId xmlns:a16="http://schemas.microsoft.com/office/drawing/2014/main" id="{BFF5B391-6FE2-FFFC-DC70-A3FD0E385C6C}"/>
                </a:ext>
              </a:extLst>
            </p:cNvPr>
            <p:cNvSpPr>
              <a:spLocks noChangeShapeType="1"/>
            </p:cNvSpPr>
            <p:nvPr/>
          </p:nvSpPr>
          <p:spPr bwMode="auto">
            <a:xfrm flipV="1">
              <a:off x="1056" y="3312"/>
              <a:ext cx="0" cy="336"/>
            </a:xfrm>
            <a:prstGeom prst="line">
              <a:avLst/>
            </a:prstGeom>
            <a:noFill/>
            <a:ln w="9525">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75832" name="Line 1080">
              <a:extLst>
                <a:ext uri="{FF2B5EF4-FFF2-40B4-BE49-F238E27FC236}">
                  <a16:creationId xmlns:a16="http://schemas.microsoft.com/office/drawing/2014/main" id="{1AC4CC19-6637-6691-54E7-A99D755F4E49}"/>
                </a:ext>
              </a:extLst>
            </p:cNvPr>
            <p:cNvSpPr>
              <a:spLocks noChangeShapeType="1"/>
            </p:cNvSpPr>
            <p:nvPr/>
          </p:nvSpPr>
          <p:spPr bwMode="auto">
            <a:xfrm flipV="1">
              <a:off x="1488" y="3312"/>
              <a:ext cx="0" cy="336"/>
            </a:xfrm>
            <a:prstGeom prst="line">
              <a:avLst/>
            </a:prstGeom>
            <a:noFill/>
            <a:ln w="9525">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75833" name="Line 1081">
              <a:extLst>
                <a:ext uri="{FF2B5EF4-FFF2-40B4-BE49-F238E27FC236}">
                  <a16:creationId xmlns:a16="http://schemas.microsoft.com/office/drawing/2014/main" id="{663880D6-E176-9DBF-3BA3-F4E236B31742}"/>
                </a:ext>
              </a:extLst>
            </p:cNvPr>
            <p:cNvSpPr>
              <a:spLocks noChangeShapeType="1"/>
            </p:cNvSpPr>
            <p:nvPr/>
          </p:nvSpPr>
          <p:spPr bwMode="auto">
            <a:xfrm flipV="1">
              <a:off x="2688" y="3312"/>
              <a:ext cx="0" cy="336"/>
            </a:xfrm>
            <a:prstGeom prst="line">
              <a:avLst/>
            </a:prstGeom>
            <a:noFill/>
            <a:ln w="9525">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75834" name="Line 1082">
              <a:extLst>
                <a:ext uri="{FF2B5EF4-FFF2-40B4-BE49-F238E27FC236}">
                  <a16:creationId xmlns:a16="http://schemas.microsoft.com/office/drawing/2014/main" id="{8814ED48-013D-4E96-7D04-392A0B274A90}"/>
                </a:ext>
              </a:extLst>
            </p:cNvPr>
            <p:cNvSpPr>
              <a:spLocks noChangeShapeType="1"/>
            </p:cNvSpPr>
            <p:nvPr/>
          </p:nvSpPr>
          <p:spPr bwMode="auto">
            <a:xfrm flipV="1">
              <a:off x="3216" y="3312"/>
              <a:ext cx="0" cy="336"/>
            </a:xfrm>
            <a:prstGeom prst="line">
              <a:avLst/>
            </a:prstGeom>
            <a:noFill/>
            <a:ln w="9525">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75835" name="Oval 1083">
              <a:extLst>
                <a:ext uri="{FF2B5EF4-FFF2-40B4-BE49-F238E27FC236}">
                  <a16:creationId xmlns:a16="http://schemas.microsoft.com/office/drawing/2014/main" id="{26D74F5E-13BC-52AF-C25D-0B033998D5B3}"/>
                </a:ext>
              </a:extLst>
            </p:cNvPr>
            <p:cNvSpPr>
              <a:spLocks noChangeArrowheads="1"/>
            </p:cNvSpPr>
            <p:nvPr/>
          </p:nvSpPr>
          <p:spPr bwMode="auto">
            <a:xfrm>
              <a:off x="3360" y="3168"/>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5836" name="Text Box 1084">
              <a:extLst>
                <a:ext uri="{FF2B5EF4-FFF2-40B4-BE49-F238E27FC236}">
                  <a16:creationId xmlns:a16="http://schemas.microsoft.com/office/drawing/2014/main" id="{ED976638-31A1-E000-7345-CA1EE49CD8D0}"/>
                </a:ext>
              </a:extLst>
            </p:cNvPr>
            <p:cNvSpPr txBox="1">
              <a:spLocks noChangeArrowheads="1"/>
            </p:cNvSpPr>
            <p:nvPr/>
          </p:nvSpPr>
          <p:spPr bwMode="auto">
            <a:xfrm>
              <a:off x="974" y="3600"/>
              <a:ext cx="65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sz="1600">
                  <a:solidFill>
                    <a:srgbClr val="006600"/>
                  </a:solidFill>
                </a:rPr>
                <a:t>M=5, N=2</a:t>
              </a:r>
            </a:p>
          </p:txBody>
        </p:sp>
        <p:sp>
          <p:nvSpPr>
            <p:cNvPr id="75838" name="Text Box 1086">
              <a:extLst>
                <a:ext uri="{FF2B5EF4-FFF2-40B4-BE49-F238E27FC236}">
                  <a16:creationId xmlns:a16="http://schemas.microsoft.com/office/drawing/2014/main" id="{AD127064-E8F0-B66F-55E6-ABBC519F4232}"/>
                </a:ext>
              </a:extLst>
            </p:cNvPr>
            <p:cNvSpPr txBox="1">
              <a:spLocks noChangeArrowheads="1"/>
            </p:cNvSpPr>
            <p:nvPr/>
          </p:nvSpPr>
          <p:spPr bwMode="auto">
            <a:xfrm>
              <a:off x="2654" y="3600"/>
              <a:ext cx="65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sz="1600">
                  <a:solidFill>
                    <a:srgbClr val="006600"/>
                  </a:solidFill>
                </a:rPr>
                <a:t>M=8, N=3</a:t>
              </a:r>
            </a:p>
          </p:txBody>
        </p:sp>
      </p:grpSp>
      <p:sp>
        <p:nvSpPr>
          <p:cNvPr id="75840" name="Rectangle 1088">
            <a:extLst>
              <a:ext uri="{FF2B5EF4-FFF2-40B4-BE49-F238E27FC236}">
                <a16:creationId xmlns:a16="http://schemas.microsoft.com/office/drawing/2014/main" id="{FB23DD81-1F53-CE5A-FA4C-666574ABC826}"/>
              </a:ext>
            </a:extLst>
          </p:cNvPr>
          <p:cNvSpPr>
            <a:spLocks noChangeArrowheads="1"/>
          </p:cNvSpPr>
          <p:nvPr/>
        </p:nvSpPr>
        <p:spPr bwMode="auto">
          <a:xfrm>
            <a:off x="381000" y="5486400"/>
            <a:ext cx="838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Font typeface="Wingdings" pitchFamily="2" charset="2"/>
              <a:buChar char="§"/>
            </a:pPr>
            <a:r>
              <a:rPr lang="en-US" altLang="fr-FR" sz="2000">
                <a:solidFill>
                  <a:srgbClr val="5F5F5F"/>
                </a:solidFill>
                <a:latin typeface="Arial" panose="020B0604020202020204" pitchFamily="34" charset="0"/>
              </a:rPr>
              <a:t>Packet reordering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758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7583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758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13" grpId="0" autoUpdateAnimBg="0"/>
      <p:bldP spid="75840"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3">
            <a:extLst>
              <a:ext uri="{FF2B5EF4-FFF2-40B4-BE49-F238E27FC236}">
                <a16:creationId xmlns:a16="http://schemas.microsoft.com/office/drawing/2014/main" id="{5E8EB0B6-F3C9-650F-E103-E38AB1FB553E}"/>
              </a:ext>
            </a:extLst>
          </p:cNvPr>
          <p:cNvSpPr>
            <a:spLocks noGrp="1"/>
          </p:cNvSpPr>
          <p:nvPr>
            <p:ph type="sldNum" sz="quarter" idx="10"/>
          </p:nvPr>
        </p:nvSpPr>
        <p:spPr/>
        <p:txBody>
          <a:bodyPr/>
          <a:lstStyle/>
          <a:p>
            <a:fld id="{27FD2FA5-910A-C949-BDE1-C0DBA70CBDCA}" type="slidenum">
              <a:rPr lang="en-US" altLang="fr-FR"/>
              <a:pPr/>
              <a:t>29</a:t>
            </a:fld>
            <a:r>
              <a:rPr lang="en-US" altLang="fr-FR"/>
              <a:t> :: 50</a:t>
            </a:r>
          </a:p>
        </p:txBody>
      </p:sp>
      <p:sp>
        <p:nvSpPr>
          <p:cNvPr id="76802" name="Rectangle 2">
            <a:extLst>
              <a:ext uri="{FF2B5EF4-FFF2-40B4-BE49-F238E27FC236}">
                <a16:creationId xmlns:a16="http://schemas.microsoft.com/office/drawing/2014/main" id="{E1CAF488-3DEE-845C-30FB-34F5E82103E1}"/>
              </a:ext>
            </a:extLst>
          </p:cNvPr>
          <p:cNvSpPr>
            <a:spLocks noGrp="1" noChangeArrowheads="1"/>
          </p:cNvSpPr>
          <p:nvPr>
            <p:ph type="title"/>
          </p:nvPr>
        </p:nvSpPr>
        <p:spPr/>
        <p:txBody>
          <a:bodyPr/>
          <a:lstStyle/>
          <a:p>
            <a:r>
              <a:rPr lang="en-US" altLang="fr-FR"/>
              <a:t>Bandwidth Estimation</a:t>
            </a:r>
          </a:p>
        </p:txBody>
      </p:sp>
      <p:sp>
        <p:nvSpPr>
          <p:cNvPr id="76803" name="Rectangle 3">
            <a:extLst>
              <a:ext uri="{FF2B5EF4-FFF2-40B4-BE49-F238E27FC236}">
                <a16:creationId xmlns:a16="http://schemas.microsoft.com/office/drawing/2014/main" id="{05E10D8A-F496-90EE-6EC8-1A95466435B4}"/>
              </a:ext>
            </a:extLst>
          </p:cNvPr>
          <p:cNvSpPr>
            <a:spLocks noGrp="1" noChangeArrowheads="1"/>
          </p:cNvSpPr>
          <p:nvPr>
            <p:ph type="body" idx="1"/>
          </p:nvPr>
        </p:nvSpPr>
        <p:spPr>
          <a:xfrm>
            <a:off x="381000" y="1066800"/>
            <a:ext cx="8382000" cy="457200"/>
          </a:xfrm>
        </p:spPr>
        <p:txBody>
          <a:bodyPr/>
          <a:lstStyle/>
          <a:p>
            <a:r>
              <a:rPr lang="en-US" altLang="fr-FR"/>
              <a:t>Packet Pair</a:t>
            </a:r>
          </a:p>
        </p:txBody>
      </p:sp>
      <p:sp>
        <p:nvSpPr>
          <p:cNvPr id="76804" name="Rectangle 4">
            <a:extLst>
              <a:ext uri="{FF2B5EF4-FFF2-40B4-BE49-F238E27FC236}">
                <a16:creationId xmlns:a16="http://schemas.microsoft.com/office/drawing/2014/main" id="{584B100C-866D-1B83-6F91-6DF524935A03}"/>
              </a:ext>
            </a:extLst>
          </p:cNvPr>
          <p:cNvSpPr>
            <a:spLocks noChangeArrowheads="1"/>
          </p:cNvSpPr>
          <p:nvPr/>
        </p:nvSpPr>
        <p:spPr bwMode="auto">
          <a:xfrm>
            <a:off x="381000"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6805" name="Rectangle 5">
            <a:extLst>
              <a:ext uri="{FF2B5EF4-FFF2-40B4-BE49-F238E27FC236}">
                <a16:creationId xmlns:a16="http://schemas.microsoft.com/office/drawing/2014/main" id="{BE87FF2B-0855-DE8D-E527-1A95F6B03A4C}"/>
              </a:ext>
            </a:extLst>
          </p:cNvPr>
          <p:cNvSpPr>
            <a:spLocks noChangeArrowheads="1"/>
          </p:cNvSpPr>
          <p:nvPr/>
        </p:nvSpPr>
        <p:spPr bwMode="auto">
          <a:xfrm>
            <a:off x="1676400"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6830" name="Rectangle 30">
            <a:extLst>
              <a:ext uri="{FF2B5EF4-FFF2-40B4-BE49-F238E27FC236}">
                <a16:creationId xmlns:a16="http://schemas.microsoft.com/office/drawing/2014/main" id="{F0754830-06BC-C2E4-9495-9A0378AC982E}"/>
              </a:ext>
            </a:extLst>
          </p:cNvPr>
          <p:cNvSpPr>
            <a:spLocks noChangeArrowheads="1"/>
          </p:cNvSpPr>
          <p:nvPr/>
        </p:nvSpPr>
        <p:spPr bwMode="auto">
          <a:xfrm>
            <a:off x="381000" y="3429000"/>
            <a:ext cx="83820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Font typeface="Wingdings" pitchFamily="2" charset="2"/>
              <a:buChar char="§"/>
            </a:pPr>
            <a:r>
              <a:rPr lang="en-US" altLang="fr-FR" sz="2000">
                <a:solidFill>
                  <a:srgbClr val="5F5F5F"/>
                </a:solidFill>
                <a:latin typeface="Arial" panose="020B0604020202020204" pitchFamily="34" charset="0"/>
              </a:rPr>
              <a:t>Filters</a:t>
            </a:r>
          </a:p>
          <a:p>
            <a:pPr lvl="1">
              <a:spcBef>
                <a:spcPct val="20000"/>
              </a:spcBef>
              <a:buFont typeface="Wingdings" pitchFamily="2" charset="2"/>
              <a:buChar char="ú"/>
            </a:pPr>
            <a:r>
              <a:rPr lang="en-US" altLang="fr-FR" sz="1800">
                <a:solidFill>
                  <a:srgbClr val="5F5F5F"/>
                </a:solidFill>
                <a:latin typeface="Arial" panose="020B0604020202020204" pitchFamily="34" charset="0"/>
              </a:rPr>
              <a:t>Cross traffic</a:t>
            </a:r>
          </a:p>
          <a:p>
            <a:pPr lvl="1">
              <a:spcBef>
                <a:spcPct val="20000"/>
              </a:spcBef>
              <a:buFont typeface="Wingdings" pitchFamily="2" charset="2"/>
              <a:buChar char="ú"/>
            </a:pPr>
            <a:r>
              <a:rPr lang="en-US" altLang="fr-FR" sz="1800">
                <a:solidFill>
                  <a:srgbClr val="5F5F5F"/>
                </a:solidFill>
                <a:latin typeface="Arial" panose="020B0604020202020204" pitchFamily="34" charset="0"/>
              </a:rPr>
              <a:t>Interrupt Coalescence</a:t>
            </a:r>
          </a:p>
          <a:p>
            <a:pPr lvl="1">
              <a:spcBef>
                <a:spcPct val="20000"/>
              </a:spcBef>
              <a:buFont typeface="Wingdings" pitchFamily="2" charset="2"/>
              <a:buChar char="ú"/>
            </a:pPr>
            <a:r>
              <a:rPr lang="en-US" altLang="fr-FR" sz="1800">
                <a:solidFill>
                  <a:srgbClr val="5F5F5F"/>
                </a:solidFill>
                <a:latin typeface="Arial" panose="020B0604020202020204" pitchFamily="34" charset="0"/>
              </a:rPr>
              <a:t>Robust to estimation errors</a:t>
            </a:r>
          </a:p>
          <a:p>
            <a:pPr>
              <a:spcBef>
                <a:spcPct val="20000"/>
              </a:spcBef>
              <a:buFont typeface="Wingdings" pitchFamily="2" charset="2"/>
              <a:buChar char="§"/>
            </a:pPr>
            <a:endParaRPr lang="en-US" altLang="fr-FR" sz="1800">
              <a:solidFill>
                <a:srgbClr val="5F5F5F"/>
              </a:solidFill>
              <a:latin typeface="Arial" panose="020B0604020202020204" pitchFamily="34" charset="0"/>
            </a:endParaRPr>
          </a:p>
          <a:p>
            <a:pPr>
              <a:spcBef>
                <a:spcPct val="20000"/>
              </a:spcBef>
              <a:buFont typeface="Wingdings" pitchFamily="2" charset="2"/>
              <a:buChar char="§"/>
            </a:pPr>
            <a:r>
              <a:rPr lang="en-US" altLang="fr-FR" sz="2000">
                <a:solidFill>
                  <a:srgbClr val="5F5F5F"/>
                </a:solidFill>
                <a:latin typeface="Arial" panose="020B0604020202020204" pitchFamily="34" charset="0"/>
              </a:rPr>
              <a:t>Randomized interval to send packet pair</a:t>
            </a:r>
          </a:p>
        </p:txBody>
      </p:sp>
      <p:grpSp>
        <p:nvGrpSpPr>
          <p:cNvPr id="76844" name="Group 44">
            <a:extLst>
              <a:ext uri="{FF2B5EF4-FFF2-40B4-BE49-F238E27FC236}">
                <a16:creationId xmlns:a16="http://schemas.microsoft.com/office/drawing/2014/main" id="{7027FD54-E9E9-16B1-50B6-CECBA23E8966}"/>
              </a:ext>
            </a:extLst>
          </p:cNvPr>
          <p:cNvGrpSpPr>
            <a:grpSpLocks/>
          </p:cNvGrpSpPr>
          <p:nvPr/>
        </p:nvGrpSpPr>
        <p:grpSpPr bwMode="auto">
          <a:xfrm>
            <a:off x="838200" y="1828800"/>
            <a:ext cx="5029200" cy="609600"/>
            <a:chOff x="528" y="1152"/>
            <a:chExt cx="3168" cy="384"/>
          </a:xfrm>
        </p:grpSpPr>
        <p:sp>
          <p:nvSpPr>
            <p:cNvPr id="76832" name="Line 32">
              <a:extLst>
                <a:ext uri="{FF2B5EF4-FFF2-40B4-BE49-F238E27FC236}">
                  <a16:creationId xmlns:a16="http://schemas.microsoft.com/office/drawing/2014/main" id="{96C4CCA4-E287-5F05-C356-825F48868F6E}"/>
                </a:ext>
              </a:extLst>
            </p:cNvPr>
            <p:cNvSpPr>
              <a:spLocks noChangeShapeType="1"/>
            </p:cNvSpPr>
            <p:nvPr/>
          </p:nvSpPr>
          <p:spPr bwMode="auto">
            <a:xfrm>
              <a:off x="528" y="1152"/>
              <a:ext cx="81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76834" name="Line 34">
              <a:extLst>
                <a:ext uri="{FF2B5EF4-FFF2-40B4-BE49-F238E27FC236}">
                  <a16:creationId xmlns:a16="http://schemas.microsoft.com/office/drawing/2014/main" id="{57781D09-3A34-E64B-8F3E-F42FE12FC32D}"/>
                </a:ext>
              </a:extLst>
            </p:cNvPr>
            <p:cNvSpPr>
              <a:spLocks noChangeShapeType="1"/>
            </p:cNvSpPr>
            <p:nvPr/>
          </p:nvSpPr>
          <p:spPr bwMode="auto">
            <a:xfrm>
              <a:off x="528" y="1536"/>
              <a:ext cx="81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76836" name="Line 36">
              <a:extLst>
                <a:ext uri="{FF2B5EF4-FFF2-40B4-BE49-F238E27FC236}">
                  <a16:creationId xmlns:a16="http://schemas.microsoft.com/office/drawing/2014/main" id="{2466D2AF-AD79-9859-400B-7BFE59D3BC6D}"/>
                </a:ext>
              </a:extLst>
            </p:cNvPr>
            <p:cNvSpPr>
              <a:spLocks noChangeShapeType="1"/>
            </p:cNvSpPr>
            <p:nvPr/>
          </p:nvSpPr>
          <p:spPr bwMode="auto">
            <a:xfrm>
              <a:off x="2880" y="1152"/>
              <a:ext cx="81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76837" name="Line 37">
              <a:extLst>
                <a:ext uri="{FF2B5EF4-FFF2-40B4-BE49-F238E27FC236}">
                  <a16:creationId xmlns:a16="http://schemas.microsoft.com/office/drawing/2014/main" id="{508222B1-01AF-0DAA-3702-5F8A9475E844}"/>
                </a:ext>
              </a:extLst>
            </p:cNvPr>
            <p:cNvSpPr>
              <a:spLocks noChangeShapeType="1"/>
            </p:cNvSpPr>
            <p:nvPr/>
          </p:nvSpPr>
          <p:spPr bwMode="auto">
            <a:xfrm>
              <a:off x="2880" y="1536"/>
              <a:ext cx="81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76838" name="Line 38">
              <a:extLst>
                <a:ext uri="{FF2B5EF4-FFF2-40B4-BE49-F238E27FC236}">
                  <a16:creationId xmlns:a16="http://schemas.microsoft.com/office/drawing/2014/main" id="{58A0F547-8764-C663-8B0C-AA313A0BD570}"/>
                </a:ext>
              </a:extLst>
            </p:cNvPr>
            <p:cNvSpPr>
              <a:spLocks noChangeShapeType="1"/>
            </p:cNvSpPr>
            <p:nvPr/>
          </p:nvSpPr>
          <p:spPr bwMode="auto">
            <a:xfrm>
              <a:off x="1728" y="1248"/>
              <a:ext cx="81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76839" name="Line 39">
              <a:extLst>
                <a:ext uri="{FF2B5EF4-FFF2-40B4-BE49-F238E27FC236}">
                  <a16:creationId xmlns:a16="http://schemas.microsoft.com/office/drawing/2014/main" id="{C91D78C5-4F63-9CC2-CDDF-6AF70ACF9C2C}"/>
                </a:ext>
              </a:extLst>
            </p:cNvPr>
            <p:cNvSpPr>
              <a:spLocks noChangeShapeType="1"/>
            </p:cNvSpPr>
            <p:nvPr/>
          </p:nvSpPr>
          <p:spPr bwMode="auto">
            <a:xfrm>
              <a:off x="1728" y="1440"/>
              <a:ext cx="81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76840" name="Line 40">
              <a:extLst>
                <a:ext uri="{FF2B5EF4-FFF2-40B4-BE49-F238E27FC236}">
                  <a16:creationId xmlns:a16="http://schemas.microsoft.com/office/drawing/2014/main" id="{B24828E6-D8EF-E056-F347-1C71D79C67C9}"/>
                </a:ext>
              </a:extLst>
            </p:cNvPr>
            <p:cNvSpPr>
              <a:spLocks noChangeShapeType="1"/>
            </p:cNvSpPr>
            <p:nvPr/>
          </p:nvSpPr>
          <p:spPr bwMode="auto">
            <a:xfrm flipV="1">
              <a:off x="1344" y="1440"/>
              <a:ext cx="384"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76841" name="Line 41">
              <a:extLst>
                <a:ext uri="{FF2B5EF4-FFF2-40B4-BE49-F238E27FC236}">
                  <a16:creationId xmlns:a16="http://schemas.microsoft.com/office/drawing/2014/main" id="{450220DB-1836-1054-F0EE-2B537CA7FEAA}"/>
                </a:ext>
              </a:extLst>
            </p:cNvPr>
            <p:cNvSpPr>
              <a:spLocks noChangeShapeType="1"/>
            </p:cNvSpPr>
            <p:nvPr/>
          </p:nvSpPr>
          <p:spPr bwMode="auto">
            <a:xfrm>
              <a:off x="1344" y="1152"/>
              <a:ext cx="384"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76842" name="Line 42">
              <a:extLst>
                <a:ext uri="{FF2B5EF4-FFF2-40B4-BE49-F238E27FC236}">
                  <a16:creationId xmlns:a16="http://schemas.microsoft.com/office/drawing/2014/main" id="{7AF0E8A4-CA53-2759-ADD0-7B030539162E}"/>
                </a:ext>
              </a:extLst>
            </p:cNvPr>
            <p:cNvSpPr>
              <a:spLocks noChangeShapeType="1"/>
            </p:cNvSpPr>
            <p:nvPr/>
          </p:nvSpPr>
          <p:spPr bwMode="auto">
            <a:xfrm flipH="1">
              <a:off x="2544" y="1152"/>
              <a:ext cx="336"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76843" name="Line 43">
              <a:extLst>
                <a:ext uri="{FF2B5EF4-FFF2-40B4-BE49-F238E27FC236}">
                  <a16:creationId xmlns:a16="http://schemas.microsoft.com/office/drawing/2014/main" id="{BBEFD886-C825-F649-A752-078D20AA7BE2}"/>
                </a:ext>
              </a:extLst>
            </p:cNvPr>
            <p:cNvSpPr>
              <a:spLocks noChangeShapeType="1"/>
            </p:cNvSpPr>
            <p:nvPr/>
          </p:nvSpPr>
          <p:spPr bwMode="auto">
            <a:xfrm flipH="1" flipV="1">
              <a:off x="2544" y="1440"/>
              <a:ext cx="336"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sp>
        <p:nvSpPr>
          <p:cNvPr id="76845" name="Rectangle 45">
            <a:extLst>
              <a:ext uri="{FF2B5EF4-FFF2-40B4-BE49-F238E27FC236}">
                <a16:creationId xmlns:a16="http://schemas.microsoft.com/office/drawing/2014/main" id="{6AB17FE0-14B0-A444-03A6-634EB9FC76F5}"/>
              </a:ext>
            </a:extLst>
          </p:cNvPr>
          <p:cNvSpPr>
            <a:spLocks noChangeArrowheads="1"/>
          </p:cNvSpPr>
          <p:nvPr/>
        </p:nvSpPr>
        <p:spPr bwMode="auto">
          <a:xfrm>
            <a:off x="1143000" y="1828800"/>
            <a:ext cx="304800" cy="609600"/>
          </a:xfrm>
          <a:prstGeom prst="rect">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fr-FR" sz="1600">
                <a:solidFill>
                  <a:schemeClr val="bg1"/>
                </a:solidFill>
              </a:rPr>
              <a:t>P2</a:t>
            </a:r>
          </a:p>
        </p:txBody>
      </p:sp>
      <p:sp>
        <p:nvSpPr>
          <p:cNvPr id="76847" name="Rectangle 47">
            <a:extLst>
              <a:ext uri="{FF2B5EF4-FFF2-40B4-BE49-F238E27FC236}">
                <a16:creationId xmlns:a16="http://schemas.microsoft.com/office/drawing/2014/main" id="{D84C0AAB-8F19-EA78-DCCF-5675EFA206E5}"/>
              </a:ext>
            </a:extLst>
          </p:cNvPr>
          <p:cNvSpPr>
            <a:spLocks noChangeArrowheads="1"/>
          </p:cNvSpPr>
          <p:nvPr/>
        </p:nvSpPr>
        <p:spPr bwMode="auto">
          <a:xfrm>
            <a:off x="1447800" y="1828800"/>
            <a:ext cx="304800" cy="609600"/>
          </a:xfrm>
          <a:prstGeom prst="rect">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fr-FR" sz="1600">
                <a:solidFill>
                  <a:schemeClr val="bg1"/>
                </a:solidFill>
              </a:rPr>
              <a:t>P1</a:t>
            </a:r>
          </a:p>
        </p:txBody>
      </p:sp>
      <p:grpSp>
        <p:nvGrpSpPr>
          <p:cNvPr id="76855" name="Group 55">
            <a:extLst>
              <a:ext uri="{FF2B5EF4-FFF2-40B4-BE49-F238E27FC236}">
                <a16:creationId xmlns:a16="http://schemas.microsoft.com/office/drawing/2014/main" id="{E036A93A-D18C-D682-67CE-D08262CEFC03}"/>
              </a:ext>
            </a:extLst>
          </p:cNvPr>
          <p:cNvGrpSpPr>
            <a:grpSpLocks/>
          </p:cNvGrpSpPr>
          <p:nvPr/>
        </p:nvGrpSpPr>
        <p:grpSpPr bwMode="auto">
          <a:xfrm>
            <a:off x="2819400" y="1981200"/>
            <a:ext cx="1066800" cy="304800"/>
            <a:chOff x="1776" y="1248"/>
            <a:chExt cx="672" cy="192"/>
          </a:xfrm>
        </p:grpSpPr>
        <p:sp>
          <p:nvSpPr>
            <p:cNvPr id="76848" name="Rectangle 48">
              <a:extLst>
                <a:ext uri="{FF2B5EF4-FFF2-40B4-BE49-F238E27FC236}">
                  <a16:creationId xmlns:a16="http://schemas.microsoft.com/office/drawing/2014/main" id="{A29E206E-19E9-DB3B-12E3-FD3D2176E0CC}"/>
                </a:ext>
              </a:extLst>
            </p:cNvPr>
            <p:cNvSpPr>
              <a:spLocks noChangeArrowheads="1"/>
            </p:cNvSpPr>
            <p:nvPr/>
          </p:nvSpPr>
          <p:spPr bwMode="auto">
            <a:xfrm>
              <a:off x="1776" y="1248"/>
              <a:ext cx="336" cy="192"/>
            </a:xfrm>
            <a:prstGeom prst="rect">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fr-FR" sz="1600">
                  <a:solidFill>
                    <a:schemeClr val="bg1"/>
                  </a:solidFill>
                </a:rPr>
                <a:t>P2</a:t>
              </a:r>
            </a:p>
          </p:txBody>
        </p:sp>
        <p:sp>
          <p:nvSpPr>
            <p:cNvPr id="76849" name="Rectangle 49">
              <a:extLst>
                <a:ext uri="{FF2B5EF4-FFF2-40B4-BE49-F238E27FC236}">
                  <a16:creationId xmlns:a16="http://schemas.microsoft.com/office/drawing/2014/main" id="{1AA36BF0-0A81-918A-21DE-C1ACE14C0398}"/>
                </a:ext>
              </a:extLst>
            </p:cNvPr>
            <p:cNvSpPr>
              <a:spLocks noChangeArrowheads="1"/>
            </p:cNvSpPr>
            <p:nvPr/>
          </p:nvSpPr>
          <p:spPr bwMode="auto">
            <a:xfrm>
              <a:off x="2112" y="1248"/>
              <a:ext cx="336" cy="192"/>
            </a:xfrm>
            <a:prstGeom prst="rect">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fr-FR" sz="1600">
                  <a:solidFill>
                    <a:schemeClr val="bg1"/>
                  </a:solidFill>
                </a:rPr>
                <a:t>P1</a:t>
              </a:r>
            </a:p>
          </p:txBody>
        </p:sp>
      </p:grpSp>
      <p:grpSp>
        <p:nvGrpSpPr>
          <p:cNvPr id="76856" name="Group 56">
            <a:extLst>
              <a:ext uri="{FF2B5EF4-FFF2-40B4-BE49-F238E27FC236}">
                <a16:creationId xmlns:a16="http://schemas.microsoft.com/office/drawing/2014/main" id="{B1BCA132-5885-1692-E4F6-41D63C8CAE62}"/>
              </a:ext>
            </a:extLst>
          </p:cNvPr>
          <p:cNvGrpSpPr>
            <a:grpSpLocks/>
          </p:cNvGrpSpPr>
          <p:nvPr/>
        </p:nvGrpSpPr>
        <p:grpSpPr bwMode="auto">
          <a:xfrm>
            <a:off x="4572000" y="1828800"/>
            <a:ext cx="990600" cy="609600"/>
            <a:chOff x="2880" y="1152"/>
            <a:chExt cx="624" cy="384"/>
          </a:xfrm>
        </p:grpSpPr>
        <p:sp>
          <p:nvSpPr>
            <p:cNvPr id="76850" name="Rectangle 50">
              <a:extLst>
                <a:ext uri="{FF2B5EF4-FFF2-40B4-BE49-F238E27FC236}">
                  <a16:creationId xmlns:a16="http://schemas.microsoft.com/office/drawing/2014/main" id="{CE83A8DF-AF2C-7D2D-43EC-F7CC8F798BCD}"/>
                </a:ext>
              </a:extLst>
            </p:cNvPr>
            <p:cNvSpPr>
              <a:spLocks noChangeArrowheads="1"/>
            </p:cNvSpPr>
            <p:nvPr/>
          </p:nvSpPr>
          <p:spPr bwMode="auto">
            <a:xfrm>
              <a:off x="2880" y="1152"/>
              <a:ext cx="192" cy="384"/>
            </a:xfrm>
            <a:prstGeom prst="rect">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fr-FR" sz="1600">
                  <a:solidFill>
                    <a:schemeClr val="bg1"/>
                  </a:solidFill>
                </a:rPr>
                <a:t>P2</a:t>
              </a:r>
            </a:p>
          </p:txBody>
        </p:sp>
        <p:sp>
          <p:nvSpPr>
            <p:cNvPr id="76851" name="Rectangle 51">
              <a:extLst>
                <a:ext uri="{FF2B5EF4-FFF2-40B4-BE49-F238E27FC236}">
                  <a16:creationId xmlns:a16="http://schemas.microsoft.com/office/drawing/2014/main" id="{83CC05D2-FBE5-D1C8-F1BC-5E39DB9A7F21}"/>
                </a:ext>
              </a:extLst>
            </p:cNvPr>
            <p:cNvSpPr>
              <a:spLocks noChangeArrowheads="1"/>
            </p:cNvSpPr>
            <p:nvPr/>
          </p:nvSpPr>
          <p:spPr bwMode="auto">
            <a:xfrm>
              <a:off x="3312" y="1152"/>
              <a:ext cx="192" cy="384"/>
            </a:xfrm>
            <a:prstGeom prst="rect">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fr-FR" sz="1600">
                  <a:solidFill>
                    <a:schemeClr val="bg1"/>
                  </a:solidFill>
                </a:rPr>
                <a:t>P1</a:t>
              </a:r>
            </a:p>
          </p:txBody>
        </p:sp>
      </p:grpSp>
      <p:sp>
        <p:nvSpPr>
          <p:cNvPr id="76852" name="Line 52">
            <a:extLst>
              <a:ext uri="{FF2B5EF4-FFF2-40B4-BE49-F238E27FC236}">
                <a16:creationId xmlns:a16="http://schemas.microsoft.com/office/drawing/2014/main" id="{30BE3266-53C5-75E2-C71C-3147569FD89B}"/>
              </a:ext>
            </a:extLst>
          </p:cNvPr>
          <p:cNvSpPr>
            <a:spLocks noChangeShapeType="1"/>
          </p:cNvSpPr>
          <p:nvPr/>
        </p:nvSpPr>
        <p:spPr bwMode="auto">
          <a:xfrm>
            <a:off x="2743200" y="1600200"/>
            <a:ext cx="1295400" cy="0"/>
          </a:xfrm>
          <a:prstGeom prst="line">
            <a:avLst/>
          </a:prstGeom>
          <a:noFill/>
          <a:ln w="1270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76854" name="Rectangle 54">
            <a:extLst>
              <a:ext uri="{FF2B5EF4-FFF2-40B4-BE49-F238E27FC236}">
                <a16:creationId xmlns:a16="http://schemas.microsoft.com/office/drawing/2014/main" id="{440C35D5-D5B0-9E7A-E21C-0AB4ADD94D4D}"/>
              </a:ext>
            </a:extLst>
          </p:cNvPr>
          <p:cNvSpPr>
            <a:spLocks noChangeArrowheads="1"/>
          </p:cNvSpPr>
          <p:nvPr/>
        </p:nvSpPr>
        <p:spPr bwMode="auto">
          <a:xfrm>
            <a:off x="381000" y="2743200"/>
            <a:ext cx="838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Font typeface="Wingdings" pitchFamily="2" charset="2"/>
              <a:buNone/>
            </a:pPr>
            <a:r>
              <a:rPr lang="en-US" altLang="fr-FR" sz="1600" i="1">
                <a:solidFill>
                  <a:schemeClr val="accent2"/>
                </a:solidFill>
                <a:latin typeface="Arial" panose="020B0604020202020204" pitchFamily="34" charset="0"/>
              </a:rPr>
              <a:t>	Packet Size / Space </a:t>
            </a:r>
            <a:r>
              <a:rPr lang="en-US" altLang="fr-FR" sz="1600" i="1">
                <a:solidFill>
                  <a:schemeClr val="accent2"/>
                </a:solidFill>
                <a:latin typeface="Arial" panose="020B0604020202020204" pitchFamily="34" charset="0"/>
                <a:sym typeface="Symbol" pitchFamily="2" charset="2"/>
              </a:rPr>
              <a:t> Bottleneck Bandwidth</a:t>
            </a:r>
            <a:endParaRPr lang="en-US" altLang="fr-FR" sz="1600" i="1">
              <a:solidFill>
                <a:schemeClr val="accent2"/>
              </a:solidFill>
              <a:latin typeface="Arial" panose="020B0604020202020204" pitchFamily="34" charset="0"/>
            </a:endParaRPr>
          </a:p>
        </p:txBody>
      </p:sp>
      <p:sp>
        <p:nvSpPr>
          <p:cNvPr id="76858" name="Rectangle 58">
            <a:extLst>
              <a:ext uri="{FF2B5EF4-FFF2-40B4-BE49-F238E27FC236}">
                <a16:creationId xmlns:a16="http://schemas.microsoft.com/office/drawing/2014/main" id="{06C719F4-344B-F496-2AED-732689123257}"/>
              </a:ext>
            </a:extLst>
          </p:cNvPr>
          <p:cNvSpPr>
            <a:spLocks noChangeArrowheads="1"/>
          </p:cNvSpPr>
          <p:nvPr/>
        </p:nvSpPr>
        <p:spPr bwMode="auto">
          <a:xfrm>
            <a:off x="2971800"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76855"/>
                                        </p:tgtEl>
                                        <p:attrNameLst>
                                          <p:attrName>style.visibility</p:attrName>
                                        </p:attrNameLst>
                                      </p:cBhvr>
                                      <p:to>
                                        <p:strVal val="visible"/>
                                      </p:to>
                                    </p:set>
                                    <p:anim calcmode="lin" valueType="num">
                                      <p:cBhvr additive="base">
                                        <p:cTn id="7" dur="500" fill="hold"/>
                                        <p:tgtEl>
                                          <p:spTgt spid="76855"/>
                                        </p:tgtEl>
                                        <p:attrNameLst>
                                          <p:attrName>ppt_x</p:attrName>
                                        </p:attrNameLst>
                                      </p:cBhvr>
                                      <p:tavLst>
                                        <p:tav tm="0">
                                          <p:val>
                                            <p:strVal val="0-#ppt_w/2"/>
                                          </p:val>
                                        </p:tav>
                                        <p:tav tm="100000">
                                          <p:val>
                                            <p:strVal val="#ppt_x"/>
                                          </p:val>
                                        </p:tav>
                                      </p:tavLst>
                                    </p:anim>
                                    <p:anim calcmode="lin" valueType="num">
                                      <p:cBhvr additive="base">
                                        <p:cTn id="8" dur="500" fill="hold"/>
                                        <p:tgtEl>
                                          <p:spTgt spid="7685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76856"/>
                                        </p:tgtEl>
                                        <p:attrNameLst>
                                          <p:attrName>style.visibility</p:attrName>
                                        </p:attrNameLst>
                                      </p:cBhvr>
                                      <p:to>
                                        <p:strVal val="visible"/>
                                      </p:to>
                                    </p:set>
                                    <p:anim calcmode="lin" valueType="num">
                                      <p:cBhvr additive="base">
                                        <p:cTn id="13" dur="500" fill="hold"/>
                                        <p:tgtEl>
                                          <p:spTgt spid="76856"/>
                                        </p:tgtEl>
                                        <p:attrNameLst>
                                          <p:attrName>ppt_x</p:attrName>
                                        </p:attrNameLst>
                                      </p:cBhvr>
                                      <p:tavLst>
                                        <p:tav tm="0">
                                          <p:val>
                                            <p:strVal val="0-#ppt_w/2"/>
                                          </p:val>
                                        </p:tav>
                                        <p:tav tm="100000">
                                          <p:val>
                                            <p:strVal val="#ppt_x"/>
                                          </p:val>
                                        </p:tav>
                                      </p:tavLst>
                                    </p:anim>
                                    <p:anim calcmode="lin" valueType="num">
                                      <p:cBhvr additive="base">
                                        <p:cTn id="14" dur="500" fill="hold"/>
                                        <p:tgtEl>
                                          <p:spTgt spid="7685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7685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768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30" grpId="0" autoUpdateAnimBg="0"/>
      <p:bldP spid="76854"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3">
            <a:extLst>
              <a:ext uri="{FF2B5EF4-FFF2-40B4-BE49-F238E27FC236}">
                <a16:creationId xmlns:a16="http://schemas.microsoft.com/office/drawing/2014/main" id="{2B2B6476-440D-45CA-D855-33A1ED80061C}"/>
              </a:ext>
            </a:extLst>
          </p:cNvPr>
          <p:cNvSpPr>
            <a:spLocks noGrp="1"/>
          </p:cNvSpPr>
          <p:nvPr>
            <p:ph type="sldNum" sz="quarter" idx="10"/>
          </p:nvPr>
        </p:nvSpPr>
        <p:spPr/>
        <p:txBody>
          <a:bodyPr/>
          <a:lstStyle/>
          <a:p>
            <a:fld id="{BB169C88-9C5A-154D-B45D-626DF128E5C2}" type="slidenum">
              <a:rPr lang="en-US" altLang="fr-FR"/>
              <a:pPr/>
              <a:t>3</a:t>
            </a:fld>
            <a:r>
              <a:rPr lang="en-US" altLang="fr-FR"/>
              <a:t> :: 50</a:t>
            </a:r>
          </a:p>
        </p:txBody>
      </p:sp>
      <p:sp>
        <p:nvSpPr>
          <p:cNvPr id="52233" name="Rectangle 9">
            <a:extLst>
              <a:ext uri="{FF2B5EF4-FFF2-40B4-BE49-F238E27FC236}">
                <a16:creationId xmlns:a16="http://schemas.microsoft.com/office/drawing/2014/main" id="{AA93A4CD-5171-9CE0-1DDF-1E35162473E1}"/>
              </a:ext>
            </a:extLst>
          </p:cNvPr>
          <p:cNvSpPr>
            <a:spLocks noGrp="1" noChangeArrowheads="1"/>
          </p:cNvSpPr>
          <p:nvPr>
            <p:ph type="title"/>
          </p:nvPr>
        </p:nvSpPr>
        <p:spPr>
          <a:xfrm>
            <a:off x="381000" y="1219200"/>
            <a:ext cx="8077200" cy="762000"/>
          </a:xfrm>
        </p:spPr>
        <p:txBody>
          <a:bodyPr/>
          <a:lstStyle/>
          <a:p>
            <a:pPr algn="r"/>
            <a:r>
              <a:rPr lang="en-US" altLang="fr-FR"/>
              <a:t>&gt;&gt; INTRODUCTION</a:t>
            </a:r>
          </a:p>
        </p:txBody>
      </p:sp>
      <p:sp>
        <p:nvSpPr>
          <p:cNvPr id="52228" name="Rectangle 4">
            <a:extLst>
              <a:ext uri="{FF2B5EF4-FFF2-40B4-BE49-F238E27FC236}">
                <a16:creationId xmlns:a16="http://schemas.microsoft.com/office/drawing/2014/main" id="{EC545C07-A655-670D-A7C5-BFEF41EB02AE}"/>
              </a:ext>
            </a:extLst>
          </p:cNvPr>
          <p:cNvSpPr>
            <a:spLocks noChangeArrowheads="1"/>
          </p:cNvSpPr>
          <p:nvPr/>
        </p:nvSpPr>
        <p:spPr bwMode="auto">
          <a:xfrm>
            <a:off x="2057400" y="2057400"/>
            <a:ext cx="6400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r"/>
            <a:r>
              <a:rPr lang="en-US" altLang="fr-FR" b="1">
                <a:solidFill>
                  <a:schemeClr val="bg2"/>
                </a:solidFill>
                <a:latin typeface="Arial" panose="020B0604020202020204" pitchFamily="34" charset="0"/>
              </a:rPr>
              <a:t>PROTOCOL DESIGN &amp; IMPLEMENTATION</a:t>
            </a:r>
          </a:p>
        </p:txBody>
      </p:sp>
      <p:sp>
        <p:nvSpPr>
          <p:cNvPr id="52229" name="Rectangle 5">
            <a:extLst>
              <a:ext uri="{FF2B5EF4-FFF2-40B4-BE49-F238E27FC236}">
                <a16:creationId xmlns:a16="http://schemas.microsoft.com/office/drawing/2014/main" id="{B425983A-AACB-A9B0-3657-49B11E1BFCA4}"/>
              </a:ext>
            </a:extLst>
          </p:cNvPr>
          <p:cNvSpPr>
            <a:spLocks noChangeArrowheads="1"/>
          </p:cNvSpPr>
          <p:nvPr/>
        </p:nvSpPr>
        <p:spPr bwMode="auto">
          <a:xfrm>
            <a:off x="2057400" y="2819400"/>
            <a:ext cx="6400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r"/>
            <a:r>
              <a:rPr lang="en-US" altLang="fr-FR" b="1">
                <a:solidFill>
                  <a:schemeClr val="bg2"/>
                </a:solidFill>
                <a:latin typeface="Arial" panose="020B0604020202020204" pitchFamily="34" charset="0"/>
              </a:rPr>
              <a:t>CONGESTION CONTROL</a:t>
            </a:r>
          </a:p>
        </p:txBody>
      </p:sp>
      <p:sp>
        <p:nvSpPr>
          <p:cNvPr id="52230" name="Rectangle 6">
            <a:extLst>
              <a:ext uri="{FF2B5EF4-FFF2-40B4-BE49-F238E27FC236}">
                <a16:creationId xmlns:a16="http://schemas.microsoft.com/office/drawing/2014/main" id="{14F79F5D-E68F-BD3F-196B-24E45DCE6B72}"/>
              </a:ext>
            </a:extLst>
          </p:cNvPr>
          <p:cNvSpPr>
            <a:spLocks noChangeArrowheads="1"/>
          </p:cNvSpPr>
          <p:nvPr/>
        </p:nvSpPr>
        <p:spPr bwMode="auto">
          <a:xfrm>
            <a:off x="2057400" y="3581400"/>
            <a:ext cx="6400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r"/>
            <a:r>
              <a:rPr lang="en-US" altLang="fr-FR" b="1">
                <a:solidFill>
                  <a:schemeClr val="bg2"/>
                </a:solidFill>
                <a:latin typeface="Arial" panose="020B0604020202020204" pitchFamily="34" charset="0"/>
              </a:rPr>
              <a:t>PERFORMANCE EVALUATION</a:t>
            </a:r>
          </a:p>
        </p:txBody>
      </p:sp>
      <p:sp>
        <p:nvSpPr>
          <p:cNvPr id="52231" name="Rectangle 7">
            <a:extLst>
              <a:ext uri="{FF2B5EF4-FFF2-40B4-BE49-F238E27FC236}">
                <a16:creationId xmlns:a16="http://schemas.microsoft.com/office/drawing/2014/main" id="{28E699F9-866D-33AB-2111-4D73D2522C17}"/>
              </a:ext>
            </a:extLst>
          </p:cNvPr>
          <p:cNvSpPr>
            <a:spLocks noChangeArrowheads="1"/>
          </p:cNvSpPr>
          <p:nvPr/>
        </p:nvSpPr>
        <p:spPr bwMode="auto">
          <a:xfrm>
            <a:off x="2057400" y="4267200"/>
            <a:ext cx="6400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r"/>
            <a:r>
              <a:rPr lang="en-US" altLang="fr-FR" b="1">
                <a:solidFill>
                  <a:schemeClr val="bg2"/>
                </a:solidFill>
                <a:latin typeface="Arial" panose="020B0604020202020204" pitchFamily="34" charset="0"/>
              </a:rPr>
              <a:t>COMPOSABLE UDT</a:t>
            </a:r>
          </a:p>
        </p:txBody>
      </p:sp>
      <p:sp>
        <p:nvSpPr>
          <p:cNvPr id="52232" name="Rectangle 8">
            <a:extLst>
              <a:ext uri="{FF2B5EF4-FFF2-40B4-BE49-F238E27FC236}">
                <a16:creationId xmlns:a16="http://schemas.microsoft.com/office/drawing/2014/main" id="{AFCC5D23-8160-6C9E-7FA7-A338DADCF7F7}"/>
              </a:ext>
            </a:extLst>
          </p:cNvPr>
          <p:cNvSpPr>
            <a:spLocks noChangeArrowheads="1"/>
          </p:cNvSpPr>
          <p:nvPr/>
        </p:nvSpPr>
        <p:spPr bwMode="auto">
          <a:xfrm>
            <a:off x="2057400" y="5029200"/>
            <a:ext cx="6400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r"/>
            <a:r>
              <a:rPr lang="en-US" altLang="fr-FR" b="1">
                <a:solidFill>
                  <a:schemeClr val="bg2"/>
                </a:solidFill>
                <a:latin typeface="Arial" panose="020B0604020202020204" pitchFamily="34" charset="0"/>
              </a:rPr>
              <a:t>CONCLUSIONS</a:t>
            </a:r>
          </a:p>
        </p:txBody>
      </p:sp>
      <p:sp>
        <p:nvSpPr>
          <p:cNvPr id="52235" name="Rectangle 11">
            <a:extLst>
              <a:ext uri="{FF2B5EF4-FFF2-40B4-BE49-F238E27FC236}">
                <a16:creationId xmlns:a16="http://schemas.microsoft.com/office/drawing/2014/main" id="{98AFF26E-0B4F-6F07-4BCE-C30FEFED81C7}"/>
              </a:ext>
            </a:extLst>
          </p:cNvPr>
          <p:cNvSpPr>
            <a:spLocks noChangeArrowheads="1"/>
          </p:cNvSpPr>
          <p:nvPr/>
        </p:nvSpPr>
        <p:spPr bwMode="auto">
          <a:xfrm>
            <a:off x="381000" y="6477000"/>
            <a:ext cx="119063"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3">
            <a:extLst>
              <a:ext uri="{FF2B5EF4-FFF2-40B4-BE49-F238E27FC236}">
                <a16:creationId xmlns:a16="http://schemas.microsoft.com/office/drawing/2014/main" id="{11482235-A9C8-0B6A-A756-E532FBF26CEA}"/>
              </a:ext>
            </a:extLst>
          </p:cNvPr>
          <p:cNvSpPr>
            <a:spLocks noGrp="1"/>
          </p:cNvSpPr>
          <p:nvPr>
            <p:ph type="sldNum" sz="quarter" idx="10"/>
          </p:nvPr>
        </p:nvSpPr>
        <p:spPr/>
        <p:txBody>
          <a:bodyPr/>
          <a:lstStyle/>
          <a:p>
            <a:fld id="{17D1A01F-638D-314E-8788-6D3374CA01C0}" type="slidenum">
              <a:rPr lang="en-US" altLang="fr-FR"/>
              <a:pPr/>
              <a:t>30</a:t>
            </a:fld>
            <a:r>
              <a:rPr lang="en-US" altLang="fr-FR"/>
              <a:t> :: 50</a:t>
            </a:r>
          </a:p>
        </p:txBody>
      </p:sp>
      <p:sp>
        <p:nvSpPr>
          <p:cNvPr id="57352" name="Rectangle 8">
            <a:extLst>
              <a:ext uri="{FF2B5EF4-FFF2-40B4-BE49-F238E27FC236}">
                <a16:creationId xmlns:a16="http://schemas.microsoft.com/office/drawing/2014/main" id="{55FA8F0C-2D2B-BCF2-164E-F57825659E17}"/>
              </a:ext>
            </a:extLst>
          </p:cNvPr>
          <p:cNvSpPr>
            <a:spLocks noGrp="1" noChangeArrowheads="1"/>
          </p:cNvSpPr>
          <p:nvPr>
            <p:ph type="title"/>
          </p:nvPr>
        </p:nvSpPr>
        <p:spPr>
          <a:xfrm>
            <a:off x="381000" y="3505200"/>
            <a:ext cx="8077200" cy="762000"/>
          </a:xfrm>
        </p:spPr>
        <p:txBody>
          <a:bodyPr/>
          <a:lstStyle/>
          <a:p>
            <a:pPr algn="r"/>
            <a:r>
              <a:rPr lang="en-US" altLang="fr-FR"/>
              <a:t>&gt;&gt; PERFORMANCE EVALUATION</a:t>
            </a:r>
          </a:p>
        </p:txBody>
      </p:sp>
      <p:sp>
        <p:nvSpPr>
          <p:cNvPr id="57346" name="Rectangle 2">
            <a:extLst>
              <a:ext uri="{FF2B5EF4-FFF2-40B4-BE49-F238E27FC236}">
                <a16:creationId xmlns:a16="http://schemas.microsoft.com/office/drawing/2014/main" id="{9A384B82-69C3-A4A1-6CA5-183A4CD8107C}"/>
              </a:ext>
            </a:extLst>
          </p:cNvPr>
          <p:cNvSpPr>
            <a:spLocks noChangeArrowheads="1"/>
          </p:cNvSpPr>
          <p:nvPr/>
        </p:nvSpPr>
        <p:spPr bwMode="auto">
          <a:xfrm>
            <a:off x="2057400" y="1295400"/>
            <a:ext cx="6400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r"/>
            <a:r>
              <a:rPr lang="en-US" altLang="fr-FR" b="1">
                <a:solidFill>
                  <a:schemeClr val="bg2"/>
                </a:solidFill>
                <a:latin typeface="Arial" panose="020B0604020202020204" pitchFamily="34" charset="0"/>
              </a:rPr>
              <a:t>INTRODUCTION</a:t>
            </a:r>
          </a:p>
        </p:txBody>
      </p:sp>
      <p:sp>
        <p:nvSpPr>
          <p:cNvPr id="57347" name="Rectangle 3">
            <a:extLst>
              <a:ext uri="{FF2B5EF4-FFF2-40B4-BE49-F238E27FC236}">
                <a16:creationId xmlns:a16="http://schemas.microsoft.com/office/drawing/2014/main" id="{AEFBB5D3-9EAC-F0C0-1CC8-B333F458988E}"/>
              </a:ext>
            </a:extLst>
          </p:cNvPr>
          <p:cNvSpPr>
            <a:spLocks noChangeArrowheads="1"/>
          </p:cNvSpPr>
          <p:nvPr/>
        </p:nvSpPr>
        <p:spPr bwMode="auto">
          <a:xfrm>
            <a:off x="2057400" y="2057400"/>
            <a:ext cx="6400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r"/>
            <a:r>
              <a:rPr lang="en-US" altLang="fr-FR" b="1">
                <a:solidFill>
                  <a:schemeClr val="bg2"/>
                </a:solidFill>
                <a:latin typeface="Arial" panose="020B0604020202020204" pitchFamily="34" charset="0"/>
              </a:rPr>
              <a:t>PROTOCOL DESIGN &amp; IMPLEMENTATION</a:t>
            </a:r>
          </a:p>
        </p:txBody>
      </p:sp>
      <p:sp>
        <p:nvSpPr>
          <p:cNvPr id="57348" name="Rectangle 4">
            <a:extLst>
              <a:ext uri="{FF2B5EF4-FFF2-40B4-BE49-F238E27FC236}">
                <a16:creationId xmlns:a16="http://schemas.microsoft.com/office/drawing/2014/main" id="{06DCBB16-7423-6B7E-1F26-8B9E53119599}"/>
              </a:ext>
            </a:extLst>
          </p:cNvPr>
          <p:cNvSpPr>
            <a:spLocks noChangeArrowheads="1"/>
          </p:cNvSpPr>
          <p:nvPr/>
        </p:nvSpPr>
        <p:spPr bwMode="auto">
          <a:xfrm>
            <a:off x="2057400" y="2819400"/>
            <a:ext cx="6400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r"/>
            <a:r>
              <a:rPr lang="en-US" altLang="fr-FR" b="1">
                <a:solidFill>
                  <a:schemeClr val="bg2"/>
                </a:solidFill>
                <a:latin typeface="Arial" panose="020B0604020202020204" pitchFamily="34" charset="0"/>
              </a:rPr>
              <a:t>CONGESTION CONTROL</a:t>
            </a:r>
          </a:p>
        </p:txBody>
      </p:sp>
      <p:sp>
        <p:nvSpPr>
          <p:cNvPr id="57350" name="Rectangle 6">
            <a:extLst>
              <a:ext uri="{FF2B5EF4-FFF2-40B4-BE49-F238E27FC236}">
                <a16:creationId xmlns:a16="http://schemas.microsoft.com/office/drawing/2014/main" id="{FB6C7E9C-76E1-22D6-70BC-E01308E96539}"/>
              </a:ext>
            </a:extLst>
          </p:cNvPr>
          <p:cNvSpPr>
            <a:spLocks noChangeArrowheads="1"/>
          </p:cNvSpPr>
          <p:nvPr/>
        </p:nvSpPr>
        <p:spPr bwMode="auto">
          <a:xfrm>
            <a:off x="2057400" y="4267200"/>
            <a:ext cx="6400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r"/>
            <a:r>
              <a:rPr lang="en-US" altLang="fr-FR" b="1">
                <a:solidFill>
                  <a:schemeClr val="bg2"/>
                </a:solidFill>
                <a:latin typeface="Arial" panose="020B0604020202020204" pitchFamily="34" charset="0"/>
              </a:rPr>
              <a:t>COMPOSABLE UDT</a:t>
            </a:r>
          </a:p>
        </p:txBody>
      </p:sp>
      <p:sp>
        <p:nvSpPr>
          <p:cNvPr id="57351" name="Rectangle 7">
            <a:extLst>
              <a:ext uri="{FF2B5EF4-FFF2-40B4-BE49-F238E27FC236}">
                <a16:creationId xmlns:a16="http://schemas.microsoft.com/office/drawing/2014/main" id="{DCF7FE57-35AA-218C-56D4-0AD3BE08C1F2}"/>
              </a:ext>
            </a:extLst>
          </p:cNvPr>
          <p:cNvSpPr>
            <a:spLocks noChangeArrowheads="1"/>
          </p:cNvSpPr>
          <p:nvPr/>
        </p:nvSpPr>
        <p:spPr bwMode="auto">
          <a:xfrm>
            <a:off x="2057400" y="5029200"/>
            <a:ext cx="6400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r"/>
            <a:r>
              <a:rPr lang="en-US" altLang="fr-FR" b="1">
                <a:solidFill>
                  <a:schemeClr val="bg2"/>
                </a:solidFill>
                <a:latin typeface="Arial" panose="020B0604020202020204" pitchFamily="34" charset="0"/>
              </a:rPr>
              <a:t>CONCLUSIONS</a:t>
            </a:r>
          </a:p>
        </p:txBody>
      </p:sp>
      <p:sp>
        <p:nvSpPr>
          <p:cNvPr id="57353" name="Rectangle 9">
            <a:extLst>
              <a:ext uri="{FF2B5EF4-FFF2-40B4-BE49-F238E27FC236}">
                <a16:creationId xmlns:a16="http://schemas.microsoft.com/office/drawing/2014/main" id="{772EECC5-ADCA-4AED-1162-9D50B6A37F47}"/>
              </a:ext>
            </a:extLst>
          </p:cNvPr>
          <p:cNvSpPr>
            <a:spLocks noChangeArrowheads="1"/>
          </p:cNvSpPr>
          <p:nvPr/>
        </p:nvSpPr>
        <p:spPr bwMode="auto">
          <a:xfrm>
            <a:off x="381000"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7354" name="Rectangle 10">
            <a:extLst>
              <a:ext uri="{FF2B5EF4-FFF2-40B4-BE49-F238E27FC236}">
                <a16:creationId xmlns:a16="http://schemas.microsoft.com/office/drawing/2014/main" id="{084BADFF-717F-8CFC-A3F0-90540816C226}"/>
              </a:ext>
            </a:extLst>
          </p:cNvPr>
          <p:cNvSpPr>
            <a:spLocks noChangeArrowheads="1"/>
          </p:cNvSpPr>
          <p:nvPr/>
        </p:nvSpPr>
        <p:spPr bwMode="auto">
          <a:xfrm>
            <a:off x="1676400"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7355" name="Rectangle 11">
            <a:extLst>
              <a:ext uri="{FF2B5EF4-FFF2-40B4-BE49-F238E27FC236}">
                <a16:creationId xmlns:a16="http://schemas.microsoft.com/office/drawing/2014/main" id="{C8240A86-92F7-6A58-F932-AD85E8B39C9B}"/>
              </a:ext>
            </a:extLst>
          </p:cNvPr>
          <p:cNvSpPr>
            <a:spLocks noChangeArrowheads="1"/>
          </p:cNvSpPr>
          <p:nvPr/>
        </p:nvSpPr>
        <p:spPr bwMode="auto">
          <a:xfrm>
            <a:off x="2971800"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7356" name="Rectangle 12">
            <a:extLst>
              <a:ext uri="{FF2B5EF4-FFF2-40B4-BE49-F238E27FC236}">
                <a16:creationId xmlns:a16="http://schemas.microsoft.com/office/drawing/2014/main" id="{58A2032A-19AD-92E3-0180-34BE7341D5C8}"/>
              </a:ext>
            </a:extLst>
          </p:cNvPr>
          <p:cNvSpPr>
            <a:spLocks noChangeArrowheads="1"/>
          </p:cNvSpPr>
          <p:nvPr/>
        </p:nvSpPr>
        <p:spPr bwMode="auto">
          <a:xfrm>
            <a:off x="4244975" y="6477000"/>
            <a:ext cx="20955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3">
            <a:extLst>
              <a:ext uri="{FF2B5EF4-FFF2-40B4-BE49-F238E27FC236}">
                <a16:creationId xmlns:a16="http://schemas.microsoft.com/office/drawing/2014/main" id="{C6A784C2-FDBB-BC77-986C-5F81B8AB4BDE}"/>
              </a:ext>
            </a:extLst>
          </p:cNvPr>
          <p:cNvSpPr>
            <a:spLocks noGrp="1"/>
          </p:cNvSpPr>
          <p:nvPr>
            <p:ph type="sldNum" sz="quarter" idx="10"/>
          </p:nvPr>
        </p:nvSpPr>
        <p:spPr/>
        <p:txBody>
          <a:bodyPr/>
          <a:lstStyle/>
          <a:p>
            <a:fld id="{0B51E9A6-51A1-1646-9ED0-30809ABB02C4}" type="slidenum">
              <a:rPr lang="en-US" altLang="fr-FR"/>
              <a:pPr/>
              <a:t>31</a:t>
            </a:fld>
            <a:r>
              <a:rPr lang="en-US" altLang="fr-FR"/>
              <a:t> :: 50</a:t>
            </a:r>
          </a:p>
        </p:txBody>
      </p:sp>
      <p:sp>
        <p:nvSpPr>
          <p:cNvPr id="66562" name="Rectangle 2">
            <a:extLst>
              <a:ext uri="{FF2B5EF4-FFF2-40B4-BE49-F238E27FC236}">
                <a16:creationId xmlns:a16="http://schemas.microsoft.com/office/drawing/2014/main" id="{EC923BA9-7303-E38E-9DBD-B7E2A3EE5ED3}"/>
              </a:ext>
            </a:extLst>
          </p:cNvPr>
          <p:cNvSpPr>
            <a:spLocks noGrp="1" noChangeArrowheads="1"/>
          </p:cNvSpPr>
          <p:nvPr>
            <p:ph type="title"/>
          </p:nvPr>
        </p:nvSpPr>
        <p:spPr/>
        <p:txBody>
          <a:bodyPr/>
          <a:lstStyle/>
          <a:p>
            <a:r>
              <a:rPr lang="en-US" altLang="fr-FR"/>
              <a:t>Performance Characteristics</a:t>
            </a:r>
          </a:p>
        </p:txBody>
      </p:sp>
      <p:sp>
        <p:nvSpPr>
          <p:cNvPr id="66563" name="Rectangle 3">
            <a:extLst>
              <a:ext uri="{FF2B5EF4-FFF2-40B4-BE49-F238E27FC236}">
                <a16:creationId xmlns:a16="http://schemas.microsoft.com/office/drawing/2014/main" id="{5FFCCEE3-DF6A-194D-C0A6-75A75E4982F4}"/>
              </a:ext>
            </a:extLst>
          </p:cNvPr>
          <p:cNvSpPr>
            <a:spLocks noGrp="1" noChangeArrowheads="1"/>
          </p:cNvSpPr>
          <p:nvPr>
            <p:ph type="body" idx="1"/>
          </p:nvPr>
        </p:nvSpPr>
        <p:spPr/>
        <p:txBody>
          <a:bodyPr/>
          <a:lstStyle/>
          <a:p>
            <a:r>
              <a:rPr lang="en-US" altLang="fr-FR"/>
              <a:t>Efficiency</a:t>
            </a:r>
          </a:p>
          <a:p>
            <a:pPr lvl="1"/>
            <a:r>
              <a:rPr lang="en-US" altLang="fr-FR"/>
              <a:t>Higher bandwidth utilization, less CPU usage</a:t>
            </a:r>
          </a:p>
          <a:p>
            <a:endParaRPr lang="en-US" altLang="fr-FR"/>
          </a:p>
          <a:p>
            <a:r>
              <a:rPr lang="en-US" altLang="fr-FR"/>
              <a:t>Intra-protocol fairness</a:t>
            </a:r>
          </a:p>
          <a:p>
            <a:pPr lvl="1"/>
            <a:r>
              <a:rPr lang="en-US" altLang="fr-FR"/>
              <a:t>Max-min fairness</a:t>
            </a:r>
          </a:p>
          <a:p>
            <a:pPr lvl="1"/>
            <a:r>
              <a:rPr lang="en-US" altLang="fr-FR"/>
              <a:t>Jain's fairness index</a:t>
            </a:r>
          </a:p>
          <a:p>
            <a:endParaRPr lang="en-US" altLang="fr-FR"/>
          </a:p>
          <a:p>
            <a:r>
              <a:rPr lang="en-US" altLang="fr-FR"/>
              <a:t>TCP friendliness</a:t>
            </a:r>
          </a:p>
          <a:p>
            <a:pPr lvl="1"/>
            <a:r>
              <a:rPr lang="en-US" altLang="fr-FR"/>
              <a:t>Bulk TCP flow vs Bulk UDT flow</a:t>
            </a:r>
          </a:p>
          <a:p>
            <a:pPr lvl="1"/>
            <a:r>
              <a:rPr lang="en-US" altLang="fr-FR"/>
              <a:t>Short-lived TCP flow (slow start phase) vs Bulk UDT flow</a:t>
            </a:r>
          </a:p>
          <a:p>
            <a:endParaRPr lang="en-US" altLang="fr-FR"/>
          </a:p>
          <a:p>
            <a:r>
              <a:rPr lang="en-US" altLang="fr-FR"/>
              <a:t>Stability (oscillations)</a:t>
            </a:r>
          </a:p>
          <a:p>
            <a:pPr lvl="1"/>
            <a:r>
              <a:rPr lang="en-US" altLang="fr-FR"/>
              <a:t>Stability index (standard deviation)</a:t>
            </a:r>
          </a:p>
        </p:txBody>
      </p:sp>
      <p:sp>
        <p:nvSpPr>
          <p:cNvPr id="66564" name="Rectangle 4">
            <a:extLst>
              <a:ext uri="{FF2B5EF4-FFF2-40B4-BE49-F238E27FC236}">
                <a16:creationId xmlns:a16="http://schemas.microsoft.com/office/drawing/2014/main" id="{4FE941FB-4B86-980F-D035-9C0E64E31EC9}"/>
              </a:ext>
            </a:extLst>
          </p:cNvPr>
          <p:cNvSpPr>
            <a:spLocks noChangeArrowheads="1"/>
          </p:cNvSpPr>
          <p:nvPr/>
        </p:nvSpPr>
        <p:spPr bwMode="auto">
          <a:xfrm>
            <a:off x="381000"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66565" name="Rectangle 5">
            <a:extLst>
              <a:ext uri="{FF2B5EF4-FFF2-40B4-BE49-F238E27FC236}">
                <a16:creationId xmlns:a16="http://schemas.microsoft.com/office/drawing/2014/main" id="{03DAD664-8A4A-AB50-0DE7-40BF724267F9}"/>
              </a:ext>
            </a:extLst>
          </p:cNvPr>
          <p:cNvSpPr>
            <a:spLocks noChangeArrowheads="1"/>
          </p:cNvSpPr>
          <p:nvPr/>
        </p:nvSpPr>
        <p:spPr bwMode="auto">
          <a:xfrm>
            <a:off x="1676400"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66566" name="Rectangle 6">
            <a:extLst>
              <a:ext uri="{FF2B5EF4-FFF2-40B4-BE49-F238E27FC236}">
                <a16:creationId xmlns:a16="http://schemas.microsoft.com/office/drawing/2014/main" id="{08188EED-C2E3-C875-30A9-FF596199BC6E}"/>
              </a:ext>
            </a:extLst>
          </p:cNvPr>
          <p:cNvSpPr>
            <a:spLocks noChangeArrowheads="1"/>
          </p:cNvSpPr>
          <p:nvPr/>
        </p:nvSpPr>
        <p:spPr bwMode="auto">
          <a:xfrm>
            <a:off x="2971800"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66567" name="Rectangle 7">
            <a:extLst>
              <a:ext uri="{FF2B5EF4-FFF2-40B4-BE49-F238E27FC236}">
                <a16:creationId xmlns:a16="http://schemas.microsoft.com/office/drawing/2014/main" id="{913C6403-4E64-9FA5-F7D5-9FF2F047D9E6}"/>
              </a:ext>
            </a:extLst>
          </p:cNvPr>
          <p:cNvSpPr>
            <a:spLocks noChangeArrowheads="1"/>
          </p:cNvSpPr>
          <p:nvPr/>
        </p:nvSpPr>
        <p:spPr bwMode="auto">
          <a:xfrm>
            <a:off x="4244975" y="6477000"/>
            <a:ext cx="420688"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3">
            <a:extLst>
              <a:ext uri="{FF2B5EF4-FFF2-40B4-BE49-F238E27FC236}">
                <a16:creationId xmlns:a16="http://schemas.microsoft.com/office/drawing/2014/main" id="{5039D6F7-D79C-AD2B-3AFF-31FF8164F2AD}"/>
              </a:ext>
            </a:extLst>
          </p:cNvPr>
          <p:cNvSpPr>
            <a:spLocks noGrp="1"/>
          </p:cNvSpPr>
          <p:nvPr>
            <p:ph type="sldNum" sz="quarter" idx="10"/>
          </p:nvPr>
        </p:nvSpPr>
        <p:spPr/>
        <p:txBody>
          <a:bodyPr/>
          <a:lstStyle/>
          <a:p>
            <a:fld id="{694B162A-272A-3744-AA92-CBE489E9C570}" type="slidenum">
              <a:rPr lang="en-US" altLang="fr-FR"/>
              <a:pPr/>
              <a:t>32</a:t>
            </a:fld>
            <a:r>
              <a:rPr lang="en-US" altLang="fr-FR"/>
              <a:t> :: 50</a:t>
            </a:r>
          </a:p>
        </p:txBody>
      </p:sp>
      <p:sp>
        <p:nvSpPr>
          <p:cNvPr id="77826" name="Rectangle 2">
            <a:extLst>
              <a:ext uri="{FF2B5EF4-FFF2-40B4-BE49-F238E27FC236}">
                <a16:creationId xmlns:a16="http://schemas.microsoft.com/office/drawing/2014/main" id="{90ECB27F-90C7-C5AB-5A2A-0B2DB8F776E5}"/>
              </a:ext>
            </a:extLst>
          </p:cNvPr>
          <p:cNvSpPr>
            <a:spLocks noGrp="1" noChangeArrowheads="1"/>
          </p:cNvSpPr>
          <p:nvPr>
            <p:ph type="title"/>
          </p:nvPr>
        </p:nvSpPr>
        <p:spPr/>
        <p:txBody>
          <a:bodyPr/>
          <a:lstStyle/>
          <a:p>
            <a:r>
              <a:rPr lang="en-US" altLang="fr-FR"/>
              <a:t>Evaluation Strategies</a:t>
            </a:r>
          </a:p>
        </p:txBody>
      </p:sp>
      <p:sp>
        <p:nvSpPr>
          <p:cNvPr id="77827" name="Rectangle 3">
            <a:extLst>
              <a:ext uri="{FF2B5EF4-FFF2-40B4-BE49-F238E27FC236}">
                <a16:creationId xmlns:a16="http://schemas.microsoft.com/office/drawing/2014/main" id="{B7616109-C922-6021-3397-2C9BE687F0AB}"/>
              </a:ext>
            </a:extLst>
          </p:cNvPr>
          <p:cNvSpPr>
            <a:spLocks noGrp="1" noChangeArrowheads="1"/>
          </p:cNvSpPr>
          <p:nvPr>
            <p:ph type="body" idx="1"/>
          </p:nvPr>
        </p:nvSpPr>
        <p:spPr/>
        <p:txBody>
          <a:bodyPr/>
          <a:lstStyle/>
          <a:p>
            <a:r>
              <a:rPr lang="en-US" altLang="fr-FR"/>
              <a:t>Simulations vs. experiments</a:t>
            </a:r>
          </a:p>
          <a:p>
            <a:pPr lvl="1"/>
            <a:r>
              <a:rPr lang="en-US" altLang="fr-FR"/>
              <a:t>NS2 network simulator, NCDM teraflow testbed</a:t>
            </a:r>
          </a:p>
          <a:p>
            <a:endParaRPr lang="en-US" altLang="fr-FR"/>
          </a:p>
          <a:p>
            <a:r>
              <a:rPr lang="en-US" altLang="fr-FR"/>
              <a:t>Setup</a:t>
            </a:r>
          </a:p>
          <a:p>
            <a:pPr lvl="1"/>
            <a:r>
              <a:rPr lang="en-US" altLang="fr-FR"/>
              <a:t>Network topology, bandwidth, distance, queuing, Link error rate, etc.</a:t>
            </a:r>
          </a:p>
          <a:p>
            <a:pPr lvl="1"/>
            <a:r>
              <a:rPr lang="en-US" altLang="fr-FR"/>
              <a:t>Concurrency (number of parallel flows)</a:t>
            </a:r>
          </a:p>
          <a:p>
            <a:endParaRPr lang="en-US" altLang="fr-FR"/>
          </a:p>
          <a:p>
            <a:r>
              <a:rPr lang="en-US" altLang="fr-FR"/>
              <a:t>Comparison (against TCP)</a:t>
            </a:r>
          </a:p>
          <a:p>
            <a:endParaRPr lang="en-US" altLang="fr-FR"/>
          </a:p>
          <a:p>
            <a:r>
              <a:rPr lang="en-US" altLang="fr-FR"/>
              <a:t>Real world applications</a:t>
            </a:r>
          </a:p>
          <a:p>
            <a:pPr lvl="1"/>
            <a:r>
              <a:rPr lang="en-US" altLang="fr-FR"/>
              <a:t>SDSS data transfer, high performance mining of streaming data, etc.</a:t>
            </a:r>
          </a:p>
          <a:p>
            <a:endParaRPr lang="en-US" altLang="fr-FR"/>
          </a:p>
          <a:p>
            <a:r>
              <a:rPr lang="en-US" altLang="fr-FR"/>
              <a:t>Independent evaluation</a:t>
            </a:r>
          </a:p>
          <a:p>
            <a:pPr lvl="1"/>
            <a:r>
              <a:rPr lang="en-US" altLang="fr-FR"/>
              <a:t>SLAC, JGN2, UvA, Unipmn (Italy), etc.</a:t>
            </a:r>
          </a:p>
        </p:txBody>
      </p:sp>
      <p:sp>
        <p:nvSpPr>
          <p:cNvPr id="77828" name="Rectangle 4">
            <a:extLst>
              <a:ext uri="{FF2B5EF4-FFF2-40B4-BE49-F238E27FC236}">
                <a16:creationId xmlns:a16="http://schemas.microsoft.com/office/drawing/2014/main" id="{0A90F851-FF0C-5FC0-70A0-F221CA7D1A82}"/>
              </a:ext>
            </a:extLst>
          </p:cNvPr>
          <p:cNvSpPr>
            <a:spLocks noChangeArrowheads="1"/>
          </p:cNvSpPr>
          <p:nvPr/>
        </p:nvSpPr>
        <p:spPr bwMode="auto">
          <a:xfrm>
            <a:off x="381000"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7829" name="Rectangle 5">
            <a:extLst>
              <a:ext uri="{FF2B5EF4-FFF2-40B4-BE49-F238E27FC236}">
                <a16:creationId xmlns:a16="http://schemas.microsoft.com/office/drawing/2014/main" id="{44FB2607-BB9D-C0C7-A5B2-80F7F1E6581B}"/>
              </a:ext>
            </a:extLst>
          </p:cNvPr>
          <p:cNvSpPr>
            <a:spLocks noChangeArrowheads="1"/>
          </p:cNvSpPr>
          <p:nvPr/>
        </p:nvSpPr>
        <p:spPr bwMode="auto">
          <a:xfrm>
            <a:off x="1676400"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7830" name="Rectangle 6">
            <a:extLst>
              <a:ext uri="{FF2B5EF4-FFF2-40B4-BE49-F238E27FC236}">
                <a16:creationId xmlns:a16="http://schemas.microsoft.com/office/drawing/2014/main" id="{C55931AB-64C8-B515-0ADC-3AF75AE96397}"/>
              </a:ext>
            </a:extLst>
          </p:cNvPr>
          <p:cNvSpPr>
            <a:spLocks noChangeArrowheads="1"/>
          </p:cNvSpPr>
          <p:nvPr/>
        </p:nvSpPr>
        <p:spPr bwMode="auto">
          <a:xfrm>
            <a:off x="2971800"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7831" name="Rectangle 7">
            <a:extLst>
              <a:ext uri="{FF2B5EF4-FFF2-40B4-BE49-F238E27FC236}">
                <a16:creationId xmlns:a16="http://schemas.microsoft.com/office/drawing/2014/main" id="{5768F338-D0D0-C0F1-007E-328EB715ADBB}"/>
              </a:ext>
            </a:extLst>
          </p:cNvPr>
          <p:cNvSpPr>
            <a:spLocks noChangeArrowheads="1"/>
          </p:cNvSpPr>
          <p:nvPr/>
        </p:nvSpPr>
        <p:spPr bwMode="auto">
          <a:xfrm>
            <a:off x="4244975" y="6477000"/>
            <a:ext cx="630238"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3">
            <a:extLst>
              <a:ext uri="{FF2B5EF4-FFF2-40B4-BE49-F238E27FC236}">
                <a16:creationId xmlns:a16="http://schemas.microsoft.com/office/drawing/2014/main" id="{380B0192-75F9-3F03-A0B5-7E66EFCB2303}"/>
              </a:ext>
            </a:extLst>
          </p:cNvPr>
          <p:cNvSpPr>
            <a:spLocks noGrp="1"/>
          </p:cNvSpPr>
          <p:nvPr>
            <p:ph type="sldNum" sz="quarter" idx="10"/>
          </p:nvPr>
        </p:nvSpPr>
        <p:spPr/>
        <p:txBody>
          <a:bodyPr/>
          <a:lstStyle/>
          <a:p>
            <a:fld id="{225645AC-577A-4C41-99D3-EB2172EE2926}" type="slidenum">
              <a:rPr lang="en-US" altLang="fr-FR"/>
              <a:pPr/>
              <a:t>33</a:t>
            </a:fld>
            <a:r>
              <a:rPr lang="en-US" altLang="fr-FR"/>
              <a:t> :: 50</a:t>
            </a:r>
          </a:p>
        </p:txBody>
      </p:sp>
      <p:sp>
        <p:nvSpPr>
          <p:cNvPr id="102402" name="Rectangle 2">
            <a:extLst>
              <a:ext uri="{FF2B5EF4-FFF2-40B4-BE49-F238E27FC236}">
                <a16:creationId xmlns:a16="http://schemas.microsoft.com/office/drawing/2014/main" id="{B16966A6-5532-2FF6-7C66-5AFEABA0E458}"/>
              </a:ext>
            </a:extLst>
          </p:cNvPr>
          <p:cNvSpPr>
            <a:spLocks noGrp="1" noChangeArrowheads="1"/>
          </p:cNvSpPr>
          <p:nvPr>
            <p:ph type="title"/>
          </p:nvPr>
        </p:nvSpPr>
        <p:spPr/>
        <p:txBody>
          <a:bodyPr/>
          <a:lstStyle/>
          <a:p>
            <a:r>
              <a:rPr lang="en-US" altLang="fr-FR"/>
              <a:t>Efficiency, Fairness, &amp; Stability</a:t>
            </a:r>
          </a:p>
        </p:txBody>
      </p:sp>
      <p:sp>
        <p:nvSpPr>
          <p:cNvPr id="102404" name="Rectangle 4">
            <a:extLst>
              <a:ext uri="{FF2B5EF4-FFF2-40B4-BE49-F238E27FC236}">
                <a16:creationId xmlns:a16="http://schemas.microsoft.com/office/drawing/2014/main" id="{E7C4E2A3-AB34-1D67-EE96-1785CE453308}"/>
              </a:ext>
            </a:extLst>
          </p:cNvPr>
          <p:cNvSpPr>
            <a:spLocks noChangeArrowheads="1"/>
          </p:cNvSpPr>
          <p:nvPr/>
        </p:nvSpPr>
        <p:spPr bwMode="auto">
          <a:xfrm>
            <a:off x="381000"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2405" name="Rectangle 5">
            <a:extLst>
              <a:ext uri="{FF2B5EF4-FFF2-40B4-BE49-F238E27FC236}">
                <a16:creationId xmlns:a16="http://schemas.microsoft.com/office/drawing/2014/main" id="{53454812-196E-8A31-1972-C8A13158355D}"/>
              </a:ext>
            </a:extLst>
          </p:cNvPr>
          <p:cNvSpPr>
            <a:spLocks noChangeArrowheads="1"/>
          </p:cNvSpPr>
          <p:nvPr/>
        </p:nvSpPr>
        <p:spPr bwMode="auto">
          <a:xfrm>
            <a:off x="1676400"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2406" name="Rectangle 6">
            <a:extLst>
              <a:ext uri="{FF2B5EF4-FFF2-40B4-BE49-F238E27FC236}">
                <a16:creationId xmlns:a16="http://schemas.microsoft.com/office/drawing/2014/main" id="{1D76622C-239F-5C70-7EFC-A3CA0A4CF400}"/>
              </a:ext>
            </a:extLst>
          </p:cNvPr>
          <p:cNvSpPr>
            <a:spLocks noChangeArrowheads="1"/>
          </p:cNvSpPr>
          <p:nvPr/>
        </p:nvSpPr>
        <p:spPr bwMode="auto">
          <a:xfrm>
            <a:off x="2971800"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nvGrpSpPr>
          <p:cNvPr id="102452" name="Group 52">
            <a:extLst>
              <a:ext uri="{FF2B5EF4-FFF2-40B4-BE49-F238E27FC236}">
                <a16:creationId xmlns:a16="http://schemas.microsoft.com/office/drawing/2014/main" id="{86411B5A-8863-DEC5-27B1-2498A26D657B}"/>
              </a:ext>
            </a:extLst>
          </p:cNvPr>
          <p:cNvGrpSpPr>
            <a:grpSpLocks/>
          </p:cNvGrpSpPr>
          <p:nvPr/>
        </p:nvGrpSpPr>
        <p:grpSpPr bwMode="auto">
          <a:xfrm>
            <a:off x="1873250" y="3733800"/>
            <a:ext cx="5441950" cy="2362200"/>
            <a:chOff x="1180" y="2448"/>
            <a:chExt cx="3428" cy="1488"/>
          </a:xfrm>
        </p:grpSpPr>
        <p:sp>
          <p:nvSpPr>
            <p:cNvPr id="102438" name="Rectangle 38">
              <a:extLst>
                <a:ext uri="{FF2B5EF4-FFF2-40B4-BE49-F238E27FC236}">
                  <a16:creationId xmlns:a16="http://schemas.microsoft.com/office/drawing/2014/main" id="{026E7E46-2EFB-56C8-7940-2963B062594C}"/>
                </a:ext>
              </a:extLst>
            </p:cNvPr>
            <p:cNvSpPr>
              <a:spLocks noChangeArrowheads="1"/>
            </p:cNvSpPr>
            <p:nvPr/>
          </p:nvSpPr>
          <p:spPr bwMode="auto">
            <a:xfrm>
              <a:off x="1269" y="2448"/>
              <a:ext cx="3225" cy="192"/>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fr-FR" sz="1200" b="1"/>
                <a:t>Flow 1</a:t>
              </a:r>
            </a:p>
          </p:txBody>
        </p:sp>
        <p:sp>
          <p:nvSpPr>
            <p:cNvPr id="102439" name="Rectangle 39">
              <a:extLst>
                <a:ext uri="{FF2B5EF4-FFF2-40B4-BE49-F238E27FC236}">
                  <a16:creationId xmlns:a16="http://schemas.microsoft.com/office/drawing/2014/main" id="{A8794341-C911-3FC1-83FC-31B4E9582A48}"/>
                </a:ext>
              </a:extLst>
            </p:cNvPr>
            <p:cNvSpPr>
              <a:spLocks noChangeArrowheads="1"/>
            </p:cNvSpPr>
            <p:nvPr/>
          </p:nvSpPr>
          <p:spPr bwMode="auto">
            <a:xfrm>
              <a:off x="1728" y="2736"/>
              <a:ext cx="2303" cy="192"/>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fr-FR" sz="1200" b="1"/>
                <a:t>Flow 2</a:t>
              </a:r>
            </a:p>
          </p:txBody>
        </p:sp>
        <p:sp>
          <p:nvSpPr>
            <p:cNvPr id="102440" name="Rectangle 40">
              <a:extLst>
                <a:ext uri="{FF2B5EF4-FFF2-40B4-BE49-F238E27FC236}">
                  <a16:creationId xmlns:a16="http://schemas.microsoft.com/office/drawing/2014/main" id="{F1996FB9-8C4C-9E34-3235-E16CD857E31F}"/>
                </a:ext>
              </a:extLst>
            </p:cNvPr>
            <p:cNvSpPr>
              <a:spLocks noChangeArrowheads="1"/>
            </p:cNvSpPr>
            <p:nvPr/>
          </p:nvSpPr>
          <p:spPr bwMode="auto">
            <a:xfrm>
              <a:off x="2191" y="3024"/>
              <a:ext cx="1382" cy="192"/>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fr-FR" sz="1200" b="1"/>
                <a:t>Flow 3</a:t>
              </a:r>
            </a:p>
          </p:txBody>
        </p:sp>
        <p:sp>
          <p:nvSpPr>
            <p:cNvPr id="102441" name="Rectangle 41">
              <a:extLst>
                <a:ext uri="{FF2B5EF4-FFF2-40B4-BE49-F238E27FC236}">
                  <a16:creationId xmlns:a16="http://schemas.microsoft.com/office/drawing/2014/main" id="{12D05C72-FE47-AAEE-C95A-957AB74DB2AD}"/>
                </a:ext>
              </a:extLst>
            </p:cNvPr>
            <p:cNvSpPr>
              <a:spLocks noChangeArrowheads="1"/>
            </p:cNvSpPr>
            <p:nvPr/>
          </p:nvSpPr>
          <p:spPr bwMode="auto">
            <a:xfrm>
              <a:off x="2652" y="3312"/>
              <a:ext cx="461" cy="192"/>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fr-FR" sz="1200" b="1"/>
                <a:t>Flow 4</a:t>
              </a:r>
            </a:p>
          </p:txBody>
        </p:sp>
        <p:sp>
          <p:nvSpPr>
            <p:cNvPr id="102442" name="Line 42">
              <a:extLst>
                <a:ext uri="{FF2B5EF4-FFF2-40B4-BE49-F238E27FC236}">
                  <a16:creationId xmlns:a16="http://schemas.microsoft.com/office/drawing/2014/main" id="{5AEFAEA5-78AC-87B7-DB4F-160DEAA0F8EE}"/>
                </a:ext>
              </a:extLst>
            </p:cNvPr>
            <p:cNvSpPr>
              <a:spLocks noChangeShapeType="1"/>
            </p:cNvSpPr>
            <p:nvPr/>
          </p:nvSpPr>
          <p:spPr bwMode="auto">
            <a:xfrm>
              <a:off x="1248" y="3648"/>
              <a:ext cx="3225" cy="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02443" name="Text Box 43">
              <a:extLst>
                <a:ext uri="{FF2B5EF4-FFF2-40B4-BE49-F238E27FC236}">
                  <a16:creationId xmlns:a16="http://schemas.microsoft.com/office/drawing/2014/main" id="{C17F9C72-5A61-D737-5F20-79BE0E9E2E60}"/>
                </a:ext>
              </a:extLst>
            </p:cNvPr>
            <p:cNvSpPr txBox="1">
              <a:spLocks noChangeArrowheads="1"/>
            </p:cNvSpPr>
            <p:nvPr/>
          </p:nvSpPr>
          <p:spPr bwMode="auto">
            <a:xfrm>
              <a:off x="1180" y="3648"/>
              <a:ext cx="16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sz="1200" b="1">
                  <a:solidFill>
                    <a:srgbClr val="5F5F5F"/>
                  </a:solidFill>
                </a:rPr>
                <a:t>0</a:t>
              </a:r>
            </a:p>
          </p:txBody>
        </p:sp>
        <p:sp>
          <p:nvSpPr>
            <p:cNvPr id="102444" name="Text Box 44">
              <a:extLst>
                <a:ext uri="{FF2B5EF4-FFF2-40B4-BE49-F238E27FC236}">
                  <a16:creationId xmlns:a16="http://schemas.microsoft.com/office/drawing/2014/main" id="{72FF5932-9996-8384-53BF-39F68A3D9C5A}"/>
                </a:ext>
              </a:extLst>
            </p:cNvPr>
            <p:cNvSpPr txBox="1">
              <a:spLocks noChangeArrowheads="1"/>
            </p:cNvSpPr>
            <p:nvPr/>
          </p:nvSpPr>
          <p:spPr bwMode="auto">
            <a:xfrm>
              <a:off x="1612" y="3648"/>
              <a:ext cx="26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sz="1200" b="1">
                  <a:solidFill>
                    <a:srgbClr val="5F5F5F"/>
                  </a:solidFill>
                </a:rPr>
                <a:t>100</a:t>
              </a:r>
            </a:p>
          </p:txBody>
        </p:sp>
        <p:sp>
          <p:nvSpPr>
            <p:cNvPr id="102445" name="Text Box 45">
              <a:extLst>
                <a:ext uri="{FF2B5EF4-FFF2-40B4-BE49-F238E27FC236}">
                  <a16:creationId xmlns:a16="http://schemas.microsoft.com/office/drawing/2014/main" id="{E40DE6E1-C953-2A08-07B2-14E394341892}"/>
                </a:ext>
              </a:extLst>
            </p:cNvPr>
            <p:cNvSpPr txBox="1">
              <a:spLocks noChangeArrowheads="1"/>
            </p:cNvSpPr>
            <p:nvPr/>
          </p:nvSpPr>
          <p:spPr bwMode="auto">
            <a:xfrm>
              <a:off x="2064" y="3648"/>
              <a:ext cx="26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sz="1200" b="1">
                  <a:solidFill>
                    <a:srgbClr val="5F5F5F"/>
                  </a:solidFill>
                </a:rPr>
                <a:t>200</a:t>
              </a:r>
            </a:p>
          </p:txBody>
        </p:sp>
        <p:sp>
          <p:nvSpPr>
            <p:cNvPr id="102446" name="Text Box 46">
              <a:extLst>
                <a:ext uri="{FF2B5EF4-FFF2-40B4-BE49-F238E27FC236}">
                  <a16:creationId xmlns:a16="http://schemas.microsoft.com/office/drawing/2014/main" id="{7E1B5AAA-7923-588E-7774-E70ECE3B2D86}"/>
                </a:ext>
              </a:extLst>
            </p:cNvPr>
            <p:cNvSpPr txBox="1">
              <a:spLocks noChangeArrowheads="1"/>
            </p:cNvSpPr>
            <p:nvPr/>
          </p:nvSpPr>
          <p:spPr bwMode="auto">
            <a:xfrm>
              <a:off x="2524" y="3648"/>
              <a:ext cx="26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sz="1200" b="1">
                  <a:solidFill>
                    <a:srgbClr val="5F5F5F"/>
                  </a:solidFill>
                </a:rPr>
                <a:t>300</a:t>
              </a:r>
            </a:p>
          </p:txBody>
        </p:sp>
        <p:sp>
          <p:nvSpPr>
            <p:cNvPr id="102447" name="Text Box 47">
              <a:extLst>
                <a:ext uri="{FF2B5EF4-FFF2-40B4-BE49-F238E27FC236}">
                  <a16:creationId xmlns:a16="http://schemas.microsoft.com/office/drawing/2014/main" id="{E8635682-1D6E-BB34-A5D3-BAC9BFF563F9}"/>
                </a:ext>
              </a:extLst>
            </p:cNvPr>
            <p:cNvSpPr txBox="1">
              <a:spLocks noChangeArrowheads="1"/>
            </p:cNvSpPr>
            <p:nvPr/>
          </p:nvSpPr>
          <p:spPr bwMode="auto">
            <a:xfrm>
              <a:off x="2976" y="3648"/>
              <a:ext cx="26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sz="1200" b="1">
                  <a:solidFill>
                    <a:srgbClr val="5F5F5F"/>
                  </a:solidFill>
                </a:rPr>
                <a:t>400</a:t>
              </a:r>
            </a:p>
          </p:txBody>
        </p:sp>
        <p:sp>
          <p:nvSpPr>
            <p:cNvPr id="102448" name="Text Box 48">
              <a:extLst>
                <a:ext uri="{FF2B5EF4-FFF2-40B4-BE49-F238E27FC236}">
                  <a16:creationId xmlns:a16="http://schemas.microsoft.com/office/drawing/2014/main" id="{B29E79CF-3619-1F5B-0AEA-EE7B09A55E31}"/>
                </a:ext>
              </a:extLst>
            </p:cNvPr>
            <p:cNvSpPr txBox="1">
              <a:spLocks noChangeArrowheads="1"/>
            </p:cNvSpPr>
            <p:nvPr/>
          </p:nvSpPr>
          <p:spPr bwMode="auto">
            <a:xfrm>
              <a:off x="3436" y="3648"/>
              <a:ext cx="26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sz="1200" b="1">
                  <a:solidFill>
                    <a:srgbClr val="5F5F5F"/>
                  </a:solidFill>
                </a:rPr>
                <a:t>500</a:t>
              </a:r>
            </a:p>
          </p:txBody>
        </p:sp>
        <p:sp>
          <p:nvSpPr>
            <p:cNvPr id="102449" name="Text Box 49">
              <a:extLst>
                <a:ext uri="{FF2B5EF4-FFF2-40B4-BE49-F238E27FC236}">
                  <a16:creationId xmlns:a16="http://schemas.microsoft.com/office/drawing/2014/main" id="{9A84E3B9-2248-4E74-A16A-C56BEECA65AE}"/>
                </a:ext>
              </a:extLst>
            </p:cNvPr>
            <p:cNvSpPr txBox="1">
              <a:spLocks noChangeArrowheads="1"/>
            </p:cNvSpPr>
            <p:nvPr/>
          </p:nvSpPr>
          <p:spPr bwMode="auto">
            <a:xfrm>
              <a:off x="3916" y="3648"/>
              <a:ext cx="26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sz="1200" b="1">
                  <a:solidFill>
                    <a:srgbClr val="5F5F5F"/>
                  </a:solidFill>
                </a:rPr>
                <a:t>600</a:t>
              </a:r>
            </a:p>
          </p:txBody>
        </p:sp>
        <p:sp>
          <p:nvSpPr>
            <p:cNvPr id="102450" name="Text Box 50">
              <a:extLst>
                <a:ext uri="{FF2B5EF4-FFF2-40B4-BE49-F238E27FC236}">
                  <a16:creationId xmlns:a16="http://schemas.microsoft.com/office/drawing/2014/main" id="{46F1EC40-69A5-1BA8-4B4E-52EB85D5C2C4}"/>
                </a:ext>
              </a:extLst>
            </p:cNvPr>
            <p:cNvSpPr txBox="1">
              <a:spLocks noChangeArrowheads="1"/>
            </p:cNvSpPr>
            <p:nvPr/>
          </p:nvSpPr>
          <p:spPr bwMode="auto">
            <a:xfrm>
              <a:off x="4348" y="3648"/>
              <a:ext cx="26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sz="1200" b="1">
                  <a:solidFill>
                    <a:srgbClr val="5F5F5F"/>
                  </a:solidFill>
                </a:rPr>
                <a:t>700</a:t>
              </a:r>
            </a:p>
          </p:txBody>
        </p:sp>
        <p:sp>
          <p:nvSpPr>
            <p:cNvPr id="102451" name="Text Box 51">
              <a:extLst>
                <a:ext uri="{FF2B5EF4-FFF2-40B4-BE49-F238E27FC236}">
                  <a16:creationId xmlns:a16="http://schemas.microsoft.com/office/drawing/2014/main" id="{0E88B505-EFD4-EDAA-E73C-5CE4459EB264}"/>
                </a:ext>
              </a:extLst>
            </p:cNvPr>
            <p:cNvSpPr txBox="1">
              <a:spLocks noChangeArrowheads="1"/>
            </p:cNvSpPr>
            <p:nvPr/>
          </p:nvSpPr>
          <p:spPr bwMode="auto">
            <a:xfrm>
              <a:off x="2606" y="3763"/>
              <a:ext cx="541"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sz="1200" b="1">
                  <a:solidFill>
                    <a:srgbClr val="5F5F5F"/>
                  </a:solidFill>
                </a:rPr>
                <a:t>Time (sec)</a:t>
              </a:r>
            </a:p>
          </p:txBody>
        </p:sp>
      </p:grpSp>
      <p:grpSp>
        <p:nvGrpSpPr>
          <p:cNvPr id="102456" name="Group 56">
            <a:extLst>
              <a:ext uri="{FF2B5EF4-FFF2-40B4-BE49-F238E27FC236}">
                <a16:creationId xmlns:a16="http://schemas.microsoft.com/office/drawing/2014/main" id="{7AC677B7-CDF7-C962-68AB-C45E6A0201C2}"/>
              </a:ext>
            </a:extLst>
          </p:cNvPr>
          <p:cNvGrpSpPr>
            <a:grpSpLocks/>
          </p:cNvGrpSpPr>
          <p:nvPr/>
        </p:nvGrpSpPr>
        <p:grpSpPr bwMode="auto">
          <a:xfrm>
            <a:off x="1066800" y="1554163"/>
            <a:ext cx="6934200" cy="1616075"/>
            <a:chOff x="672" y="979"/>
            <a:chExt cx="4368" cy="1018"/>
          </a:xfrm>
        </p:grpSpPr>
        <p:sp>
          <p:nvSpPr>
            <p:cNvPr id="102407" name="Oval 7">
              <a:extLst>
                <a:ext uri="{FF2B5EF4-FFF2-40B4-BE49-F238E27FC236}">
                  <a16:creationId xmlns:a16="http://schemas.microsoft.com/office/drawing/2014/main" id="{533A48C6-4479-32C5-7377-74806D026EAF}"/>
                </a:ext>
              </a:extLst>
            </p:cNvPr>
            <p:cNvSpPr>
              <a:spLocks noChangeArrowheads="1"/>
            </p:cNvSpPr>
            <p:nvPr/>
          </p:nvSpPr>
          <p:spPr bwMode="auto">
            <a:xfrm>
              <a:off x="1392" y="1008"/>
              <a:ext cx="96" cy="96"/>
            </a:xfrm>
            <a:prstGeom prst="ellipse">
              <a:avLst/>
            </a:prstGeom>
            <a:solidFill>
              <a:schemeClr val="accent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2408" name="Oval 8">
              <a:extLst>
                <a:ext uri="{FF2B5EF4-FFF2-40B4-BE49-F238E27FC236}">
                  <a16:creationId xmlns:a16="http://schemas.microsoft.com/office/drawing/2014/main" id="{3E6ACF31-E2D4-01DF-B692-BDEBAB61B044}"/>
                </a:ext>
              </a:extLst>
            </p:cNvPr>
            <p:cNvSpPr>
              <a:spLocks noChangeArrowheads="1"/>
            </p:cNvSpPr>
            <p:nvPr/>
          </p:nvSpPr>
          <p:spPr bwMode="auto">
            <a:xfrm>
              <a:off x="1392" y="1200"/>
              <a:ext cx="96" cy="96"/>
            </a:xfrm>
            <a:prstGeom prst="ellipse">
              <a:avLst/>
            </a:prstGeom>
            <a:solidFill>
              <a:schemeClr val="accent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2409" name="Oval 9">
              <a:extLst>
                <a:ext uri="{FF2B5EF4-FFF2-40B4-BE49-F238E27FC236}">
                  <a16:creationId xmlns:a16="http://schemas.microsoft.com/office/drawing/2014/main" id="{4574B0D2-A4F8-163A-12E5-0059E2672E31}"/>
                </a:ext>
              </a:extLst>
            </p:cNvPr>
            <p:cNvSpPr>
              <a:spLocks noChangeArrowheads="1"/>
            </p:cNvSpPr>
            <p:nvPr/>
          </p:nvSpPr>
          <p:spPr bwMode="auto">
            <a:xfrm>
              <a:off x="1392" y="1392"/>
              <a:ext cx="96" cy="96"/>
            </a:xfrm>
            <a:prstGeom prst="ellipse">
              <a:avLst/>
            </a:prstGeom>
            <a:solidFill>
              <a:schemeClr val="accent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2410" name="Oval 10">
              <a:extLst>
                <a:ext uri="{FF2B5EF4-FFF2-40B4-BE49-F238E27FC236}">
                  <a16:creationId xmlns:a16="http://schemas.microsoft.com/office/drawing/2014/main" id="{1DC95C55-D40E-D732-7FD4-3E912AA31681}"/>
                </a:ext>
              </a:extLst>
            </p:cNvPr>
            <p:cNvSpPr>
              <a:spLocks noChangeArrowheads="1"/>
            </p:cNvSpPr>
            <p:nvPr/>
          </p:nvSpPr>
          <p:spPr bwMode="auto">
            <a:xfrm>
              <a:off x="1392" y="1584"/>
              <a:ext cx="96" cy="96"/>
            </a:xfrm>
            <a:prstGeom prst="ellipse">
              <a:avLst/>
            </a:prstGeom>
            <a:solidFill>
              <a:schemeClr val="accent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2413" name="Oval 13">
              <a:extLst>
                <a:ext uri="{FF2B5EF4-FFF2-40B4-BE49-F238E27FC236}">
                  <a16:creationId xmlns:a16="http://schemas.microsoft.com/office/drawing/2014/main" id="{B673784F-4FCD-E513-EB98-2F6A11AF832B}"/>
                </a:ext>
              </a:extLst>
            </p:cNvPr>
            <p:cNvSpPr>
              <a:spLocks noChangeArrowheads="1"/>
            </p:cNvSpPr>
            <p:nvPr/>
          </p:nvSpPr>
          <p:spPr bwMode="auto">
            <a:xfrm>
              <a:off x="4272" y="1008"/>
              <a:ext cx="96" cy="96"/>
            </a:xfrm>
            <a:prstGeom prst="ellipse">
              <a:avLst/>
            </a:prstGeom>
            <a:solidFill>
              <a:schemeClr val="accent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2414" name="Oval 14">
              <a:extLst>
                <a:ext uri="{FF2B5EF4-FFF2-40B4-BE49-F238E27FC236}">
                  <a16:creationId xmlns:a16="http://schemas.microsoft.com/office/drawing/2014/main" id="{BB031F17-8CCD-815D-4B5D-C63311F742D9}"/>
                </a:ext>
              </a:extLst>
            </p:cNvPr>
            <p:cNvSpPr>
              <a:spLocks noChangeArrowheads="1"/>
            </p:cNvSpPr>
            <p:nvPr/>
          </p:nvSpPr>
          <p:spPr bwMode="auto">
            <a:xfrm>
              <a:off x="4272" y="1200"/>
              <a:ext cx="96" cy="96"/>
            </a:xfrm>
            <a:prstGeom prst="ellipse">
              <a:avLst/>
            </a:prstGeom>
            <a:solidFill>
              <a:schemeClr val="accent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2415" name="Oval 15">
              <a:extLst>
                <a:ext uri="{FF2B5EF4-FFF2-40B4-BE49-F238E27FC236}">
                  <a16:creationId xmlns:a16="http://schemas.microsoft.com/office/drawing/2014/main" id="{1A9BB6CF-A75D-BEE2-5B4F-BF331B1014CF}"/>
                </a:ext>
              </a:extLst>
            </p:cNvPr>
            <p:cNvSpPr>
              <a:spLocks noChangeArrowheads="1"/>
            </p:cNvSpPr>
            <p:nvPr/>
          </p:nvSpPr>
          <p:spPr bwMode="auto">
            <a:xfrm>
              <a:off x="4272" y="1392"/>
              <a:ext cx="96" cy="96"/>
            </a:xfrm>
            <a:prstGeom prst="ellipse">
              <a:avLst/>
            </a:prstGeom>
            <a:solidFill>
              <a:schemeClr val="accent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2416" name="Oval 16">
              <a:extLst>
                <a:ext uri="{FF2B5EF4-FFF2-40B4-BE49-F238E27FC236}">
                  <a16:creationId xmlns:a16="http://schemas.microsoft.com/office/drawing/2014/main" id="{F7DFB2EC-64E8-6FD7-C999-EF68FC9FD2A8}"/>
                </a:ext>
              </a:extLst>
            </p:cNvPr>
            <p:cNvSpPr>
              <a:spLocks noChangeArrowheads="1"/>
            </p:cNvSpPr>
            <p:nvPr/>
          </p:nvSpPr>
          <p:spPr bwMode="auto">
            <a:xfrm>
              <a:off x="4272" y="1584"/>
              <a:ext cx="96" cy="96"/>
            </a:xfrm>
            <a:prstGeom prst="ellipse">
              <a:avLst/>
            </a:prstGeom>
            <a:solidFill>
              <a:schemeClr val="accent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2417" name="Line 17">
              <a:extLst>
                <a:ext uri="{FF2B5EF4-FFF2-40B4-BE49-F238E27FC236}">
                  <a16:creationId xmlns:a16="http://schemas.microsoft.com/office/drawing/2014/main" id="{033E97F3-01D3-13FB-7689-634891C2BA28}"/>
                </a:ext>
              </a:extLst>
            </p:cNvPr>
            <p:cNvSpPr>
              <a:spLocks noChangeShapeType="1"/>
            </p:cNvSpPr>
            <p:nvPr/>
          </p:nvSpPr>
          <p:spPr bwMode="auto">
            <a:xfrm>
              <a:off x="1776" y="1344"/>
              <a:ext cx="2208" cy="0"/>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02418" name="Line 18">
              <a:extLst>
                <a:ext uri="{FF2B5EF4-FFF2-40B4-BE49-F238E27FC236}">
                  <a16:creationId xmlns:a16="http://schemas.microsoft.com/office/drawing/2014/main" id="{046F6102-2DEE-C8B6-C79D-577787A384B4}"/>
                </a:ext>
              </a:extLst>
            </p:cNvPr>
            <p:cNvSpPr>
              <a:spLocks noChangeShapeType="1"/>
            </p:cNvSpPr>
            <p:nvPr/>
          </p:nvSpPr>
          <p:spPr bwMode="auto">
            <a:xfrm>
              <a:off x="1536" y="1104"/>
              <a:ext cx="240" cy="240"/>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02419" name="Line 19">
              <a:extLst>
                <a:ext uri="{FF2B5EF4-FFF2-40B4-BE49-F238E27FC236}">
                  <a16:creationId xmlns:a16="http://schemas.microsoft.com/office/drawing/2014/main" id="{5AE0F0AA-4C50-0501-3E3E-9B4A038F4173}"/>
                </a:ext>
              </a:extLst>
            </p:cNvPr>
            <p:cNvSpPr>
              <a:spLocks noChangeShapeType="1"/>
            </p:cNvSpPr>
            <p:nvPr/>
          </p:nvSpPr>
          <p:spPr bwMode="auto">
            <a:xfrm>
              <a:off x="1536" y="1248"/>
              <a:ext cx="240" cy="96"/>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02420" name="Line 20">
              <a:extLst>
                <a:ext uri="{FF2B5EF4-FFF2-40B4-BE49-F238E27FC236}">
                  <a16:creationId xmlns:a16="http://schemas.microsoft.com/office/drawing/2014/main" id="{9CD454AC-9F9C-4DA5-B6BB-79F3F84830E4}"/>
                </a:ext>
              </a:extLst>
            </p:cNvPr>
            <p:cNvSpPr>
              <a:spLocks noChangeShapeType="1"/>
            </p:cNvSpPr>
            <p:nvPr/>
          </p:nvSpPr>
          <p:spPr bwMode="auto">
            <a:xfrm flipV="1">
              <a:off x="1536" y="1344"/>
              <a:ext cx="240" cy="96"/>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02421" name="Line 21">
              <a:extLst>
                <a:ext uri="{FF2B5EF4-FFF2-40B4-BE49-F238E27FC236}">
                  <a16:creationId xmlns:a16="http://schemas.microsoft.com/office/drawing/2014/main" id="{8B788489-B690-706A-1F63-08C6FD4CA552}"/>
                </a:ext>
              </a:extLst>
            </p:cNvPr>
            <p:cNvSpPr>
              <a:spLocks noChangeShapeType="1"/>
            </p:cNvSpPr>
            <p:nvPr/>
          </p:nvSpPr>
          <p:spPr bwMode="auto">
            <a:xfrm flipV="1">
              <a:off x="1536" y="1344"/>
              <a:ext cx="240" cy="240"/>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02422" name="Line 22">
              <a:extLst>
                <a:ext uri="{FF2B5EF4-FFF2-40B4-BE49-F238E27FC236}">
                  <a16:creationId xmlns:a16="http://schemas.microsoft.com/office/drawing/2014/main" id="{D4D20617-98D4-F405-E4F1-23549F8F3752}"/>
                </a:ext>
              </a:extLst>
            </p:cNvPr>
            <p:cNvSpPr>
              <a:spLocks noChangeShapeType="1"/>
            </p:cNvSpPr>
            <p:nvPr/>
          </p:nvSpPr>
          <p:spPr bwMode="auto">
            <a:xfrm flipV="1">
              <a:off x="3984" y="1104"/>
              <a:ext cx="240" cy="240"/>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02423" name="Line 23">
              <a:extLst>
                <a:ext uri="{FF2B5EF4-FFF2-40B4-BE49-F238E27FC236}">
                  <a16:creationId xmlns:a16="http://schemas.microsoft.com/office/drawing/2014/main" id="{2699B02A-7C71-EB50-FC5E-AF7AAF872687}"/>
                </a:ext>
              </a:extLst>
            </p:cNvPr>
            <p:cNvSpPr>
              <a:spLocks noChangeShapeType="1"/>
            </p:cNvSpPr>
            <p:nvPr/>
          </p:nvSpPr>
          <p:spPr bwMode="auto">
            <a:xfrm>
              <a:off x="3984" y="1344"/>
              <a:ext cx="240" cy="240"/>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02424" name="Line 24">
              <a:extLst>
                <a:ext uri="{FF2B5EF4-FFF2-40B4-BE49-F238E27FC236}">
                  <a16:creationId xmlns:a16="http://schemas.microsoft.com/office/drawing/2014/main" id="{4D518691-777B-4518-0427-BD5C01FCB0D0}"/>
                </a:ext>
              </a:extLst>
            </p:cNvPr>
            <p:cNvSpPr>
              <a:spLocks noChangeShapeType="1"/>
            </p:cNvSpPr>
            <p:nvPr/>
          </p:nvSpPr>
          <p:spPr bwMode="auto">
            <a:xfrm flipV="1">
              <a:off x="3984" y="1248"/>
              <a:ext cx="240" cy="96"/>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02425" name="Line 25">
              <a:extLst>
                <a:ext uri="{FF2B5EF4-FFF2-40B4-BE49-F238E27FC236}">
                  <a16:creationId xmlns:a16="http://schemas.microsoft.com/office/drawing/2014/main" id="{F45524CB-F82A-4998-BA91-DC9D9E37C29C}"/>
                </a:ext>
              </a:extLst>
            </p:cNvPr>
            <p:cNvSpPr>
              <a:spLocks noChangeShapeType="1"/>
            </p:cNvSpPr>
            <p:nvPr/>
          </p:nvSpPr>
          <p:spPr bwMode="auto">
            <a:xfrm>
              <a:off x="3984" y="1344"/>
              <a:ext cx="240" cy="96"/>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02428" name="Text Box 28">
              <a:extLst>
                <a:ext uri="{FF2B5EF4-FFF2-40B4-BE49-F238E27FC236}">
                  <a16:creationId xmlns:a16="http://schemas.microsoft.com/office/drawing/2014/main" id="{B946EE33-B0F5-3832-C43C-DDE5F8CB5CB6}"/>
                </a:ext>
              </a:extLst>
            </p:cNvPr>
            <p:cNvSpPr txBox="1">
              <a:spLocks noChangeArrowheads="1"/>
            </p:cNvSpPr>
            <p:nvPr/>
          </p:nvSpPr>
          <p:spPr bwMode="auto">
            <a:xfrm>
              <a:off x="672" y="979"/>
              <a:ext cx="71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sz="1200" b="1">
                  <a:solidFill>
                    <a:srgbClr val="5F5F5F"/>
                  </a:solidFill>
                </a:rPr>
                <a:t>206.220.241.16</a:t>
              </a:r>
            </a:p>
          </p:txBody>
        </p:sp>
        <p:sp>
          <p:nvSpPr>
            <p:cNvPr id="102429" name="Text Box 29">
              <a:extLst>
                <a:ext uri="{FF2B5EF4-FFF2-40B4-BE49-F238E27FC236}">
                  <a16:creationId xmlns:a16="http://schemas.microsoft.com/office/drawing/2014/main" id="{47D249AE-C9A1-C64F-1943-9300B264D866}"/>
                </a:ext>
              </a:extLst>
            </p:cNvPr>
            <p:cNvSpPr txBox="1">
              <a:spLocks noChangeArrowheads="1"/>
            </p:cNvSpPr>
            <p:nvPr/>
          </p:nvSpPr>
          <p:spPr bwMode="auto">
            <a:xfrm>
              <a:off x="672" y="1171"/>
              <a:ext cx="71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sz="1200" b="1">
                  <a:solidFill>
                    <a:srgbClr val="5F5F5F"/>
                  </a:solidFill>
                </a:rPr>
                <a:t>206.220.241.15</a:t>
              </a:r>
            </a:p>
          </p:txBody>
        </p:sp>
        <p:sp>
          <p:nvSpPr>
            <p:cNvPr id="102430" name="Text Box 30">
              <a:extLst>
                <a:ext uri="{FF2B5EF4-FFF2-40B4-BE49-F238E27FC236}">
                  <a16:creationId xmlns:a16="http://schemas.microsoft.com/office/drawing/2014/main" id="{FD74018A-CDA6-3525-B852-204C7D1E247F}"/>
                </a:ext>
              </a:extLst>
            </p:cNvPr>
            <p:cNvSpPr txBox="1">
              <a:spLocks noChangeArrowheads="1"/>
            </p:cNvSpPr>
            <p:nvPr/>
          </p:nvSpPr>
          <p:spPr bwMode="auto">
            <a:xfrm>
              <a:off x="672" y="1363"/>
              <a:ext cx="71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sz="1200" b="1">
                  <a:solidFill>
                    <a:srgbClr val="5F5F5F"/>
                  </a:solidFill>
                </a:rPr>
                <a:t>206.220.241.14</a:t>
              </a:r>
            </a:p>
          </p:txBody>
        </p:sp>
        <p:sp>
          <p:nvSpPr>
            <p:cNvPr id="102431" name="Text Box 31">
              <a:extLst>
                <a:ext uri="{FF2B5EF4-FFF2-40B4-BE49-F238E27FC236}">
                  <a16:creationId xmlns:a16="http://schemas.microsoft.com/office/drawing/2014/main" id="{EF589AB8-EFC6-012D-8605-BAB87A6DE242}"/>
                </a:ext>
              </a:extLst>
            </p:cNvPr>
            <p:cNvSpPr txBox="1">
              <a:spLocks noChangeArrowheads="1"/>
            </p:cNvSpPr>
            <p:nvPr/>
          </p:nvSpPr>
          <p:spPr bwMode="auto">
            <a:xfrm>
              <a:off x="676" y="1555"/>
              <a:ext cx="71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sz="1200" b="1">
                  <a:solidFill>
                    <a:srgbClr val="5F5F5F"/>
                  </a:solidFill>
                </a:rPr>
                <a:t>206.220.241.13</a:t>
              </a:r>
            </a:p>
          </p:txBody>
        </p:sp>
        <p:sp>
          <p:nvSpPr>
            <p:cNvPr id="102432" name="Text Box 32">
              <a:extLst>
                <a:ext uri="{FF2B5EF4-FFF2-40B4-BE49-F238E27FC236}">
                  <a16:creationId xmlns:a16="http://schemas.microsoft.com/office/drawing/2014/main" id="{D68DA5C0-60F3-D85B-B5D7-65AEBE095ACB}"/>
                </a:ext>
              </a:extLst>
            </p:cNvPr>
            <p:cNvSpPr txBox="1">
              <a:spLocks noChangeArrowheads="1"/>
            </p:cNvSpPr>
            <p:nvPr/>
          </p:nvSpPr>
          <p:spPr bwMode="auto">
            <a:xfrm>
              <a:off x="4368" y="979"/>
              <a:ext cx="66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sz="1200" b="1">
                  <a:solidFill>
                    <a:srgbClr val="5F5F5F"/>
                  </a:solidFill>
                </a:rPr>
                <a:t>145.146.98.81</a:t>
              </a:r>
            </a:p>
          </p:txBody>
        </p:sp>
        <p:sp>
          <p:nvSpPr>
            <p:cNvPr id="102433" name="Text Box 33">
              <a:extLst>
                <a:ext uri="{FF2B5EF4-FFF2-40B4-BE49-F238E27FC236}">
                  <a16:creationId xmlns:a16="http://schemas.microsoft.com/office/drawing/2014/main" id="{C55ABB21-5C07-2E59-B7CE-FEE61E7F9F0C}"/>
                </a:ext>
              </a:extLst>
            </p:cNvPr>
            <p:cNvSpPr txBox="1">
              <a:spLocks noChangeArrowheads="1"/>
            </p:cNvSpPr>
            <p:nvPr/>
          </p:nvSpPr>
          <p:spPr bwMode="auto">
            <a:xfrm>
              <a:off x="4368" y="1171"/>
              <a:ext cx="66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sz="1200" b="1">
                  <a:solidFill>
                    <a:srgbClr val="5F5F5F"/>
                  </a:solidFill>
                </a:rPr>
                <a:t>145.146.98.80</a:t>
              </a:r>
            </a:p>
          </p:txBody>
        </p:sp>
        <p:sp>
          <p:nvSpPr>
            <p:cNvPr id="102434" name="Text Box 34">
              <a:extLst>
                <a:ext uri="{FF2B5EF4-FFF2-40B4-BE49-F238E27FC236}">
                  <a16:creationId xmlns:a16="http://schemas.microsoft.com/office/drawing/2014/main" id="{F4B7CF57-8F84-EC45-169A-3B9FC69994C2}"/>
                </a:ext>
              </a:extLst>
            </p:cNvPr>
            <p:cNvSpPr txBox="1">
              <a:spLocks noChangeArrowheads="1"/>
            </p:cNvSpPr>
            <p:nvPr/>
          </p:nvSpPr>
          <p:spPr bwMode="auto">
            <a:xfrm>
              <a:off x="4368" y="1363"/>
              <a:ext cx="66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sz="1200" b="1">
                  <a:solidFill>
                    <a:srgbClr val="5F5F5F"/>
                  </a:solidFill>
                </a:rPr>
                <a:t>145.146.98.79</a:t>
              </a:r>
            </a:p>
          </p:txBody>
        </p:sp>
        <p:sp>
          <p:nvSpPr>
            <p:cNvPr id="102435" name="Text Box 35">
              <a:extLst>
                <a:ext uri="{FF2B5EF4-FFF2-40B4-BE49-F238E27FC236}">
                  <a16:creationId xmlns:a16="http://schemas.microsoft.com/office/drawing/2014/main" id="{3C8F7A66-8575-1CFB-DB4F-B589637B01CF}"/>
                </a:ext>
              </a:extLst>
            </p:cNvPr>
            <p:cNvSpPr txBox="1">
              <a:spLocks noChangeArrowheads="1"/>
            </p:cNvSpPr>
            <p:nvPr/>
          </p:nvSpPr>
          <p:spPr bwMode="auto">
            <a:xfrm>
              <a:off x="4372" y="1555"/>
              <a:ext cx="66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sz="1200" b="1">
                  <a:solidFill>
                    <a:srgbClr val="5F5F5F"/>
                  </a:solidFill>
                </a:rPr>
                <a:t>145.146.98.78</a:t>
              </a:r>
            </a:p>
          </p:txBody>
        </p:sp>
        <p:sp>
          <p:nvSpPr>
            <p:cNvPr id="102436" name="Text Box 36">
              <a:extLst>
                <a:ext uri="{FF2B5EF4-FFF2-40B4-BE49-F238E27FC236}">
                  <a16:creationId xmlns:a16="http://schemas.microsoft.com/office/drawing/2014/main" id="{3650B471-E720-729B-80A7-1B2BEE79962E}"/>
                </a:ext>
              </a:extLst>
            </p:cNvPr>
            <p:cNvSpPr txBox="1">
              <a:spLocks noChangeArrowheads="1"/>
            </p:cNvSpPr>
            <p:nvPr/>
          </p:nvSpPr>
          <p:spPr bwMode="auto">
            <a:xfrm>
              <a:off x="2181" y="1440"/>
              <a:ext cx="139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sz="1200" b="1">
                  <a:solidFill>
                    <a:srgbClr val="CC3300"/>
                  </a:solidFill>
                </a:rPr>
                <a:t>1Gb/s bandwidth, 106 ms RTT,</a:t>
              </a:r>
            </a:p>
          </p:txBody>
        </p:sp>
        <p:sp>
          <p:nvSpPr>
            <p:cNvPr id="102437" name="Line 37">
              <a:extLst>
                <a:ext uri="{FF2B5EF4-FFF2-40B4-BE49-F238E27FC236}">
                  <a16:creationId xmlns:a16="http://schemas.microsoft.com/office/drawing/2014/main" id="{CD2C70FF-8E76-BDB4-33FF-0155B6744D72}"/>
                </a:ext>
              </a:extLst>
            </p:cNvPr>
            <p:cNvSpPr>
              <a:spLocks noChangeShapeType="1"/>
            </p:cNvSpPr>
            <p:nvPr/>
          </p:nvSpPr>
          <p:spPr bwMode="auto">
            <a:xfrm>
              <a:off x="2448" y="1200"/>
              <a:ext cx="816" cy="0"/>
            </a:xfrm>
            <a:prstGeom prst="line">
              <a:avLst/>
            </a:prstGeom>
            <a:noFill/>
            <a:ln w="1270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02454" name="Text Box 54">
              <a:extLst>
                <a:ext uri="{FF2B5EF4-FFF2-40B4-BE49-F238E27FC236}">
                  <a16:creationId xmlns:a16="http://schemas.microsoft.com/office/drawing/2014/main" id="{2D3ADEA9-731D-127E-88B2-4CA28164DE14}"/>
                </a:ext>
              </a:extLst>
            </p:cNvPr>
            <p:cNvSpPr txBox="1">
              <a:spLocks noChangeArrowheads="1"/>
            </p:cNvSpPr>
            <p:nvPr/>
          </p:nvSpPr>
          <p:spPr bwMode="auto">
            <a:xfrm>
              <a:off x="993" y="1824"/>
              <a:ext cx="90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sz="1200" b="1">
                  <a:solidFill>
                    <a:schemeClr val="accent2"/>
                  </a:solidFill>
                </a:rPr>
                <a:t>StarLight, Chicago</a:t>
              </a:r>
            </a:p>
          </p:txBody>
        </p:sp>
        <p:sp>
          <p:nvSpPr>
            <p:cNvPr id="102455" name="Text Box 55">
              <a:extLst>
                <a:ext uri="{FF2B5EF4-FFF2-40B4-BE49-F238E27FC236}">
                  <a16:creationId xmlns:a16="http://schemas.microsoft.com/office/drawing/2014/main" id="{734663BF-AA59-351E-5A19-A35EA408B1FE}"/>
                </a:ext>
              </a:extLst>
            </p:cNvPr>
            <p:cNvSpPr txBox="1">
              <a:spLocks noChangeArrowheads="1"/>
            </p:cNvSpPr>
            <p:nvPr/>
          </p:nvSpPr>
          <p:spPr bwMode="auto">
            <a:xfrm>
              <a:off x="3870" y="1824"/>
              <a:ext cx="90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sz="1200" b="1">
                  <a:solidFill>
                    <a:schemeClr val="accent2"/>
                  </a:solidFill>
                </a:rPr>
                <a:t>SARA, Amsterdam</a:t>
              </a:r>
            </a:p>
          </p:txBody>
        </p:sp>
      </p:grpSp>
      <p:sp>
        <p:nvSpPr>
          <p:cNvPr id="102458" name="Rectangle 58">
            <a:extLst>
              <a:ext uri="{FF2B5EF4-FFF2-40B4-BE49-F238E27FC236}">
                <a16:creationId xmlns:a16="http://schemas.microsoft.com/office/drawing/2014/main" id="{F7435AF3-8C7B-EC45-8E32-209464DE6416}"/>
              </a:ext>
            </a:extLst>
          </p:cNvPr>
          <p:cNvSpPr>
            <a:spLocks noChangeArrowheads="1"/>
          </p:cNvSpPr>
          <p:nvPr/>
        </p:nvSpPr>
        <p:spPr bwMode="auto">
          <a:xfrm>
            <a:off x="4244975" y="6477000"/>
            <a:ext cx="841375"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0245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024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2">
            <a:extLst>
              <a:ext uri="{FF2B5EF4-FFF2-40B4-BE49-F238E27FC236}">
                <a16:creationId xmlns:a16="http://schemas.microsoft.com/office/drawing/2014/main" id="{52E94452-FA19-4CC6-838A-466CDCEEE770}"/>
              </a:ext>
            </a:extLst>
          </p:cNvPr>
          <p:cNvSpPr>
            <a:spLocks noGrp="1"/>
          </p:cNvSpPr>
          <p:nvPr>
            <p:ph type="sldNum" sz="quarter" idx="10"/>
          </p:nvPr>
        </p:nvSpPr>
        <p:spPr/>
        <p:txBody>
          <a:bodyPr/>
          <a:lstStyle/>
          <a:p>
            <a:fld id="{A7761484-4273-2D4F-87F7-EB36CDEECFD7}" type="slidenum">
              <a:rPr lang="en-US" altLang="fr-FR"/>
              <a:pPr/>
              <a:t>34</a:t>
            </a:fld>
            <a:r>
              <a:rPr lang="en-US" altLang="fr-FR"/>
              <a:t> :: 50</a:t>
            </a:r>
          </a:p>
        </p:txBody>
      </p:sp>
      <p:sp>
        <p:nvSpPr>
          <p:cNvPr id="112642" name="Rectangle 2">
            <a:extLst>
              <a:ext uri="{FF2B5EF4-FFF2-40B4-BE49-F238E27FC236}">
                <a16:creationId xmlns:a16="http://schemas.microsoft.com/office/drawing/2014/main" id="{E0C56CF1-E25F-726F-C547-2444EEF03422}"/>
              </a:ext>
            </a:extLst>
          </p:cNvPr>
          <p:cNvSpPr>
            <a:spLocks noGrp="1" noChangeArrowheads="1"/>
          </p:cNvSpPr>
          <p:nvPr>
            <p:ph type="title"/>
          </p:nvPr>
        </p:nvSpPr>
        <p:spPr/>
        <p:txBody>
          <a:bodyPr/>
          <a:lstStyle/>
          <a:p>
            <a:r>
              <a:rPr lang="en-US" altLang="fr-FR"/>
              <a:t>Efficiency, Fairness, &amp; Stability</a:t>
            </a:r>
          </a:p>
        </p:txBody>
      </p:sp>
      <p:pic>
        <p:nvPicPr>
          <p:cNvPr id="112643" name="Picture 3">
            <a:extLst>
              <a:ext uri="{FF2B5EF4-FFF2-40B4-BE49-F238E27FC236}">
                <a16:creationId xmlns:a16="http://schemas.microsoft.com/office/drawing/2014/main" id="{548AC662-5CDE-C239-6312-2E143AEFA3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33302"/>
          <a:stretch>
            <a:fillRect/>
          </a:stretch>
        </p:blipFill>
        <p:spPr bwMode="auto">
          <a:xfrm>
            <a:off x="1295400" y="952500"/>
            <a:ext cx="6553200" cy="32766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12644" name="Group 4">
            <a:extLst>
              <a:ext uri="{FF2B5EF4-FFF2-40B4-BE49-F238E27FC236}">
                <a16:creationId xmlns:a16="http://schemas.microsoft.com/office/drawing/2014/main" id="{A628229C-B97E-8B39-2961-0E3772DAD70C}"/>
              </a:ext>
            </a:extLst>
          </p:cNvPr>
          <p:cNvGraphicFramePr>
            <a:graphicFrameLocks noGrp="1"/>
          </p:cNvGraphicFramePr>
          <p:nvPr/>
        </p:nvGraphicFramePr>
        <p:xfrm>
          <a:off x="1295400" y="4000500"/>
          <a:ext cx="5943600" cy="1911350"/>
        </p:xfrm>
        <a:graphic>
          <a:graphicData uri="http://schemas.openxmlformats.org/drawingml/2006/table">
            <a:tbl>
              <a:tblPr/>
              <a:tblGrid>
                <a:gridCol w="838200">
                  <a:extLst>
                    <a:ext uri="{9D8B030D-6E8A-4147-A177-3AD203B41FA5}">
                      <a16:colId xmlns:a16="http://schemas.microsoft.com/office/drawing/2014/main" val="2318183654"/>
                    </a:ext>
                  </a:extLst>
                </a:gridCol>
                <a:gridCol w="762000">
                  <a:extLst>
                    <a:ext uri="{9D8B030D-6E8A-4147-A177-3AD203B41FA5}">
                      <a16:colId xmlns:a16="http://schemas.microsoft.com/office/drawing/2014/main" val="1693486966"/>
                    </a:ext>
                  </a:extLst>
                </a:gridCol>
                <a:gridCol w="685800">
                  <a:extLst>
                    <a:ext uri="{9D8B030D-6E8A-4147-A177-3AD203B41FA5}">
                      <a16:colId xmlns:a16="http://schemas.microsoft.com/office/drawing/2014/main" val="3886006921"/>
                    </a:ext>
                  </a:extLst>
                </a:gridCol>
                <a:gridCol w="762000">
                  <a:extLst>
                    <a:ext uri="{9D8B030D-6E8A-4147-A177-3AD203B41FA5}">
                      <a16:colId xmlns:a16="http://schemas.microsoft.com/office/drawing/2014/main" val="3098875858"/>
                    </a:ext>
                  </a:extLst>
                </a:gridCol>
                <a:gridCol w="685800">
                  <a:extLst>
                    <a:ext uri="{9D8B030D-6E8A-4147-A177-3AD203B41FA5}">
                      <a16:colId xmlns:a16="http://schemas.microsoft.com/office/drawing/2014/main" val="2224011852"/>
                    </a:ext>
                  </a:extLst>
                </a:gridCol>
                <a:gridCol w="762000">
                  <a:extLst>
                    <a:ext uri="{9D8B030D-6E8A-4147-A177-3AD203B41FA5}">
                      <a16:colId xmlns:a16="http://schemas.microsoft.com/office/drawing/2014/main" val="1712954648"/>
                    </a:ext>
                  </a:extLst>
                </a:gridCol>
                <a:gridCol w="685800">
                  <a:extLst>
                    <a:ext uri="{9D8B030D-6E8A-4147-A177-3AD203B41FA5}">
                      <a16:colId xmlns:a16="http://schemas.microsoft.com/office/drawing/2014/main" val="1619468917"/>
                    </a:ext>
                  </a:extLst>
                </a:gridCol>
                <a:gridCol w="762000">
                  <a:extLst>
                    <a:ext uri="{9D8B030D-6E8A-4147-A177-3AD203B41FA5}">
                      <a16:colId xmlns:a16="http://schemas.microsoft.com/office/drawing/2014/main" val="2782873508"/>
                    </a:ext>
                  </a:extLst>
                </a:gridCol>
              </a:tblGrid>
              <a:tr h="203200">
                <a:tc>
                  <a:txBody>
                    <a:bodyPr/>
                    <a:lstStyle>
                      <a:lvl1pPr>
                        <a:spcBef>
                          <a:spcPct val="20000"/>
                        </a:spcBef>
                        <a:buFont typeface="Wingdings" pitchFamily="2" charset="2"/>
                        <a:defRPr>
                          <a:solidFill>
                            <a:srgbClr val="5F5F5F"/>
                          </a:solidFill>
                          <a:latin typeface="Arial" panose="020B0604020202020204" pitchFamily="34" charset="0"/>
                        </a:defRPr>
                      </a:lvl1pPr>
                      <a:lvl2pPr>
                        <a:spcBef>
                          <a:spcPct val="20000"/>
                        </a:spcBef>
                        <a:buFont typeface="Wingdings" pitchFamily="2" charset="2"/>
                        <a:defRPr sz="1600">
                          <a:solidFill>
                            <a:srgbClr val="5F5F5F"/>
                          </a:solidFill>
                          <a:latin typeface="Arial" panose="020B0604020202020204" pitchFamily="34" charset="0"/>
                        </a:defRPr>
                      </a:lvl2pPr>
                      <a:lvl3pPr>
                        <a:spcBef>
                          <a:spcPct val="20000"/>
                        </a:spcBef>
                        <a:defRPr sz="1400">
                          <a:solidFill>
                            <a:srgbClr val="5F5F5F"/>
                          </a:solidFill>
                          <a:latin typeface="Arial" panose="020B0604020202020204" pitchFamily="34" charset="0"/>
                        </a:defRPr>
                      </a:lvl3pPr>
                      <a:lvl4pPr>
                        <a:spcBef>
                          <a:spcPct val="20000"/>
                        </a:spcBef>
                        <a:defRPr sz="1200">
                          <a:solidFill>
                            <a:srgbClr val="3333CC"/>
                          </a:solidFill>
                          <a:latin typeface="Arial" panose="020B0604020202020204" pitchFamily="34" charset="0"/>
                        </a:defRPr>
                      </a:lvl4pPr>
                      <a:lvl5pPr>
                        <a:spcBef>
                          <a:spcPct val="20000"/>
                        </a:spcBef>
                        <a:defRPr sz="1200">
                          <a:solidFill>
                            <a:srgbClr val="3333CC"/>
                          </a:solidFill>
                          <a:latin typeface="Arial" panose="020B0604020202020204" pitchFamily="34" charset="0"/>
                        </a:defRPr>
                      </a:lvl5pPr>
                      <a:lvl6pPr fontAlgn="base">
                        <a:spcBef>
                          <a:spcPct val="20000"/>
                        </a:spcBef>
                        <a:spcAft>
                          <a:spcPct val="0"/>
                        </a:spcAft>
                        <a:defRPr sz="1200">
                          <a:solidFill>
                            <a:srgbClr val="3333CC"/>
                          </a:solidFill>
                          <a:latin typeface="Arial" panose="020B0604020202020204" pitchFamily="34" charset="0"/>
                        </a:defRPr>
                      </a:lvl6pPr>
                      <a:lvl7pPr fontAlgn="base">
                        <a:spcBef>
                          <a:spcPct val="20000"/>
                        </a:spcBef>
                        <a:spcAft>
                          <a:spcPct val="0"/>
                        </a:spcAft>
                        <a:defRPr sz="1200">
                          <a:solidFill>
                            <a:srgbClr val="3333CC"/>
                          </a:solidFill>
                          <a:latin typeface="Arial" panose="020B0604020202020204" pitchFamily="34" charset="0"/>
                        </a:defRPr>
                      </a:lvl7pPr>
                      <a:lvl8pPr fontAlgn="base">
                        <a:spcBef>
                          <a:spcPct val="20000"/>
                        </a:spcBef>
                        <a:spcAft>
                          <a:spcPct val="0"/>
                        </a:spcAft>
                        <a:defRPr sz="1200">
                          <a:solidFill>
                            <a:srgbClr val="3333CC"/>
                          </a:solidFill>
                          <a:latin typeface="Arial" panose="020B0604020202020204" pitchFamily="34" charset="0"/>
                        </a:defRPr>
                      </a:lvl8pPr>
                      <a:lvl9pPr fontAlgn="base">
                        <a:spcBef>
                          <a:spcPct val="20000"/>
                        </a:spcBef>
                        <a:spcAft>
                          <a:spcPct val="0"/>
                        </a:spcAft>
                        <a:defRPr sz="1200">
                          <a:solidFill>
                            <a:srgbClr val="33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fr-FR" sz="1200" b="0" i="1" u="none" strike="noStrike" cap="none" normalizeH="0" baseline="0">
                          <a:ln>
                            <a:noFill/>
                          </a:ln>
                          <a:solidFill>
                            <a:schemeClr val="tx1"/>
                          </a:solidFill>
                          <a:effectLst/>
                          <a:latin typeface="Arial" panose="020B0604020202020204" pitchFamily="34" charset="0"/>
                        </a:rPr>
                        <a:t>Flow 1</a:t>
                      </a:r>
                    </a:p>
                  </a:txBody>
                  <a:tcPr horzOverflow="overflow">
                    <a:lnL w="6350" cap="flat" cmpd="sng" algn="ctr">
                      <a:solidFill>
                        <a:schemeClr val="bg1"/>
                      </a:solidFill>
                      <a:prstDash val="solid"/>
                      <a:round/>
                      <a:headEnd type="none" w="med" len="med"/>
                      <a:tailEnd type="none" w="med" len="med"/>
                    </a:lnL>
                    <a:lnR w="19050" cap="flat" cmpd="sng" algn="ctr">
                      <a:solidFill>
                        <a:srgbClr val="009900"/>
                      </a:solidFill>
                      <a:prstDash val="solid"/>
                      <a:round/>
                      <a:headEnd type="none" w="med" len="med"/>
                      <a:tailEnd type="none" w="med" len="med"/>
                    </a:lnR>
                    <a:lnT w="19050" cap="flat" cmpd="sng" algn="ctr">
                      <a:solidFill>
                        <a:srgbClr val="009900"/>
                      </a:solidFill>
                      <a:prstDash val="solid"/>
                      <a:round/>
                      <a:headEnd type="none" w="med" len="med"/>
                      <a:tailEnd type="none" w="med" len="med"/>
                    </a:lnT>
                    <a:lnB w="6350" cap="flat" cmpd="sng" algn="ctr">
                      <a:solidFill>
                        <a:srgbClr val="0099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Wingdings" pitchFamily="2" charset="2"/>
                        <a:defRPr>
                          <a:solidFill>
                            <a:srgbClr val="5F5F5F"/>
                          </a:solidFill>
                          <a:latin typeface="Arial" panose="020B0604020202020204" pitchFamily="34" charset="0"/>
                        </a:defRPr>
                      </a:lvl1pPr>
                      <a:lvl2pPr>
                        <a:spcBef>
                          <a:spcPct val="20000"/>
                        </a:spcBef>
                        <a:buFont typeface="Wingdings" pitchFamily="2" charset="2"/>
                        <a:defRPr sz="1600">
                          <a:solidFill>
                            <a:srgbClr val="5F5F5F"/>
                          </a:solidFill>
                          <a:latin typeface="Arial" panose="020B0604020202020204" pitchFamily="34" charset="0"/>
                        </a:defRPr>
                      </a:lvl2pPr>
                      <a:lvl3pPr>
                        <a:spcBef>
                          <a:spcPct val="20000"/>
                        </a:spcBef>
                        <a:defRPr sz="1400">
                          <a:solidFill>
                            <a:srgbClr val="5F5F5F"/>
                          </a:solidFill>
                          <a:latin typeface="Arial" panose="020B0604020202020204" pitchFamily="34" charset="0"/>
                        </a:defRPr>
                      </a:lvl3pPr>
                      <a:lvl4pPr>
                        <a:spcBef>
                          <a:spcPct val="20000"/>
                        </a:spcBef>
                        <a:defRPr sz="1200">
                          <a:solidFill>
                            <a:srgbClr val="3333CC"/>
                          </a:solidFill>
                          <a:latin typeface="Arial" panose="020B0604020202020204" pitchFamily="34" charset="0"/>
                        </a:defRPr>
                      </a:lvl4pPr>
                      <a:lvl5pPr>
                        <a:spcBef>
                          <a:spcPct val="20000"/>
                        </a:spcBef>
                        <a:defRPr sz="1200">
                          <a:solidFill>
                            <a:srgbClr val="3333CC"/>
                          </a:solidFill>
                          <a:latin typeface="Arial" panose="020B0604020202020204" pitchFamily="34" charset="0"/>
                        </a:defRPr>
                      </a:lvl5pPr>
                      <a:lvl6pPr fontAlgn="base">
                        <a:spcBef>
                          <a:spcPct val="20000"/>
                        </a:spcBef>
                        <a:spcAft>
                          <a:spcPct val="0"/>
                        </a:spcAft>
                        <a:defRPr sz="1200">
                          <a:solidFill>
                            <a:srgbClr val="3333CC"/>
                          </a:solidFill>
                          <a:latin typeface="Arial" panose="020B0604020202020204" pitchFamily="34" charset="0"/>
                        </a:defRPr>
                      </a:lvl6pPr>
                      <a:lvl7pPr fontAlgn="base">
                        <a:spcBef>
                          <a:spcPct val="20000"/>
                        </a:spcBef>
                        <a:spcAft>
                          <a:spcPct val="0"/>
                        </a:spcAft>
                        <a:defRPr sz="1200">
                          <a:solidFill>
                            <a:srgbClr val="3333CC"/>
                          </a:solidFill>
                          <a:latin typeface="Arial" panose="020B0604020202020204" pitchFamily="34" charset="0"/>
                        </a:defRPr>
                      </a:lvl7pPr>
                      <a:lvl8pPr fontAlgn="base">
                        <a:spcBef>
                          <a:spcPct val="20000"/>
                        </a:spcBef>
                        <a:spcAft>
                          <a:spcPct val="0"/>
                        </a:spcAft>
                        <a:defRPr sz="1200">
                          <a:solidFill>
                            <a:srgbClr val="3333CC"/>
                          </a:solidFill>
                          <a:latin typeface="Arial" panose="020B0604020202020204" pitchFamily="34" charset="0"/>
                        </a:defRPr>
                      </a:lvl8pPr>
                      <a:lvl9pPr fontAlgn="base">
                        <a:spcBef>
                          <a:spcPct val="20000"/>
                        </a:spcBef>
                        <a:spcAft>
                          <a:spcPct val="0"/>
                        </a:spcAft>
                        <a:defRPr sz="1200">
                          <a:solidFill>
                            <a:srgbClr val="33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fr-FR" sz="1200" b="0" i="0" u="none" strike="noStrike" cap="none" normalizeH="0" baseline="0">
                          <a:ln>
                            <a:noFill/>
                          </a:ln>
                          <a:solidFill>
                            <a:schemeClr val="tx1"/>
                          </a:solidFill>
                          <a:effectLst/>
                          <a:latin typeface="Arial" panose="020B0604020202020204" pitchFamily="34" charset="0"/>
                        </a:rPr>
                        <a:t>902</a:t>
                      </a:r>
                    </a:p>
                  </a:txBody>
                  <a:tcPr horzOverflow="overflow">
                    <a:lnL w="19050" cap="flat" cmpd="sng" algn="ctr">
                      <a:solidFill>
                        <a:srgbClr val="009900"/>
                      </a:solidFill>
                      <a:prstDash val="solid"/>
                      <a:round/>
                      <a:headEnd type="none" w="med" len="med"/>
                      <a:tailEnd type="none" w="med" len="med"/>
                    </a:lnL>
                    <a:lnR w="6350" cap="flat" cmpd="sng" algn="ctr">
                      <a:solidFill>
                        <a:schemeClr val="bg1"/>
                      </a:solidFill>
                      <a:prstDash val="solid"/>
                      <a:round/>
                      <a:headEnd type="none" w="med" len="med"/>
                      <a:tailEnd type="none" w="med" len="med"/>
                    </a:lnR>
                    <a:lnT w="19050" cap="flat" cmpd="sng" algn="ctr">
                      <a:solidFill>
                        <a:srgbClr val="009900"/>
                      </a:solidFill>
                      <a:prstDash val="solid"/>
                      <a:round/>
                      <a:headEnd type="none" w="med" len="med"/>
                      <a:tailEnd type="none" w="med" len="med"/>
                    </a:lnT>
                    <a:lnB w="6350" cap="flat" cmpd="sng" algn="ctr">
                      <a:solidFill>
                        <a:srgbClr val="0099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Wingdings" pitchFamily="2" charset="2"/>
                        <a:defRPr>
                          <a:solidFill>
                            <a:srgbClr val="5F5F5F"/>
                          </a:solidFill>
                          <a:latin typeface="Arial" panose="020B0604020202020204" pitchFamily="34" charset="0"/>
                        </a:defRPr>
                      </a:lvl1pPr>
                      <a:lvl2pPr>
                        <a:spcBef>
                          <a:spcPct val="20000"/>
                        </a:spcBef>
                        <a:buFont typeface="Wingdings" pitchFamily="2" charset="2"/>
                        <a:defRPr sz="1600">
                          <a:solidFill>
                            <a:srgbClr val="5F5F5F"/>
                          </a:solidFill>
                          <a:latin typeface="Arial" panose="020B0604020202020204" pitchFamily="34" charset="0"/>
                        </a:defRPr>
                      </a:lvl2pPr>
                      <a:lvl3pPr>
                        <a:spcBef>
                          <a:spcPct val="20000"/>
                        </a:spcBef>
                        <a:defRPr sz="1400">
                          <a:solidFill>
                            <a:srgbClr val="5F5F5F"/>
                          </a:solidFill>
                          <a:latin typeface="Arial" panose="020B0604020202020204" pitchFamily="34" charset="0"/>
                        </a:defRPr>
                      </a:lvl3pPr>
                      <a:lvl4pPr>
                        <a:spcBef>
                          <a:spcPct val="20000"/>
                        </a:spcBef>
                        <a:defRPr sz="1200">
                          <a:solidFill>
                            <a:srgbClr val="3333CC"/>
                          </a:solidFill>
                          <a:latin typeface="Arial" panose="020B0604020202020204" pitchFamily="34" charset="0"/>
                        </a:defRPr>
                      </a:lvl4pPr>
                      <a:lvl5pPr>
                        <a:spcBef>
                          <a:spcPct val="20000"/>
                        </a:spcBef>
                        <a:defRPr sz="1200">
                          <a:solidFill>
                            <a:srgbClr val="3333CC"/>
                          </a:solidFill>
                          <a:latin typeface="Arial" panose="020B0604020202020204" pitchFamily="34" charset="0"/>
                        </a:defRPr>
                      </a:lvl5pPr>
                      <a:lvl6pPr fontAlgn="base">
                        <a:spcBef>
                          <a:spcPct val="20000"/>
                        </a:spcBef>
                        <a:spcAft>
                          <a:spcPct val="0"/>
                        </a:spcAft>
                        <a:defRPr sz="1200">
                          <a:solidFill>
                            <a:srgbClr val="3333CC"/>
                          </a:solidFill>
                          <a:latin typeface="Arial" panose="020B0604020202020204" pitchFamily="34" charset="0"/>
                        </a:defRPr>
                      </a:lvl6pPr>
                      <a:lvl7pPr fontAlgn="base">
                        <a:spcBef>
                          <a:spcPct val="20000"/>
                        </a:spcBef>
                        <a:spcAft>
                          <a:spcPct val="0"/>
                        </a:spcAft>
                        <a:defRPr sz="1200">
                          <a:solidFill>
                            <a:srgbClr val="3333CC"/>
                          </a:solidFill>
                          <a:latin typeface="Arial" panose="020B0604020202020204" pitchFamily="34" charset="0"/>
                        </a:defRPr>
                      </a:lvl7pPr>
                      <a:lvl8pPr fontAlgn="base">
                        <a:spcBef>
                          <a:spcPct val="20000"/>
                        </a:spcBef>
                        <a:spcAft>
                          <a:spcPct val="0"/>
                        </a:spcAft>
                        <a:defRPr sz="1200">
                          <a:solidFill>
                            <a:srgbClr val="3333CC"/>
                          </a:solidFill>
                          <a:latin typeface="Arial" panose="020B0604020202020204" pitchFamily="34" charset="0"/>
                        </a:defRPr>
                      </a:lvl8pPr>
                      <a:lvl9pPr fontAlgn="base">
                        <a:spcBef>
                          <a:spcPct val="20000"/>
                        </a:spcBef>
                        <a:spcAft>
                          <a:spcPct val="0"/>
                        </a:spcAft>
                        <a:defRPr sz="1200">
                          <a:solidFill>
                            <a:srgbClr val="33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fr-FR" sz="1200" b="0" i="0" u="none" strike="noStrike" cap="none" normalizeH="0" baseline="0">
                          <a:ln>
                            <a:noFill/>
                          </a:ln>
                          <a:solidFill>
                            <a:schemeClr val="tx1"/>
                          </a:solidFill>
                          <a:effectLst/>
                          <a:latin typeface="Arial" panose="020B0604020202020204" pitchFamily="34" charset="0"/>
                        </a:rPr>
                        <a:t>466</a:t>
                      </a:r>
                    </a:p>
                  </a:txBody>
                  <a:tcP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9050" cap="flat" cmpd="sng" algn="ctr">
                      <a:solidFill>
                        <a:srgbClr val="009900"/>
                      </a:solidFill>
                      <a:prstDash val="solid"/>
                      <a:round/>
                      <a:headEnd type="none" w="med" len="med"/>
                      <a:tailEnd type="none" w="med" len="med"/>
                    </a:lnT>
                    <a:lnB w="6350" cap="flat" cmpd="sng" algn="ctr">
                      <a:solidFill>
                        <a:srgbClr val="0099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Wingdings" pitchFamily="2" charset="2"/>
                        <a:defRPr>
                          <a:solidFill>
                            <a:srgbClr val="5F5F5F"/>
                          </a:solidFill>
                          <a:latin typeface="Arial" panose="020B0604020202020204" pitchFamily="34" charset="0"/>
                        </a:defRPr>
                      </a:lvl1pPr>
                      <a:lvl2pPr>
                        <a:spcBef>
                          <a:spcPct val="20000"/>
                        </a:spcBef>
                        <a:buFont typeface="Wingdings" pitchFamily="2" charset="2"/>
                        <a:defRPr sz="1600">
                          <a:solidFill>
                            <a:srgbClr val="5F5F5F"/>
                          </a:solidFill>
                          <a:latin typeface="Arial" panose="020B0604020202020204" pitchFamily="34" charset="0"/>
                        </a:defRPr>
                      </a:lvl2pPr>
                      <a:lvl3pPr>
                        <a:spcBef>
                          <a:spcPct val="20000"/>
                        </a:spcBef>
                        <a:defRPr sz="1400">
                          <a:solidFill>
                            <a:srgbClr val="5F5F5F"/>
                          </a:solidFill>
                          <a:latin typeface="Arial" panose="020B0604020202020204" pitchFamily="34" charset="0"/>
                        </a:defRPr>
                      </a:lvl3pPr>
                      <a:lvl4pPr>
                        <a:spcBef>
                          <a:spcPct val="20000"/>
                        </a:spcBef>
                        <a:defRPr sz="1200">
                          <a:solidFill>
                            <a:srgbClr val="3333CC"/>
                          </a:solidFill>
                          <a:latin typeface="Arial" panose="020B0604020202020204" pitchFamily="34" charset="0"/>
                        </a:defRPr>
                      </a:lvl4pPr>
                      <a:lvl5pPr>
                        <a:spcBef>
                          <a:spcPct val="20000"/>
                        </a:spcBef>
                        <a:defRPr sz="1200">
                          <a:solidFill>
                            <a:srgbClr val="3333CC"/>
                          </a:solidFill>
                          <a:latin typeface="Arial" panose="020B0604020202020204" pitchFamily="34" charset="0"/>
                        </a:defRPr>
                      </a:lvl5pPr>
                      <a:lvl6pPr fontAlgn="base">
                        <a:spcBef>
                          <a:spcPct val="20000"/>
                        </a:spcBef>
                        <a:spcAft>
                          <a:spcPct val="0"/>
                        </a:spcAft>
                        <a:defRPr sz="1200">
                          <a:solidFill>
                            <a:srgbClr val="3333CC"/>
                          </a:solidFill>
                          <a:latin typeface="Arial" panose="020B0604020202020204" pitchFamily="34" charset="0"/>
                        </a:defRPr>
                      </a:lvl6pPr>
                      <a:lvl7pPr fontAlgn="base">
                        <a:spcBef>
                          <a:spcPct val="20000"/>
                        </a:spcBef>
                        <a:spcAft>
                          <a:spcPct val="0"/>
                        </a:spcAft>
                        <a:defRPr sz="1200">
                          <a:solidFill>
                            <a:srgbClr val="3333CC"/>
                          </a:solidFill>
                          <a:latin typeface="Arial" panose="020B0604020202020204" pitchFamily="34" charset="0"/>
                        </a:defRPr>
                      </a:lvl7pPr>
                      <a:lvl8pPr fontAlgn="base">
                        <a:spcBef>
                          <a:spcPct val="20000"/>
                        </a:spcBef>
                        <a:spcAft>
                          <a:spcPct val="0"/>
                        </a:spcAft>
                        <a:defRPr sz="1200">
                          <a:solidFill>
                            <a:srgbClr val="3333CC"/>
                          </a:solidFill>
                          <a:latin typeface="Arial" panose="020B0604020202020204" pitchFamily="34" charset="0"/>
                        </a:defRPr>
                      </a:lvl8pPr>
                      <a:lvl9pPr fontAlgn="base">
                        <a:spcBef>
                          <a:spcPct val="20000"/>
                        </a:spcBef>
                        <a:spcAft>
                          <a:spcPct val="0"/>
                        </a:spcAft>
                        <a:defRPr sz="1200">
                          <a:solidFill>
                            <a:srgbClr val="33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fr-FR" sz="1200" b="0" i="0" u="none" strike="noStrike" cap="none" normalizeH="0" baseline="0">
                          <a:ln>
                            <a:noFill/>
                          </a:ln>
                          <a:solidFill>
                            <a:schemeClr val="tx1"/>
                          </a:solidFill>
                          <a:effectLst/>
                          <a:latin typeface="Arial" panose="020B0604020202020204" pitchFamily="34" charset="0"/>
                        </a:rPr>
                        <a:t>313</a:t>
                      </a:r>
                    </a:p>
                  </a:txBody>
                  <a:tcP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9050" cap="flat" cmpd="sng" algn="ctr">
                      <a:solidFill>
                        <a:srgbClr val="009900"/>
                      </a:solidFill>
                      <a:prstDash val="solid"/>
                      <a:round/>
                      <a:headEnd type="none" w="med" len="med"/>
                      <a:tailEnd type="none" w="med" len="med"/>
                    </a:lnT>
                    <a:lnB w="6350" cap="flat" cmpd="sng" algn="ctr">
                      <a:solidFill>
                        <a:srgbClr val="0099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Wingdings" pitchFamily="2" charset="2"/>
                        <a:defRPr>
                          <a:solidFill>
                            <a:srgbClr val="5F5F5F"/>
                          </a:solidFill>
                          <a:latin typeface="Arial" panose="020B0604020202020204" pitchFamily="34" charset="0"/>
                        </a:defRPr>
                      </a:lvl1pPr>
                      <a:lvl2pPr>
                        <a:spcBef>
                          <a:spcPct val="20000"/>
                        </a:spcBef>
                        <a:buFont typeface="Wingdings" pitchFamily="2" charset="2"/>
                        <a:defRPr sz="1600">
                          <a:solidFill>
                            <a:srgbClr val="5F5F5F"/>
                          </a:solidFill>
                          <a:latin typeface="Arial" panose="020B0604020202020204" pitchFamily="34" charset="0"/>
                        </a:defRPr>
                      </a:lvl2pPr>
                      <a:lvl3pPr>
                        <a:spcBef>
                          <a:spcPct val="20000"/>
                        </a:spcBef>
                        <a:defRPr sz="1400">
                          <a:solidFill>
                            <a:srgbClr val="5F5F5F"/>
                          </a:solidFill>
                          <a:latin typeface="Arial" panose="020B0604020202020204" pitchFamily="34" charset="0"/>
                        </a:defRPr>
                      </a:lvl3pPr>
                      <a:lvl4pPr>
                        <a:spcBef>
                          <a:spcPct val="20000"/>
                        </a:spcBef>
                        <a:defRPr sz="1200">
                          <a:solidFill>
                            <a:srgbClr val="3333CC"/>
                          </a:solidFill>
                          <a:latin typeface="Arial" panose="020B0604020202020204" pitchFamily="34" charset="0"/>
                        </a:defRPr>
                      </a:lvl4pPr>
                      <a:lvl5pPr>
                        <a:spcBef>
                          <a:spcPct val="20000"/>
                        </a:spcBef>
                        <a:defRPr sz="1200">
                          <a:solidFill>
                            <a:srgbClr val="3333CC"/>
                          </a:solidFill>
                          <a:latin typeface="Arial" panose="020B0604020202020204" pitchFamily="34" charset="0"/>
                        </a:defRPr>
                      </a:lvl5pPr>
                      <a:lvl6pPr fontAlgn="base">
                        <a:spcBef>
                          <a:spcPct val="20000"/>
                        </a:spcBef>
                        <a:spcAft>
                          <a:spcPct val="0"/>
                        </a:spcAft>
                        <a:defRPr sz="1200">
                          <a:solidFill>
                            <a:srgbClr val="3333CC"/>
                          </a:solidFill>
                          <a:latin typeface="Arial" panose="020B0604020202020204" pitchFamily="34" charset="0"/>
                        </a:defRPr>
                      </a:lvl6pPr>
                      <a:lvl7pPr fontAlgn="base">
                        <a:spcBef>
                          <a:spcPct val="20000"/>
                        </a:spcBef>
                        <a:spcAft>
                          <a:spcPct val="0"/>
                        </a:spcAft>
                        <a:defRPr sz="1200">
                          <a:solidFill>
                            <a:srgbClr val="3333CC"/>
                          </a:solidFill>
                          <a:latin typeface="Arial" panose="020B0604020202020204" pitchFamily="34" charset="0"/>
                        </a:defRPr>
                      </a:lvl7pPr>
                      <a:lvl8pPr fontAlgn="base">
                        <a:spcBef>
                          <a:spcPct val="20000"/>
                        </a:spcBef>
                        <a:spcAft>
                          <a:spcPct val="0"/>
                        </a:spcAft>
                        <a:defRPr sz="1200">
                          <a:solidFill>
                            <a:srgbClr val="3333CC"/>
                          </a:solidFill>
                          <a:latin typeface="Arial" panose="020B0604020202020204" pitchFamily="34" charset="0"/>
                        </a:defRPr>
                      </a:lvl8pPr>
                      <a:lvl9pPr fontAlgn="base">
                        <a:spcBef>
                          <a:spcPct val="20000"/>
                        </a:spcBef>
                        <a:spcAft>
                          <a:spcPct val="0"/>
                        </a:spcAft>
                        <a:defRPr sz="1200">
                          <a:solidFill>
                            <a:srgbClr val="33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fr-FR" sz="1200" b="0" i="0" u="none" strike="noStrike" cap="none" normalizeH="0" baseline="0">
                          <a:ln>
                            <a:noFill/>
                          </a:ln>
                          <a:solidFill>
                            <a:schemeClr val="tx1"/>
                          </a:solidFill>
                          <a:effectLst/>
                          <a:latin typeface="Arial" panose="020B0604020202020204" pitchFamily="34" charset="0"/>
                        </a:rPr>
                        <a:t>215</a:t>
                      </a:r>
                    </a:p>
                  </a:txBody>
                  <a:tcP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9050" cap="flat" cmpd="sng" algn="ctr">
                      <a:solidFill>
                        <a:srgbClr val="009900"/>
                      </a:solidFill>
                      <a:prstDash val="solid"/>
                      <a:round/>
                      <a:headEnd type="none" w="med" len="med"/>
                      <a:tailEnd type="none" w="med" len="med"/>
                    </a:lnT>
                    <a:lnB w="6350" cap="flat" cmpd="sng" algn="ctr">
                      <a:solidFill>
                        <a:srgbClr val="0099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Wingdings" pitchFamily="2" charset="2"/>
                        <a:defRPr>
                          <a:solidFill>
                            <a:srgbClr val="5F5F5F"/>
                          </a:solidFill>
                          <a:latin typeface="Arial" panose="020B0604020202020204" pitchFamily="34" charset="0"/>
                        </a:defRPr>
                      </a:lvl1pPr>
                      <a:lvl2pPr>
                        <a:spcBef>
                          <a:spcPct val="20000"/>
                        </a:spcBef>
                        <a:buFont typeface="Wingdings" pitchFamily="2" charset="2"/>
                        <a:defRPr sz="1600">
                          <a:solidFill>
                            <a:srgbClr val="5F5F5F"/>
                          </a:solidFill>
                          <a:latin typeface="Arial" panose="020B0604020202020204" pitchFamily="34" charset="0"/>
                        </a:defRPr>
                      </a:lvl2pPr>
                      <a:lvl3pPr>
                        <a:spcBef>
                          <a:spcPct val="20000"/>
                        </a:spcBef>
                        <a:defRPr sz="1400">
                          <a:solidFill>
                            <a:srgbClr val="5F5F5F"/>
                          </a:solidFill>
                          <a:latin typeface="Arial" panose="020B0604020202020204" pitchFamily="34" charset="0"/>
                        </a:defRPr>
                      </a:lvl3pPr>
                      <a:lvl4pPr>
                        <a:spcBef>
                          <a:spcPct val="20000"/>
                        </a:spcBef>
                        <a:defRPr sz="1200">
                          <a:solidFill>
                            <a:srgbClr val="3333CC"/>
                          </a:solidFill>
                          <a:latin typeface="Arial" panose="020B0604020202020204" pitchFamily="34" charset="0"/>
                        </a:defRPr>
                      </a:lvl4pPr>
                      <a:lvl5pPr>
                        <a:spcBef>
                          <a:spcPct val="20000"/>
                        </a:spcBef>
                        <a:defRPr sz="1200">
                          <a:solidFill>
                            <a:srgbClr val="3333CC"/>
                          </a:solidFill>
                          <a:latin typeface="Arial" panose="020B0604020202020204" pitchFamily="34" charset="0"/>
                        </a:defRPr>
                      </a:lvl5pPr>
                      <a:lvl6pPr fontAlgn="base">
                        <a:spcBef>
                          <a:spcPct val="20000"/>
                        </a:spcBef>
                        <a:spcAft>
                          <a:spcPct val="0"/>
                        </a:spcAft>
                        <a:defRPr sz="1200">
                          <a:solidFill>
                            <a:srgbClr val="3333CC"/>
                          </a:solidFill>
                          <a:latin typeface="Arial" panose="020B0604020202020204" pitchFamily="34" charset="0"/>
                        </a:defRPr>
                      </a:lvl6pPr>
                      <a:lvl7pPr fontAlgn="base">
                        <a:spcBef>
                          <a:spcPct val="20000"/>
                        </a:spcBef>
                        <a:spcAft>
                          <a:spcPct val="0"/>
                        </a:spcAft>
                        <a:defRPr sz="1200">
                          <a:solidFill>
                            <a:srgbClr val="3333CC"/>
                          </a:solidFill>
                          <a:latin typeface="Arial" panose="020B0604020202020204" pitchFamily="34" charset="0"/>
                        </a:defRPr>
                      </a:lvl7pPr>
                      <a:lvl8pPr fontAlgn="base">
                        <a:spcBef>
                          <a:spcPct val="20000"/>
                        </a:spcBef>
                        <a:spcAft>
                          <a:spcPct val="0"/>
                        </a:spcAft>
                        <a:defRPr sz="1200">
                          <a:solidFill>
                            <a:srgbClr val="3333CC"/>
                          </a:solidFill>
                          <a:latin typeface="Arial" panose="020B0604020202020204" pitchFamily="34" charset="0"/>
                        </a:defRPr>
                      </a:lvl8pPr>
                      <a:lvl9pPr fontAlgn="base">
                        <a:spcBef>
                          <a:spcPct val="20000"/>
                        </a:spcBef>
                        <a:spcAft>
                          <a:spcPct val="0"/>
                        </a:spcAft>
                        <a:defRPr sz="1200">
                          <a:solidFill>
                            <a:srgbClr val="33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fr-FR" sz="1200" b="0" i="0" u="none" strike="noStrike" cap="none" normalizeH="0" baseline="0">
                          <a:ln>
                            <a:noFill/>
                          </a:ln>
                          <a:solidFill>
                            <a:schemeClr val="tx1"/>
                          </a:solidFill>
                          <a:effectLst/>
                          <a:latin typeface="Arial" panose="020B0604020202020204" pitchFamily="34" charset="0"/>
                        </a:rPr>
                        <a:t>301</a:t>
                      </a:r>
                    </a:p>
                  </a:txBody>
                  <a:tcP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9050" cap="flat" cmpd="sng" algn="ctr">
                      <a:solidFill>
                        <a:srgbClr val="009900"/>
                      </a:solidFill>
                      <a:prstDash val="solid"/>
                      <a:round/>
                      <a:headEnd type="none" w="med" len="med"/>
                      <a:tailEnd type="none" w="med" len="med"/>
                    </a:lnT>
                    <a:lnB w="6350" cap="flat" cmpd="sng" algn="ctr">
                      <a:solidFill>
                        <a:srgbClr val="0099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Wingdings" pitchFamily="2" charset="2"/>
                        <a:defRPr>
                          <a:solidFill>
                            <a:srgbClr val="5F5F5F"/>
                          </a:solidFill>
                          <a:latin typeface="Arial" panose="020B0604020202020204" pitchFamily="34" charset="0"/>
                        </a:defRPr>
                      </a:lvl1pPr>
                      <a:lvl2pPr>
                        <a:spcBef>
                          <a:spcPct val="20000"/>
                        </a:spcBef>
                        <a:buFont typeface="Wingdings" pitchFamily="2" charset="2"/>
                        <a:defRPr sz="1600">
                          <a:solidFill>
                            <a:srgbClr val="5F5F5F"/>
                          </a:solidFill>
                          <a:latin typeface="Arial" panose="020B0604020202020204" pitchFamily="34" charset="0"/>
                        </a:defRPr>
                      </a:lvl2pPr>
                      <a:lvl3pPr>
                        <a:spcBef>
                          <a:spcPct val="20000"/>
                        </a:spcBef>
                        <a:defRPr sz="1400">
                          <a:solidFill>
                            <a:srgbClr val="5F5F5F"/>
                          </a:solidFill>
                          <a:latin typeface="Arial" panose="020B0604020202020204" pitchFamily="34" charset="0"/>
                        </a:defRPr>
                      </a:lvl3pPr>
                      <a:lvl4pPr>
                        <a:spcBef>
                          <a:spcPct val="20000"/>
                        </a:spcBef>
                        <a:defRPr sz="1200">
                          <a:solidFill>
                            <a:srgbClr val="3333CC"/>
                          </a:solidFill>
                          <a:latin typeface="Arial" panose="020B0604020202020204" pitchFamily="34" charset="0"/>
                        </a:defRPr>
                      </a:lvl4pPr>
                      <a:lvl5pPr>
                        <a:spcBef>
                          <a:spcPct val="20000"/>
                        </a:spcBef>
                        <a:defRPr sz="1200">
                          <a:solidFill>
                            <a:srgbClr val="3333CC"/>
                          </a:solidFill>
                          <a:latin typeface="Arial" panose="020B0604020202020204" pitchFamily="34" charset="0"/>
                        </a:defRPr>
                      </a:lvl5pPr>
                      <a:lvl6pPr fontAlgn="base">
                        <a:spcBef>
                          <a:spcPct val="20000"/>
                        </a:spcBef>
                        <a:spcAft>
                          <a:spcPct val="0"/>
                        </a:spcAft>
                        <a:defRPr sz="1200">
                          <a:solidFill>
                            <a:srgbClr val="3333CC"/>
                          </a:solidFill>
                          <a:latin typeface="Arial" panose="020B0604020202020204" pitchFamily="34" charset="0"/>
                        </a:defRPr>
                      </a:lvl6pPr>
                      <a:lvl7pPr fontAlgn="base">
                        <a:spcBef>
                          <a:spcPct val="20000"/>
                        </a:spcBef>
                        <a:spcAft>
                          <a:spcPct val="0"/>
                        </a:spcAft>
                        <a:defRPr sz="1200">
                          <a:solidFill>
                            <a:srgbClr val="3333CC"/>
                          </a:solidFill>
                          <a:latin typeface="Arial" panose="020B0604020202020204" pitchFamily="34" charset="0"/>
                        </a:defRPr>
                      </a:lvl7pPr>
                      <a:lvl8pPr fontAlgn="base">
                        <a:spcBef>
                          <a:spcPct val="20000"/>
                        </a:spcBef>
                        <a:spcAft>
                          <a:spcPct val="0"/>
                        </a:spcAft>
                        <a:defRPr sz="1200">
                          <a:solidFill>
                            <a:srgbClr val="3333CC"/>
                          </a:solidFill>
                          <a:latin typeface="Arial" panose="020B0604020202020204" pitchFamily="34" charset="0"/>
                        </a:defRPr>
                      </a:lvl8pPr>
                      <a:lvl9pPr fontAlgn="base">
                        <a:spcBef>
                          <a:spcPct val="20000"/>
                        </a:spcBef>
                        <a:spcAft>
                          <a:spcPct val="0"/>
                        </a:spcAft>
                        <a:defRPr sz="1200">
                          <a:solidFill>
                            <a:srgbClr val="33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fr-FR" sz="1200" b="0" i="0" u="none" strike="noStrike" cap="none" normalizeH="0" baseline="0">
                          <a:ln>
                            <a:noFill/>
                          </a:ln>
                          <a:solidFill>
                            <a:schemeClr val="tx1"/>
                          </a:solidFill>
                          <a:effectLst/>
                          <a:latin typeface="Arial" panose="020B0604020202020204" pitchFamily="34" charset="0"/>
                        </a:rPr>
                        <a:t>452</a:t>
                      </a:r>
                    </a:p>
                  </a:txBody>
                  <a:tcP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9050" cap="flat" cmpd="sng" algn="ctr">
                      <a:solidFill>
                        <a:srgbClr val="009900"/>
                      </a:solidFill>
                      <a:prstDash val="solid"/>
                      <a:round/>
                      <a:headEnd type="none" w="med" len="med"/>
                      <a:tailEnd type="none" w="med" len="med"/>
                    </a:lnT>
                    <a:lnB w="6350" cap="flat" cmpd="sng" algn="ctr">
                      <a:solidFill>
                        <a:srgbClr val="0099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Wingdings" pitchFamily="2" charset="2"/>
                        <a:defRPr>
                          <a:solidFill>
                            <a:srgbClr val="5F5F5F"/>
                          </a:solidFill>
                          <a:latin typeface="Arial" panose="020B0604020202020204" pitchFamily="34" charset="0"/>
                        </a:defRPr>
                      </a:lvl1pPr>
                      <a:lvl2pPr>
                        <a:spcBef>
                          <a:spcPct val="20000"/>
                        </a:spcBef>
                        <a:buFont typeface="Wingdings" pitchFamily="2" charset="2"/>
                        <a:defRPr sz="1600">
                          <a:solidFill>
                            <a:srgbClr val="5F5F5F"/>
                          </a:solidFill>
                          <a:latin typeface="Arial" panose="020B0604020202020204" pitchFamily="34" charset="0"/>
                        </a:defRPr>
                      </a:lvl2pPr>
                      <a:lvl3pPr>
                        <a:spcBef>
                          <a:spcPct val="20000"/>
                        </a:spcBef>
                        <a:defRPr sz="1400">
                          <a:solidFill>
                            <a:srgbClr val="5F5F5F"/>
                          </a:solidFill>
                          <a:latin typeface="Arial" panose="020B0604020202020204" pitchFamily="34" charset="0"/>
                        </a:defRPr>
                      </a:lvl3pPr>
                      <a:lvl4pPr>
                        <a:spcBef>
                          <a:spcPct val="20000"/>
                        </a:spcBef>
                        <a:defRPr sz="1200">
                          <a:solidFill>
                            <a:srgbClr val="3333CC"/>
                          </a:solidFill>
                          <a:latin typeface="Arial" panose="020B0604020202020204" pitchFamily="34" charset="0"/>
                        </a:defRPr>
                      </a:lvl4pPr>
                      <a:lvl5pPr>
                        <a:spcBef>
                          <a:spcPct val="20000"/>
                        </a:spcBef>
                        <a:defRPr sz="1200">
                          <a:solidFill>
                            <a:srgbClr val="3333CC"/>
                          </a:solidFill>
                          <a:latin typeface="Arial" panose="020B0604020202020204" pitchFamily="34" charset="0"/>
                        </a:defRPr>
                      </a:lvl5pPr>
                      <a:lvl6pPr fontAlgn="base">
                        <a:spcBef>
                          <a:spcPct val="20000"/>
                        </a:spcBef>
                        <a:spcAft>
                          <a:spcPct val="0"/>
                        </a:spcAft>
                        <a:defRPr sz="1200">
                          <a:solidFill>
                            <a:srgbClr val="3333CC"/>
                          </a:solidFill>
                          <a:latin typeface="Arial" panose="020B0604020202020204" pitchFamily="34" charset="0"/>
                        </a:defRPr>
                      </a:lvl6pPr>
                      <a:lvl7pPr fontAlgn="base">
                        <a:spcBef>
                          <a:spcPct val="20000"/>
                        </a:spcBef>
                        <a:spcAft>
                          <a:spcPct val="0"/>
                        </a:spcAft>
                        <a:defRPr sz="1200">
                          <a:solidFill>
                            <a:srgbClr val="3333CC"/>
                          </a:solidFill>
                          <a:latin typeface="Arial" panose="020B0604020202020204" pitchFamily="34" charset="0"/>
                        </a:defRPr>
                      </a:lvl7pPr>
                      <a:lvl8pPr fontAlgn="base">
                        <a:spcBef>
                          <a:spcPct val="20000"/>
                        </a:spcBef>
                        <a:spcAft>
                          <a:spcPct val="0"/>
                        </a:spcAft>
                        <a:defRPr sz="1200">
                          <a:solidFill>
                            <a:srgbClr val="3333CC"/>
                          </a:solidFill>
                          <a:latin typeface="Arial" panose="020B0604020202020204" pitchFamily="34" charset="0"/>
                        </a:defRPr>
                      </a:lvl8pPr>
                      <a:lvl9pPr fontAlgn="base">
                        <a:spcBef>
                          <a:spcPct val="20000"/>
                        </a:spcBef>
                        <a:spcAft>
                          <a:spcPct val="0"/>
                        </a:spcAft>
                        <a:defRPr sz="1200">
                          <a:solidFill>
                            <a:srgbClr val="33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fr-FR" sz="1200" b="0" i="0" u="none" strike="noStrike" cap="none" normalizeH="0" baseline="0">
                          <a:ln>
                            <a:noFill/>
                          </a:ln>
                          <a:solidFill>
                            <a:schemeClr val="tx1"/>
                          </a:solidFill>
                          <a:effectLst/>
                          <a:latin typeface="Arial" panose="020B0604020202020204" pitchFamily="34" charset="0"/>
                        </a:rPr>
                        <a:t>885</a:t>
                      </a:r>
                    </a:p>
                  </a:txBody>
                  <a:tcP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9050" cap="flat" cmpd="sng" algn="ctr">
                      <a:solidFill>
                        <a:srgbClr val="009900"/>
                      </a:solidFill>
                      <a:prstDash val="solid"/>
                      <a:round/>
                      <a:headEnd type="none" w="med" len="med"/>
                      <a:tailEnd type="none" w="med" len="med"/>
                    </a:lnT>
                    <a:lnB w="6350" cap="flat" cmpd="sng" algn="ctr">
                      <a:solidFill>
                        <a:srgbClr val="0099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993770447"/>
                  </a:ext>
                </a:extLst>
              </a:tr>
              <a:tr h="203200">
                <a:tc>
                  <a:txBody>
                    <a:bodyPr/>
                    <a:lstStyle>
                      <a:lvl1pPr>
                        <a:spcBef>
                          <a:spcPct val="20000"/>
                        </a:spcBef>
                        <a:buFont typeface="Wingdings" pitchFamily="2" charset="2"/>
                        <a:defRPr>
                          <a:solidFill>
                            <a:srgbClr val="5F5F5F"/>
                          </a:solidFill>
                          <a:latin typeface="Arial" panose="020B0604020202020204" pitchFamily="34" charset="0"/>
                        </a:defRPr>
                      </a:lvl1pPr>
                      <a:lvl2pPr>
                        <a:spcBef>
                          <a:spcPct val="20000"/>
                        </a:spcBef>
                        <a:buFont typeface="Wingdings" pitchFamily="2" charset="2"/>
                        <a:defRPr sz="1600">
                          <a:solidFill>
                            <a:srgbClr val="5F5F5F"/>
                          </a:solidFill>
                          <a:latin typeface="Arial" panose="020B0604020202020204" pitchFamily="34" charset="0"/>
                        </a:defRPr>
                      </a:lvl2pPr>
                      <a:lvl3pPr>
                        <a:spcBef>
                          <a:spcPct val="20000"/>
                        </a:spcBef>
                        <a:defRPr sz="1400">
                          <a:solidFill>
                            <a:srgbClr val="5F5F5F"/>
                          </a:solidFill>
                          <a:latin typeface="Arial" panose="020B0604020202020204" pitchFamily="34" charset="0"/>
                        </a:defRPr>
                      </a:lvl3pPr>
                      <a:lvl4pPr>
                        <a:spcBef>
                          <a:spcPct val="20000"/>
                        </a:spcBef>
                        <a:defRPr sz="1200">
                          <a:solidFill>
                            <a:srgbClr val="3333CC"/>
                          </a:solidFill>
                          <a:latin typeface="Arial" panose="020B0604020202020204" pitchFamily="34" charset="0"/>
                        </a:defRPr>
                      </a:lvl4pPr>
                      <a:lvl5pPr>
                        <a:spcBef>
                          <a:spcPct val="20000"/>
                        </a:spcBef>
                        <a:defRPr sz="1200">
                          <a:solidFill>
                            <a:srgbClr val="3333CC"/>
                          </a:solidFill>
                          <a:latin typeface="Arial" panose="020B0604020202020204" pitchFamily="34" charset="0"/>
                        </a:defRPr>
                      </a:lvl5pPr>
                      <a:lvl6pPr fontAlgn="base">
                        <a:spcBef>
                          <a:spcPct val="20000"/>
                        </a:spcBef>
                        <a:spcAft>
                          <a:spcPct val="0"/>
                        </a:spcAft>
                        <a:defRPr sz="1200">
                          <a:solidFill>
                            <a:srgbClr val="3333CC"/>
                          </a:solidFill>
                          <a:latin typeface="Arial" panose="020B0604020202020204" pitchFamily="34" charset="0"/>
                        </a:defRPr>
                      </a:lvl6pPr>
                      <a:lvl7pPr fontAlgn="base">
                        <a:spcBef>
                          <a:spcPct val="20000"/>
                        </a:spcBef>
                        <a:spcAft>
                          <a:spcPct val="0"/>
                        </a:spcAft>
                        <a:defRPr sz="1200">
                          <a:solidFill>
                            <a:srgbClr val="3333CC"/>
                          </a:solidFill>
                          <a:latin typeface="Arial" panose="020B0604020202020204" pitchFamily="34" charset="0"/>
                        </a:defRPr>
                      </a:lvl7pPr>
                      <a:lvl8pPr fontAlgn="base">
                        <a:spcBef>
                          <a:spcPct val="20000"/>
                        </a:spcBef>
                        <a:spcAft>
                          <a:spcPct val="0"/>
                        </a:spcAft>
                        <a:defRPr sz="1200">
                          <a:solidFill>
                            <a:srgbClr val="3333CC"/>
                          </a:solidFill>
                          <a:latin typeface="Arial" panose="020B0604020202020204" pitchFamily="34" charset="0"/>
                        </a:defRPr>
                      </a:lvl8pPr>
                      <a:lvl9pPr fontAlgn="base">
                        <a:spcBef>
                          <a:spcPct val="20000"/>
                        </a:spcBef>
                        <a:spcAft>
                          <a:spcPct val="0"/>
                        </a:spcAft>
                        <a:defRPr sz="1200">
                          <a:solidFill>
                            <a:srgbClr val="33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fr-FR" sz="1200" b="0" i="1" u="none" strike="noStrike" cap="none" normalizeH="0" baseline="0">
                          <a:ln>
                            <a:noFill/>
                          </a:ln>
                          <a:solidFill>
                            <a:schemeClr val="tx1"/>
                          </a:solidFill>
                          <a:effectLst/>
                          <a:latin typeface="Arial" panose="020B0604020202020204" pitchFamily="34" charset="0"/>
                        </a:rPr>
                        <a:t>Flow 2</a:t>
                      </a:r>
                    </a:p>
                  </a:txBody>
                  <a:tcPr horzOverflow="overflow">
                    <a:lnL w="6350" cap="flat" cmpd="sng" algn="ctr">
                      <a:solidFill>
                        <a:schemeClr val="bg1"/>
                      </a:solidFill>
                      <a:prstDash val="solid"/>
                      <a:round/>
                      <a:headEnd type="none" w="med" len="med"/>
                      <a:tailEnd type="none" w="med" len="med"/>
                    </a:lnL>
                    <a:lnR w="19050" cap="flat" cmpd="sng" algn="ctr">
                      <a:solidFill>
                        <a:srgbClr val="009900"/>
                      </a:solidFill>
                      <a:prstDash val="solid"/>
                      <a:round/>
                      <a:headEnd type="none" w="med" len="med"/>
                      <a:tailEnd type="none" w="med" len="med"/>
                    </a:lnR>
                    <a:lnT w="6350" cap="flat" cmpd="sng" algn="ctr">
                      <a:solidFill>
                        <a:srgbClr val="009900"/>
                      </a:solidFill>
                      <a:prstDash val="solid"/>
                      <a:round/>
                      <a:headEnd type="none" w="med" len="med"/>
                      <a:tailEnd type="none" w="med" len="med"/>
                    </a:lnT>
                    <a:lnB w="6350" cap="flat" cmpd="sng" algn="ctr">
                      <a:solidFill>
                        <a:srgbClr val="0099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Wingdings" pitchFamily="2" charset="2"/>
                        <a:defRPr>
                          <a:solidFill>
                            <a:srgbClr val="5F5F5F"/>
                          </a:solidFill>
                          <a:latin typeface="Arial" panose="020B0604020202020204" pitchFamily="34" charset="0"/>
                        </a:defRPr>
                      </a:lvl1pPr>
                      <a:lvl2pPr>
                        <a:spcBef>
                          <a:spcPct val="20000"/>
                        </a:spcBef>
                        <a:buFont typeface="Wingdings" pitchFamily="2" charset="2"/>
                        <a:defRPr sz="1600">
                          <a:solidFill>
                            <a:srgbClr val="5F5F5F"/>
                          </a:solidFill>
                          <a:latin typeface="Arial" panose="020B0604020202020204" pitchFamily="34" charset="0"/>
                        </a:defRPr>
                      </a:lvl2pPr>
                      <a:lvl3pPr>
                        <a:spcBef>
                          <a:spcPct val="20000"/>
                        </a:spcBef>
                        <a:defRPr sz="1400">
                          <a:solidFill>
                            <a:srgbClr val="5F5F5F"/>
                          </a:solidFill>
                          <a:latin typeface="Arial" panose="020B0604020202020204" pitchFamily="34" charset="0"/>
                        </a:defRPr>
                      </a:lvl3pPr>
                      <a:lvl4pPr>
                        <a:spcBef>
                          <a:spcPct val="20000"/>
                        </a:spcBef>
                        <a:defRPr sz="1200">
                          <a:solidFill>
                            <a:srgbClr val="3333CC"/>
                          </a:solidFill>
                          <a:latin typeface="Arial" panose="020B0604020202020204" pitchFamily="34" charset="0"/>
                        </a:defRPr>
                      </a:lvl4pPr>
                      <a:lvl5pPr>
                        <a:spcBef>
                          <a:spcPct val="20000"/>
                        </a:spcBef>
                        <a:defRPr sz="1200">
                          <a:solidFill>
                            <a:srgbClr val="3333CC"/>
                          </a:solidFill>
                          <a:latin typeface="Arial" panose="020B0604020202020204" pitchFamily="34" charset="0"/>
                        </a:defRPr>
                      </a:lvl5pPr>
                      <a:lvl6pPr fontAlgn="base">
                        <a:spcBef>
                          <a:spcPct val="20000"/>
                        </a:spcBef>
                        <a:spcAft>
                          <a:spcPct val="0"/>
                        </a:spcAft>
                        <a:defRPr sz="1200">
                          <a:solidFill>
                            <a:srgbClr val="3333CC"/>
                          </a:solidFill>
                          <a:latin typeface="Arial" panose="020B0604020202020204" pitchFamily="34" charset="0"/>
                        </a:defRPr>
                      </a:lvl6pPr>
                      <a:lvl7pPr fontAlgn="base">
                        <a:spcBef>
                          <a:spcPct val="20000"/>
                        </a:spcBef>
                        <a:spcAft>
                          <a:spcPct val="0"/>
                        </a:spcAft>
                        <a:defRPr sz="1200">
                          <a:solidFill>
                            <a:srgbClr val="3333CC"/>
                          </a:solidFill>
                          <a:latin typeface="Arial" panose="020B0604020202020204" pitchFamily="34" charset="0"/>
                        </a:defRPr>
                      </a:lvl7pPr>
                      <a:lvl8pPr fontAlgn="base">
                        <a:spcBef>
                          <a:spcPct val="20000"/>
                        </a:spcBef>
                        <a:spcAft>
                          <a:spcPct val="0"/>
                        </a:spcAft>
                        <a:defRPr sz="1200">
                          <a:solidFill>
                            <a:srgbClr val="3333CC"/>
                          </a:solidFill>
                          <a:latin typeface="Arial" panose="020B0604020202020204" pitchFamily="34" charset="0"/>
                        </a:defRPr>
                      </a:lvl8pPr>
                      <a:lvl9pPr fontAlgn="base">
                        <a:spcBef>
                          <a:spcPct val="20000"/>
                        </a:spcBef>
                        <a:spcAft>
                          <a:spcPct val="0"/>
                        </a:spcAft>
                        <a:defRPr sz="1200">
                          <a:solidFill>
                            <a:srgbClr val="33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fr-FR" altLang="fr-FR" sz="1200" b="0" i="0" u="none" strike="noStrike" cap="none" normalizeH="0" baseline="0">
                        <a:ln>
                          <a:noFill/>
                        </a:ln>
                        <a:solidFill>
                          <a:schemeClr val="tx1"/>
                        </a:solidFill>
                        <a:effectLst/>
                        <a:latin typeface="Arial" panose="020B0604020202020204" pitchFamily="34" charset="0"/>
                      </a:endParaRPr>
                    </a:p>
                  </a:txBody>
                  <a:tcPr horzOverflow="overflow">
                    <a:lnL w="19050" cap="flat" cmpd="sng" algn="ctr">
                      <a:solidFill>
                        <a:srgbClr val="009900"/>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009900"/>
                      </a:solidFill>
                      <a:prstDash val="solid"/>
                      <a:round/>
                      <a:headEnd type="none" w="med" len="med"/>
                      <a:tailEnd type="none" w="med" len="med"/>
                    </a:lnT>
                    <a:lnB w="6350" cap="flat" cmpd="sng" algn="ctr">
                      <a:solidFill>
                        <a:srgbClr val="0099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Wingdings" pitchFamily="2" charset="2"/>
                        <a:defRPr>
                          <a:solidFill>
                            <a:srgbClr val="5F5F5F"/>
                          </a:solidFill>
                          <a:latin typeface="Arial" panose="020B0604020202020204" pitchFamily="34" charset="0"/>
                        </a:defRPr>
                      </a:lvl1pPr>
                      <a:lvl2pPr>
                        <a:spcBef>
                          <a:spcPct val="20000"/>
                        </a:spcBef>
                        <a:buFont typeface="Wingdings" pitchFamily="2" charset="2"/>
                        <a:defRPr sz="1600">
                          <a:solidFill>
                            <a:srgbClr val="5F5F5F"/>
                          </a:solidFill>
                          <a:latin typeface="Arial" panose="020B0604020202020204" pitchFamily="34" charset="0"/>
                        </a:defRPr>
                      </a:lvl2pPr>
                      <a:lvl3pPr>
                        <a:spcBef>
                          <a:spcPct val="20000"/>
                        </a:spcBef>
                        <a:defRPr sz="1400">
                          <a:solidFill>
                            <a:srgbClr val="5F5F5F"/>
                          </a:solidFill>
                          <a:latin typeface="Arial" panose="020B0604020202020204" pitchFamily="34" charset="0"/>
                        </a:defRPr>
                      </a:lvl3pPr>
                      <a:lvl4pPr>
                        <a:spcBef>
                          <a:spcPct val="20000"/>
                        </a:spcBef>
                        <a:defRPr sz="1200">
                          <a:solidFill>
                            <a:srgbClr val="3333CC"/>
                          </a:solidFill>
                          <a:latin typeface="Arial" panose="020B0604020202020204" pitchFamily="34" charset="0"/>
                        </a:defRPr>
                      </a:lvl4pPr>
                      <a:lvl5pPr>
                        <a:spcBef>
                          <a:spcPct val="20000"/>
                        </a:spcBef>
                        <a:defRPr sz="1200">
                          <a:solidFill>
                            <a:srgbClr val="3333CC"/>
                          </a:solidFill>
                          <a:latin typeface="Arial" panose="020B0604020202020204" pitchFamily="34" charset="0"/>
                        </a:defRPr>
                      </a:lvl5pPr>
                      <a:lvl6pPr fontAlgn="base">
                        <a:spcBef>
                          <a:spcPct val="20000"/>
                        </a:spcBef>
                        <a:spcAft>
                          <a:spcPct val="0"/>
                        </a:spcAft>
                        <a:defRPr sz="1200">
                          <a:solidFill>
                            <a:srgbClr val="3333CC"/>
                          </a:solidFill>
                          <a:latin typeface="Arial" panose="020B0604020202020204" pitchFamily="34" charset="0"/>
                        </a:defRPr>
                      </a:lvl6pPr>
                      <a:lvl7pPr fontAlgn="base">
                        <a:spcBef>
                          <a:spcPct val="20000"/>
                        </a:spcBef>
                        <a:spcAft>
                          <a:spcPct val="0"/>
                        </a:spcAft>
                        <a:defRPr sz="1200">
                          <a:solidFill>
                            <a:srgbClr val="3333CC"/>
                          </a:solidFill>
                          <a:latin typeface="Arial" panose="020B0604020202020204" pitchFamily="34" charset="0"/>
                        </a:defRPr>
                      </a:lvl7pPr>
                      <a:lvl8pPr fontAlgn="base">
                        <a:spcBef>
                          <a:spcPct val="20000"/>
                        </a:spcBef>
                        <a:spcAft>
                          <a:spcPct val="0"/>
                        </a:spcAft>
                        <a:defRPr sz="1200">
                          <a:solidFill>
                            <a:srgbClr val="3333CC"/>
                          </a:solidFill>
                          <a:latin typeface="Arial" panose="020B0604020202020204" pitchFamily="34" charset="0"/>
                        </a:defRPr>
                      </a:lvl8pPr>
                      <a:lvl9pPr fontAlgn="base">
                        <a:spcBef>
                          <a:spcPct val="20000"/>
                        </a:spcBef>
                        <a:spcAft>
                          <a:spcPct val="0"/>
                        </a:spcAft>
                        <a:defRPr sz="1200">
                          <a:solidFill>
                            <a:srgbClr val="33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fr-FR" sz="1200" b="0" i="0" u="none" strike="noStrike" cap="none" normalizeH="0" baseline="0">
                          <a:ln>
                            <a:noFill/>
                          </a:ln>
                          <a:solidFill>
                            <a:schemeClr val="tx1"/>
                          </a:solidFill>
                          <a:effectLst/>
                          <a:latin typeface="Arial" panose="020B0604020202020204" pitchFamily="34" charset="0"/>
                        </a:rPr>
                        <a:t>446</a:t>
                      </a:r>
                    </a:p>
                  </a:txBody>
                  <a:tcP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009900"/>
                      </a:solidFill>
                      <a:prstDash val="solid"/>
                      <a:round/>
                      <a:headEnd type="none" w="med" len="med"/>
                      <a:tailEnd type="none" w="med" len="med"/>
                    </a:lnT>
                    <a:lnB w="6350" cap="flat" cmpd="sng" algn="ctr">
                      <a:solidFill>
                        <a:srgbClr val="0099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Wingdings" pitchFamily="2" charset="2"/>
                        <a:defRPr>
                          <a:solidFill>
                            <a:srgbClr val="5F5F5F"/>
                          </a:solidFill>
                          <a:latin typeface="Arial" panose="020B0604020202020204" pitchFamily="34" charset="0"/>
                        </a:defRPr>
                      </a:lvl1pPr>
                      <a:lvl2pPr>
                        <a:spcBef>
                          <a:spcPct val="20000"/>
                        </a:spcBef>
                        <a:buFont typeface="Wingdings" pitchFamily="2" charset="2"/>
                        <a:defRPr sz="1600">
                          <a:solidFill>
                            <a:srgbClr val="5F5F5F"/>
                          </a:solidFill>
                          <a:latin typeface="Arial" panose="020B0604020202020204" pitchFamily="34" charset="0"/>
                        </a:defRPr>
                      </a:lvl2pPr>
                      <a:lvl3pPr>
                        <a:spcBef>
                          <a:spcPct val="20000"/>
                        </a:spcBef>
                        <a:defRPr sz="1400">
                          <a:solidFill>
                            <a:srgbClr val="5F5F5F"/>
                          </a:solidFill>
                          <a:latin typeface="Arial" panose="020B0604020202020204" pitchFamily="34" charset="0"/>
                        </a:defRPr>
                      </a:lvl3pPr>
                      <a:lvl4pPr>
                        <a:spcBef>
                          <a:spcPct val="20000"/>
                        </a:spcBef>
                        <a:defRPr sz="1200">
                          <a:solidFill>
                            <a:srgbClr val="3333CC"/>
                          </a:solidFill>
                          <a:latin typeface="Arial" panose="020B0604020202020204" pitchFamily="34" charset="0"/>
                        </a:defRPr>
                      </a:lvl4pPr>
                      <a:lvl5pPr>
                        <a:spcBef>
                          <a:spcPct val="20000"/>
                        </a:spcBef>
                        <a:defRPr sz="1200">
                          <a:solidFill>
                            <a:srgbClr val="3333CC"/>
                          </a:solidFill>
                          <a:latin typeface="Arial" panose="020B0604020202020204" pitchFamily="34" charset="0"/>
                        </a:defRPr>
                      </a:lvl5pPr>
                      <a:lvl6pPr fontAlgn="base">
                        <a:spcBef>
                          <a:spcPct val="20000"/>
                        </a:spcBef>
                        <a:spcAft>
                          <a:spcPct val="0"/>
                        </a:spcAft>
                        <a:defRPr sz="1200">
                          <a:solidFill>
                            <a:srgbClr val="3333CC"/>
                          </a:solidFill>
                          <a:latin typeface="Arial" panose="020B0604020202020204" pitchFamily="34" charset="0"/>
                        </a:defRPr>
                      </a:lvl6pPr>
                      <a:lvl7pPr fontAlgn="base">
                        <a:spcBef>
                          <a:spcPct val="20000"/>
                        </a:spcBef>
                        <a:spcAft>
                          <a:spcPct val="0"/>
                        </a:spcAft>
                        <a:defRPr sz="1200">
                          <a:solidFill>
                            <a:srgbClr val="3333CC"/>
                          </a:solidFill>
                          <a:latin typeface="Arial" panose="020B0604020202020204" pitchFamily="34" charset="0"/>
                        </a:defRPr>
                      </a:lvl7pPr>
                      <a:lvl8pPr fontAlgn="base">
                        <a:spcBef>
                          <a:spcPct val="20000"/>
                        </a:spcBef>
                        <a:spcAft>
                          <a:spcPct val="0"/>
                        </a:spcAft>
                        <a:defRPr sz="1200">
                          <a:solidFill>
                            <a:srgbClr val="3333CC"/>
                          </a:solidFill>
                          <a:latin typeface="Arial" panose="020B0604020202020204" pitchFamily="34" charset="0"/>
                        </a:defRPr>
                      </a:lvl8pPr>
                      <a:lvl9pPr fontAlgn="base">
                        <a:spcBef>
                          <a:spcPct val="20000"/>
                        </a:spcBef>
                        <a:spcAft>
                          <a:spcPct val="0"/>
                        </a:spcAft>
                        <a:defRPr sz="1200">
                          <a:solidFill>
                            <a:srgbClr val="33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fr-FR" sz="1200" b="0" i="0" u="none" strike="noStrike" cap="none" normalizeH="0" baseline="0">
                          <a:ln>
                            <a:noFill/>
                          </a:ln>
                          <a:solidFill>
                            <a:schemeClr val="tx1"/>
                          </a:solidFill>
                          <a:effectLst/>
                          <a:latin typeface="Arial" panose="020B0604020202020204" pitchFamily="34" charset="0"/>
                        </a:rPr>
                        <a:t>308</a:t>
                      </a:r>
                    </a:p>
                  </a:txBody>
                  <a:tcP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009900"/>
                      </a:solidFill>
                      <a:prstDash val="solid"/>
                      <a:round/>
                      <a:headEnd type="none" w="med" len="med"/>
                      <a:tailEnd type="none" w="med" len="med"/>
                    </a:lnT>
                    <a:lnB w="6350" cap="flat" cmpd="sng" algn="ctr">
                      <a:solidFill>
                        <a:srgbClr val="0099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Wingdings" pitchFamily="2" charset="2"/>
                        <a:defRPr>
                          <a:solidFill>
                            <a:srgbClr val="5F5F5F"/>
                          </a:solidFill>
                          <a:latin typeface="Arial" panose="020B0604020202020204" pitchFamily="34" charset="0"/>
                        </a:defRPr>
                      </a:lvl1pPr>
                      <a:lvl2pPr>
                        <a:spcBef>
                          <a:spcPct val="20000"/>
                        </a:spcBef>
                        <a:buFont typeface="Wingdings" pitchFamily="2" charset="2"/>
                        <a:defRPr sz="1600">
                          <a:solidFill>
                            <a:srgbClr val="5F5F5F"/>
                          </a:solidFill>
                          <a:latin typeface="Arial" panose="020B0604020202020204" pitchFamily="34" charset="0"/>
                        </a:defRPr>
                      </a:lvl2pPr>
                      <a:lvl3pPr>
                        <a:spcBef>
                          <a:spcPct val="20000"/>
                        </a:spcBef>
                        <a:defRPr sz="1400">
                          <a:solidFill>
                            <a:srgbClr val="5F5F5F"/>
                          </a:solidFill>
                          <a:latin typeface="Arial" panose="020B0604020202020204" pitchFamily="34" charset="0"/>
                        </a:defRPr>
                      </a:lvl3pPr>
                      <a:lvl4pPr>
                        <a:spcBef>
                          <a:spcPct val="20000"/>
                        </a:spcBef>
                        <a:defRPr sz="1200">
                          <a:solidFill>
                            <a:srgbClr val="3333CC"/>
                          </a:solidFill>
                          <a:latin typeface="Arial" panose="020B0604020202020204" pitchFamily="34" charset="0"/>
                        </a:defRPr>
                      </a:lvl4pPr>
                      <a:lvl5pPr>
                        <a:spcBef>
                          <a:spcPct val="20000"/>
                        </a:spcBef>
                        <a:defRPr sz="1200">
                          <a:solidFill>
                            <a:srgbClr val="3333CC"/>
                          </a:solidFill>
                          <a:latin typeface="Arial" panose="020B0604020202020204" pitchFamily="34" charset="0"/>
                        </a:defRPr>
                      </a:lvl5pPr>
                      <a:lvl6pPr fontAlgn="base">
                        <a:spcBef>
                          <a:spcPct val="20000"/>
                        </a:spcBef>
                        <a:spcAft>
                          <a:spcPct val="0"/>
                        </a:spcAft>
                        <a:defRPr sz="1200">
                          <a:solidFill>
                            <a:srgbClr val="3333CC"/>
                          </a:solidFill>
                          <a:latin typeface="Arial" panose="020B0604020202020204" pitchFamily="34" charset="0"/>
                        </a:defRPr>
                      </a:lvl6pPr>
                      <a:lvl7pPr fontAlgn="base">
                        <a:spcBef>
                          <a:spcPct val="20000"/>
                        </a:spcBef>
                        <a:spcAft>
                          <a:spcPct val="0"/>
                        </a:spcAft>
                        <a:defRPr sz="1200">
                          <a:solidFill>
                            <a:srgbClr val="3333CC"/>
                          </a:solidFill>
                          <a:latin typeface="Arial" panose="020B0604020202020204" pitchFamily="34" charset="0"/>
                        </a:defRPr>
                      </a:lvl7pPr>
                      <a:lvl8pPr fontAlgn="base">
                        <a:spcBef>
                          <a:spcPct val="20000"/>
                        </a:spcBef>
                        <a:spcAft>
                          <a:spcPct val="0"/>
                        </a:spcAft>
                        <a:defRPr sz="1200">
                          <a:solidFill>
                            <a:srgbClr val="3333CC"/>
                          </a:solidFill>
                          <a:latin typeface="Arial" panose="020B0604020202020204" pitchFamily="34" charset="0"/>
                        </a:defRPr>
                      </a:lvl8pPr>
                      <a:lvl9pPr fontAlgn="base">
                        <a:spcBef>
                          <a:spcPct val="20000"/>
                        </a:spcBef>
                        <a:spcAft>
                          <a:spcPct val="0"/>
                        </a:spcAft>
                        <a:defRPr sz="1200">
                          <a:solidFill>
                            <a:srgbClr val="33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fr-FR" sz="1200" b="0" i="0" u="none" strike="noStrike" cap="none" normalizeH="0" baseline="0">
                          <a:ln>
                            <a:noFill/>
                          </a:ln>
                          <a:solidFill>
                            <a:schemeClr val="tx1"/>
                          </a:solidFill>
                          <a:effectLst/>
                          <a:latin typeface="Arial" panose="020B0604020202020204" pitchFamily="34" charset="0"/>
                        </a:rPr>
                        <a:t>216</a:t>
                      </a:r>
                    </a:p>
                  </a:txBody>
                  <a:tcP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009900"/>
                      </a:solidFill>
                      <a:prstDash val="solid"/>
                      <a:round/>
                      <a:headEnd type="none" w="med" len="med"/>
                      <a:tailEnd type="none" w="med" len="med"/>
                    </a:lnT>
                    <a:lnB w="6350" cap="flat" cmpd="sng" algn="ctr">
                      <a:solidFill>
                        <a:srgbClr val="0099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Wingdings" pitchFamily="2" charset="2"/>
                        <a:defRPr>
                          <a:solidFill>
                            <a:srgbClr val="5F5F5F"/>
                          </a:solidFill>
                          <a:latin typeface="Arial" panose="020B0604020202020204" pitchFamily="34" charset="0"/>
                        </a:defRPr>
                      </a:lvl1pPr>
                      <a:lvl2pPr>
                        <a:spcBef>
                          <a:spcPct val="20000"/>
                        </a:spcBef>
                        <a:buFont typeface="Wingdings" pitchFamily="2" charset="2"/>
                        <a:defRPr sz="1600">
                          <a:solidFill>
                            <a:srgbClr val="5F5F5F"/>
                          </a:solidFill>
                          <a:latin typeface="Arial" panose="020B0604020202020204" pitchFamily="34" charset="0"/>
                        </a:defRPr>
                      </a:lvl2pPr>
                      <a:lvl3pPr>
                        <a:spcBef>
                          <a:spcPct val="20000"/>
                        </a:spcBef>
                        <a:defRPr sz="1400">
                          <a:solidFill>
                            <a:srgbClr val="5F5F5F"/>
                          </a:solidFill>
                          <a:latin typeface="Arial" panose="020B0604020202020204" pitchFamily="34" charset="0"/>
                        </a:defRPr>
                      </a:lvl3pPr>
                      <a:lvl4pPr>
                        <a:spcBef>
                          <a:spcPct val="20000"/>
                        </a:spcBef>
                        <a:defRPr sz="1200">
                          <a:solidFill>
                            <a:srgbClr val="3333CC"/>
                          </a:solidFill>
                          <a:latin typeface="Arial" panose="020B0604020202020204" pitchFamily="34" charset="0"/>
                        </a:defRPr>
                      </a:lvl4pPr>
                      <a:lvl5pPr>
                        <a:spcBef>
                          <a:spcPct val="20000"/>
                        </a:spcBef>
                        <a:defRPr sz="1200">
                          <a:solidFill>
                            <a:srgbClr val="3333CC"/>
                          </a:solidFill>
                          <a:latin typeface="Arial" panose="020B0604020202020204" pitchFamily="34" charset="0"/>
                        </a:defRPr>
                      </a:lvl5pPr>
                      <a:lvl6pPr fontAlgn="base">
                        <a:spcBef>
                          <a:spcPct val="20000"/>
                        </a:spcBef>
                        <a:spcAft>
                          <a:spcPct val="0"/>
                        </a:spcAft>
                        <a:defRPr sz="1200">
                          <a:solidFill>
                            <a:srgbClr val="3333CC"/>
                          </a:solidFill>
                          <a:latin typeface="Arial" panose="020B0604020202020204" pitchFamily="34" charset="0"/>
                        </a:defRPr>
                      </a:lvl6pPr>
                      <a:lvl7pPr fontAlgn="base">
                        <a:spcBef>
                          <a:spcPct val="20000"/>
                        </a:spcBef>
                        <a:spcAft>
                          <a:spcPct val="0"/>
                        </a:spcAft>
                        <a:defRPr sz="1200">
                          <a:solidFill>
                            <a:srgbClr val="3333CC"/>
                          </a:solidFill>
                          <a:latin typeface="Arial" panose="020B0604020202020204" pitchFamily="34" charset="0"/>
                        </a:defRPr>
                      </a:lvl7pPr>
                      <a:lvl8pPr fontAlgn="base">
                        <a:spcBef>
                          <a:spcPct val="20000"/>
                        </a:spcBef>
                        <a:spcAft>
                          <a:spcPct val="0"/>
                        </a:spcAft>
                        <a:defRPr sz="1200">
                          <a:solidFill>
                            <a:srgbClr val="3333CC"/>
                          </a:solidFill>
                          <a:latin typeface="Arial" panose="020B0604020202020204" pitchFamily="34" charset="0"/>
                        </a:defRPr>
                      </a:lvl8pPr>
                      <a:lvl9pPr fontAlgn="base">
                        <a:spcBef>
                          <a:spcPct val="20000"/>
                        </a:spcBef>
                        <a:spcAft>
                          <a:spcPct val="0"/>
                        </a:spcAft>
                        <a:defRPr sz="1200">
                          <a:solidFill>
                            <a:srgbClr val="33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fr-FR" sz="1200" b="0" i="0" u="none" strike="noStrike" cap="none" normalizeH="0" baseline="0">
                          <a:ln>
                            <a:noFill/>
                          </a:ln>
                          <a:solidFill>
                            <a:schemeClr val="tx1"/>
                          </a:solidFill>
                          <a:effectLst/>
                          <a:latin typeface="Arial" panose="020B0604020202020204" pitchFamily="34" charset="0"/>
                        </a:rPr>
                        <a:t>310</a:t>
                      </a:r>
                    </a:p>
                  </a:txBody>
                  <a:tcP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009900"/>
                      </a:solidFill>
                      <a:prstDash val="solid"/>
                      <a:round/>
                      <a:headEnd type="none" w="med" len="med"/>
                      <a:tailEnd type="none" w="med" len="med"/>
                    </a:lnT>
                    <a:lnB w="6350" cap="flat" cmpd="sng" algn="ctr">
                      <a:solidFill>
                        <a:srgbClr val="0099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Wingdings" pitchFamily="2" charset="2"/>
                        <a:defRPr>
                          <a:solidFill>
                            <a:srgbClr val="5F5F5F"/>
                          </a:solidFill>
                          <a:latin typeface="Arial" panose="020B0604020202020204" pitchFamily="34" charset="0"/>
                        </a:defRPr>
                      </a:lvl1pPr>
                      <a:lvl2pPr>
                        <a:spcBef>
                          <a:spcPct val="20000"/>
                        </a:spcBef>
                        <a:buFont typeface="Wingdings" pitchFamily="2" charset="2"/>
                        <a:defRPr sz="1600">
                          <a:solidFill>
                            <a:srgbClr val="5F5F5F"/>
                          </a:solidFill>
                          <a:latin typeface="Arial" panose="020B0604020202020204" pitchFamily="34" charset="0"/>
                        </a:defRPr>
                      </a:lvl2pPr>
                      <a:lvl3pPr>
                        <a:spcBef>
                          <a:spcPct val="20000"/>
                        </a:spcBef>
                        <a:defRPr sz="1400">
                          <a:solidFill>
                            <a:srgbClr val="5F5F5F"/>
                          </a:solidFill>
                          <a:latin typeface="Arial" panose="020B0604020202020204" pitchFamily="34" charset="0"/>
                        </a:defRPr>
                      </a:lvl3pPr>
                      <a:lvl4pPr>
                        <a:spcBef>
                          <a:spcPct val="20000"/>
                        </a:spcBef>
                        <a:defRPr sz="1200">
                          <a:solidFill>
                            <a:srgbClr val="3333CC"/>
                          </a:solidFill>
                          <a:latin typeface="Arial" panose="020B0604020202020204" pitchFamily="34" charset="0"/>
                        </a:defRPr>
                      </a:lvl4pPr>
                      <a:lvl5pPr>
                        <a:spcBef>
                          <a:spcPct val="20000"/>
                        </a:spcBef>
                        <a:defRPr sz="1200">
                          <a:solidFill>
                            <a:srgbClr val="3333CC"/>
                          </a:solidFill>
                          <a:latin typeface="Arial" panose="020B0604020202020204" pitchFamily="34" charset="0"/>
                        </a:defRPr>
                      </a:lvl5pPr>
                      <a:lvl6pPr fontAlgn="base">
                        <a:spcBef>
                          <a:spcPct val="20000"/>
                        </a:spcBef>
                        <a:spcAft>
                          <a:spcPct val="0"/>
                        </a:spcAft>
                        <a:defRPr sz="1200">
                          <a:solidFill>
                            <a:srgbClr val="3333CC"/>
                          </a:solidFill>
                          <a:latin typeface="Arial" panose="020B0604020202020204" pitchFamily="34" charset="0"/>
                        </a:defRPr>
                      </a:lvl6pPr>
                      <a:lvl7pPr fontAlgn="base">
                        <a:spcBef>
                          <a:spcPct val="20000"/>
                        </a:spcBef>
                        <a:spcAft>
                          <a:spcPct val="0"/>
                        </a:spcAft>
                        <a:defRPr sz="1200">
                          <a:solidFill>
                            <a:srgbClr val="3333CC"/>
                          </a:solidFill>
                          <a:latin typeface="Arial" panose="020B0604020202020204" pitchFamily="34" charset="0"/>
                        </a:defRPr>
                      </a:lvl7pPr>
                      <a:lvl8pPr fontAlgn="base">
                        <a:spcBef>
                          <a:spcPct val="20000"/>
                        </a:spcBef>
                        <a:spcAft>
                          <a:spcPct val="0"/>
                        </a:spcAft>
                        <a:defRPr sz="1200">
                          <a:solidFill>
                            <a:srgbClr val="3333CC"/>
                          </a:solidFill>
                          <a:latin typeface="Arial" panose="020B0604020202020204" pitchFamily="34" charset="0"/>
                        </a:defRPr>
                      </a:lvl8pPr>
                      <a:lvl9pPr fontAlgn="base">
                        <a:spcBef>
                          <a:spcPct val="20000"/>
                        </a:spcBef>
                        <a:spcAft>
                          <a:spcPct val="0"/>
                        </a:spcAft>
                        <a:defRPr sz="1200">
                          <a:solidFill>
                            <a:srgbClr val="33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fr-FR" sz="1200" b="0" i="0" u="none" strike="noStrike" cap="none" normalizeH="0" baseline="0">
                          <a:ln>
                            <a:noFill/>
                          </a:ln>
                          <a:solidFill>
                            <a:schemeClr val="tx1"/>
                          </a:solidFill>
                          <a:effectLst/>
                          <a:latin typeface="Arial" panose="020B0604020202020204" pitchFamily="34" charset="0"/>
                        </a:rPr>
                        <a:t>452</a:t>
                      </a:r>
                    </a:p>
                  </a:txBody>
                  <a:tcP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009900"/>
                      </a:solidFill>
                      <a:prstDash val="solid"/>
                      <a:round/>
                      <a:headEnd type="none" w="med" len="med"/>
                      <a:tailEnd type="none" w="med" len="med"/>
                    </a:lnT>
                    <a:lnB w="6350" cap="flat" cmpd="sng" algn="ctr">
                      <a:solidFill>
                        <a:srgbClr val="0099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Wingdings" pitchFamily="2" charset="2"/>
                        <a:defRPr>
                          <a:solidFill>
                            <a:srgbClr val="5F5F5F"/>
                          </a:solidFill>
                          <a:latin typeface="Arial" panose="020B0604020202020204" pitchFamily="34" charset="0"/>
                        </a:defRPr>
                      </a:lvl1pPr>
                      <a:lvl2pPr>
                        <a:spcBef>
                          <a:spcPct val="20000"/>
                        </a:spcBef>
                        <a:buFont typeface="Wingdings" pitchFamily="2" charset="2"/>
                        <a:defRPr sz="1600">
                          <a:solidFill>
                            <a:srgbClr val="5F5F5F"/>
                          </a:solidFill>
                          <a:latin typeface="Arial" panose="020B0604020202020204" pitchFamily="34" charset="0"/>
                        </a:defRPr>
                      </a:lvl2pPr>
                      <a:lvl3pPr>
                        <a:spcBef>
                          <a:spcPct val="20000"/>
                        </a:spcBef>
                        <a:defRPr sz="1400">
                          <a:solidFill>
                            <a:srgbClr val="5F5F5F"/>
                          </a:solidFill>
                          <a:latin typeface="Arial" panose="020B0604020202020204" pitchFamily="34" charset="0"/>
                        </a:defRPr>
                      </a:lvl3pPr>
                      <a:lvl4pPr>
                        <a:spcBef>
                          <a:spcPct val="20000"/>
                        </a:spcBef>
                        <a:defRPr sz="1200">
                          <a:solidFill>
                            <a:srgbClr val="3333CC"/>
                          </a:solidFill>
                          <a:latin typeface="Arial" panose="020B0604020202020204" pitchFamily="34" charset="0"/>
                        </a:defRPr>
                      </a:lvl4pPr>
                      <a:lvl5pPr>
                        <a:spcBef>
                          <a:spcPct val="20000"/>
                        </a:spcBef>
                        <a:defRPr sz="1200">
                          <a:solidFill>
                            <a:srgbClr val="3333CC"/>
                          </a:solidFill>
                          <a:latin typeface="Arial" panose="020B0604020202020204" pitchFamily="34" charset="0"/>
                        </a:defRPr>
                      </a:lvl5pPr>
                      <a:lvl6pPr fontAlgn="base">
                        <a:spcBef>
                          <a:spcPct val="20000"/>
                        </a:spcBef>
                        <a:spcAft>
                          <a:spcPct val="0"/>
                        </a:spcAft>
                        <a:defRPr sz="1200">
                          <a:solidFill>
                            <a:srgbClr val="3333CC"/>
                          </a:solidFill>
                          <a:latin typeface="Arial" panose="020B0604020202020204" pitchFamily="34" charset="0"/>
                        </a:defRPr>
                      </a:lvl6pPr>
                      <a:lvl7pPr fontAlgn="base">
                        <a:spcBef>
                          <a:spcPct val="20000"/>
                        </a:spcBef>
                        <a:spcAft>
                          <a:spcPct val="0"/>
                        </a:spcAft>
                        <a:defRPr sz="1200">
                          <a:solidFill>
                            <a:srgbClr val="3333CC"/>
                          </a:solidFill>
                          <a:latin typeface="Arial" panose="020B0604020202020204" pitchFamily="34" charset="0"/>
                        </a:defRPr>
                      </a:lvl7pPr>
                      <a:lvl8pPr fontAlgn="base">
                        <a:spcBef>
                          <a:spcPct val="20000"/>
                        </a:spcBef>
                        <a:spcAft>
                          <a:spcPct val="0"/>
                        </a:spcAft>
                        <a:defRPr sz="1200">
                          <a:solidFill>
                            <a:srgbClr val="3333CC"/>
                          </a:solidFill>
                          <a:latin typeface="Arial" panose="020B0604020202020204" pitchFamily="34" charset="0"/>
                        </a:defRPr>
                      </a:lvl8pPr>
                      <a:lvl9pPr fontAlgn="base">
                        <a:spcBef>
                          <a:spcPct val="20000"/>
                        </a:spcBef>
                        <a:spcAft>
                          <a:spcPct val="0"/>
                        </a:spcAft>
                        <a:defRPr sz="1200">
                          <a:solidFill>
                            <a:srgbClr val="33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fr-FR" altLang="fr-FR" sz="1200" b="0" i="0" u="none" strike="noStrike" cap="none" normalizeH="0" baseline="0">
                        <a:ln>
                          <a:noFill/>
                        </a:ln>
                        <a:solidFill>
                          <a:schemeClr val="tx1"/>
                        </a:solidFill>
                        <a:effectLst/>
                        <a:latin typeface="Arial" panose="020B0604020202020204" pitchFamily="34" charset="0"/>
                      </a:endParaRPr>
                    </a:p>
                  </a:txBody>
                  <a:tcP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009900"/>
                      </a:solidFill>
                      <a:prstDash val="solid"/>
                      <a:round/>
                      <a:headEnd type="none" w="med" len="med"/>
                      <a:tailEnd type="none" w="med" len="med"/>
                    </a:lnT>
                    <a:lnB w="6350" cap="flat" cmpd="sng" algn="ctr">
                      <a:solidFill>
                        <a:srgbClr val="0099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016617286"/>
                  </a:ext>
                </a:extLst>
              </a:tr>
              <a:tr h="203200">
                <a:tc>
                  <a:txBody>
                    <a:bodyPr/>
                    <a:lstStyle>
                      <a:lvl1pPr>
                        <a:spcBef>
                          <a:spcPct val="20000"/>
                        </a:spcBef>
                        <a:buFont typeface="Wingdings" pitchFamily="2" charset="2"/>
                        <a:defRPr>
                          <a:solidFill>
                            <a:srgbClr val="5F5F5F"/>
                          </a:solidFill>
                          <a:latin typeface="Arial" panose="020B0604020202020204" pitchFamily="34" charset="0"/>
                        </a:defRPr>
                      </a:lvl1pPr>
                      <a:lvl2pPr>
                        <a:spcBef>
                          <a:spcPct val="20000"/>
                        </a:spcBef>
                        <a:buFont typeface="Wingdings" pitchFamily="2" charset="2"/>
                        <a:defRPr sz="1600">
                          <a:solidFill>
                            <a:srgbClr val="5F5F5F"/>
                          </a:solidFill>
                          <a:latin typeface="Arial" panose="020B0604020202020204" pitchFamily="34" charset="0"/>
                        </a:defRPr>
                      </a:lvl2pPr>
                      <a:lvl3pPr>
                        <a:spcBef>
                          <a:spcPct val="20000"/>
                        </a:spcBef>
                        <a:defRPr sz="1400">
                          <a:solidFill>
                            <a:srgbClr val="5F5F5F"/>
                          </a:solidFill>
                          <a:latin typeface="Arial" panose="020B0604020202020204" pitchFamily="34" charset="0"/>
                        </a:defRPr>
                      </a:lvl3pPr>
                      <a:lvl4pPr>
                        <a:spcBef>
                          <a:spcPct val="20000"/>
                        </a:spcBef>
                        <a:defRPr sz="1200">
                          <a:solidFill>
                            <a:srgbClr val="3333CC"/>
                          </a:solidFill>
                          <a:latin typeface="Arial" panose="020B0604020202020204" pitchFamily="34" charset="0"/>
                        </a:defRPr>
                      </a:lvl4pPr>
                      <a:lvl5pPr>
                        <a:spcBef>
                          <a:spcPct val="20000"/>
                        </a:spcBef>
                        <a:defRPr sz="1200">
                          <a:solidFill>
                            <a:srgbClr val="3333CC"/>
                          </a:solidFill>
                          <a:latin typeface="Arial" panose="020B0604020202020204" pitchFamily="34" charset="0"/>
                        </a:defRPr>
                      </a:lvl5pPr>
                      <a:lvl6pPr fontAlgn="base">
                        <a:spcBef>
                          <a:spcPct val="20000"/>
                        </a:spcBef>
                        <a:spcAft>
                          <a:spcPct val="0"/>
                        </a:spcAft>
                        <a:defRPr sz="1200">
                          <a:solidFill>
                            <a:srgbClr val="3333CC"/>
                          </a:solidFill>
                          <a:latin typeface="Arial" panose="020B0604020202020204" pitchFamily="34" charset="0"/>
                        </a:defRPr>
                      </a:lvl6pPr>
                      <a:lvl7pPr fontAlgn="base">
                        <a:spcBef>
                          <a:spcPct val="20000"/>
                        </a:spcBef>
                        <a:spcAft>
                          <a:spcPct val="0"/>
                        </a:spcAft>
                        <a:defRPr sz="1200">
                          <a:solidFill>
                            <a:srgbClr val="3333CC"/>
                          </a:solidFill>
                          <a:latin typeface="Arial" panose="020B0604020202020204" pitchFamily="34" charset="0"/>
                        </a:defRPr>
                      </a:lvl7pPr>
                      <a:lvl8pPr fontAlgn="base">
                        <a:spcBef>
                          <a:spcPct val="20000"/>
                        </a:spcBef>
                        <a:spcAft>
                          <a:spcPct val="0"/>
                        </a:spcAft>
                        <a:defRPr sz="1200">
                          <a:solidFill>
                            <a:srgbClr val="3333CC"/>
                          </a:solidFill>
                          <a:latin typeface="Arial" panose="020B0604020202020204" pitchFamily="34" charset="0"/>
                        </a:defRPr>
                      </a:lvl8pPr>
                      <a:lvl9pPr fontAlgn="base">
                        <a:spcBef>
                          <a:spcPct val="20000"/>
                        </a:spcBef>
                        <a:spcAft>
                          <a:spcPct val="0"/>
                        </a:spcAft>
                        <a:defRPr sz="1200">
                          <a:solidFill>
                            <a:srgbClr val="33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fr-FR" sz="1200" b="0" i="1" u="none" strike="noStrike" cap="none" normalizeH="0" baseline="0">
                          <a:ln>
                            <a:noFill/>
                          </a:ln>
                          <a:solidFill>
                            <a:schemeClr val="tx1"/>
                          </a:solidFill>
                          <a:effectLst/>
                          <a:latin typeface="Arial" panose="020B0604020202020204" pitchFamily="34" charset="0"/>
                        </a:rPr>
                        <a:t>Flow 3</a:t>
                      </a:r>
                    </a:p>
                  </a:txBody>
                  <a:tcPr horzOverflow="overflow">
                    <a:lnL w="6350" cap="flat" cmpd="sng" algn="ctr">
                      <a:solidFill>
                        <a:schemeClr val="bg1"/>
                      </a:solidFill>
                      <a:prstDash val="solid"/>
                      <a:round/>
                      <a:headEnd type="none" w="med" len="med"/>
                      <a:tailEnd type="none" w="med" len="med"/>
                    </a:lnL>
                    <a:lnR w="19050" cap="flat" cmpd="sng" algn="ctr">
                      <a:solidFill>
                        <a:srgbClr val="009900"/>
                      </a:solidFill>
                      <a:prstDash val="solid"/>
                      <a:round/>
                      <a:headEnd type="none" w="med" len="med"/>
                      <a:tailEnd type="none" w="med" len="med"/>
                    </a:lnR>
                    <a:lnT w="6350" cap="flat" cmpd="sng" algn="ctr">
                      <a:solidFill>
                        <a:srgbClr val="009900"/>
                      </a:solidFill>
                      <a:prstDash val="solid"/>
                      <a:round/>
                      <a:headEnd type="none" w="med" len="med"/>
                      <a:tailEnd type="none" w="med" len="med"/>
                    </a:lnT>
                    <a:lnB w="6350" cap="flat" cmpd="sng" algn="ctr">
                      <a:solidFill>
                        <a:srgbClr val="0099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Wingdings" pitchFamily="2" charset="2"/>
                        <a:defRPr>
                          <a:solidFill>
                            <a:srgbClr val="5F5F5F"/>
                          </a:solidFill>
                          <a:latin typeface="Arial" panose="020B0604020202020204" pitchFamily="34" charset="0"/>
                        </a:defRPr>
                      </a:lvl1pPr>
                      <a:lvl2pPr>
                        <a:spcBef>
                          <a:spcPct val="20000"/>
                        </a:spcBef>
                        <a:buFont typeface="Wingdings" pitchFamily="2" charset="2"/>
                        <a:defRPr sz="1600">
                          <a:solidFill>
                            <a:srgbClr val="5F5F5F"/>
                          </a:solidFill>
                          <a:latin typeface="Arial" panose="020B0604020202020204" pitchFamily="34" charset="0"/>
                        </a:defRPr>
                      </a:lvl2pPr>
                      <a:lvl3pPr>
                        <a:spcBef>
                          <a:spcPct val="20000"/>
                        </a:spcBef>
                        <a:defRPr sz="1400">
                          <a:solidFill>
                            <a:srgbClr val="5F5F5F"/>
                          </a:solidFill>
                          <a:latin typeface="Arial" panose="020B0604020202020204" pitchFamily="34" charset="0"/>
                        </a:defRPr>
                      </a:lvl3pPr>
                      <a:lvl4pPr>
                        <a:spcBef>
                          <a:spcPct val="20000"/>
                        </a:spcBef>
                        <a:defRPr sz="1200">
                          <a:solidFill>
                            <a:srgbClr val="3333CC"/>
                          </a:solidFill>
                          <a:latin typeface="Arial" panose="020B0604020202020204" pitchFamily="34" charset="0"/>
                        </a:defRPr>
                      </a:lvl4pPr>
                      <a:lvl5pPr>
                        <a:spcBef>
                          <a:spcPct val="20000"/>
                        </a:spcBef>
                        <a:defRPr sz="1200">
                          <a:solidFill>
                            <a:srgbClr val="3333CC"/>
                          </a:solidFill>
                          <a:latin typeface="Arial" panose="020B0604020202020204" pitchFamily="34" charset="0"/>
                        </a:defRPr>
                      </a:lvl5pPr>
                      <a:lvl6pPr fontAlgn="base">
                        <a:spcBef>
                          <a:spcPct val="20000"/>
                        </a:spcBef>
                        <a:spcAft>
                          <a:spcPct val="0"/>
                        </a:spcAft>
                        <a:defRPr sz="1200">
                          <a:solidFill>
                            <a:srgbClr val="3333CC"/>
                          </a:solidFill>
                          <a:latin typeface="Arial" panose="020B0604020202020204" pitchFamily="34" charset="0"/>
                        </a:defRPr>
                      </a:lvl6pPr>
                      <a:lvl7pPr fontAlgn="base">
                        <a:spcBef>
                          <a:spcPct val="20000"/>
                        </a:spcBef>
                        <a:spcAft>
                          <a:spcPct val="0"/>
                        </a:spcAft>
                        <a:defRPr sz="1200">
                          <a:solidFill>
                            <a:srgbClr val="3333CC"/>
                          </a:solidFill>
                          <a:latin typeface="Arial" panose="020B0604020202020204" pitchFamily="34" charset="0"/>
                        </a:defRPr>
                      </a:lvl7pPr>
                      <a:lvl8pPr fontAlgn="base">
                        <a:spcBef>
                          <a:spcPct val="20000"/>
                        </a:spcBef>
                        <a:spcAft>
                          <a:spcPct val="0"/>
                        </a:spcAft>
                        <a:defRPr sz="1200">
                          <a:solidFill>
                            <a:srgbClr val="3333CC"/>
                          </a:solidFill>
                          <a:latin typeface="Arial" panose="020B0604020202020204" pitchFamily="34" charset="0"/>
                        </a:defRPr>
                      </a:lvl8pPr>
                      <a:lvl9pPr fontAlgn="base">
                        <a:spcBef>
                          <a:spcPct val="20000"/>
                        </a:spcBef>
                        <a:spcAft>
                          <a:spcPct val="0"/>
                        </a:spcAft>
                        <a:defRPr sz="1200">
                          <a:solidFill>
                            <a:srgbClr val="33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fr-FR" altLang="fr-FR" sz="1200" b="0" i="0" u="none" strike="noStrike" cap="none" normalizeH="0" baseline="0">
                        <a:ln>
                          <a:noFill/>
                        </a:ln>
                        <a:solidFill>
                          <a:schemeClr val="tx1"/>
                        </a:solidFill>
                        <a:effectLst/>
                        <a:latin typeface="Arial" panose="020B0604020202020204" pitchFamily="34" charset="0"/>
                      </a:endParaRPr>
                    </a:p>
                  </a:txBody>
                  <a:tcPr horzOverflow="overflow">
                    <a:lnL w="19050" cap="flat" cmpd="sng" algn="ctr">
                      <a:solidFill>
                        <a:srgbClr val="009900"/>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009900"/>
                      </a:solidFill>
                      <a:prstDash val="solid"/>
                      <a:round/>
                      <a:headEnd type="none" w="med" len="med"/>
                      <a:tailEnd type="none" w="med" len="med"/>
                    </a:lnT>
                    <a:lnB w="6350" cap="flat" cmpd="sng" algn="ctr">
                      <a:solidFill>
                        <a:srgbClr val="0099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Wingdings" pitchFamily="2" charset="2"/>
                        <a:defRPr>
                          <a:solidFill>
                            <a:srgbClr val="5F5F5F"/>
                          </a:solidFill>
                          <a:latin typeface="Arial" panose="020B0604020202020204" pitchFamily="34" charset="0"/>
                        </a:defRPr>
                      </a:lvl1pPr>
                      <a:lvl2pPr>
                        <a:spcBef>
                          <a:spcPct val="20000"/>
                        </a:spcBef>
                        <a:buFont typeface="Wingdings" pitchFamily="2" charset="2"/>
                        <a:defRPr sz="1600">
                          <a:solidFill>
                            <a:srgbClr val="5F5F5F"/>
                          </a:solidFill>
                          <a:latin typeface="Arial" panose="020B0604020202020204" pitchFamily="34" charset="0"/>
                        </a:defRPr>
                      </a:lvl2pPr>
                      <a:lvl3pPr>
                        <a:spcBef>
                          <a:spcPct val="20000"/>
                        </a:spcBef>
                        <a:defRPr sz="1400">
                          <a:solidFill>
                            <a:srgbClr val="5F5F5F"/>
                          </a:solidFill>
                          <a:latin typeface="Arial" panose="020B0604020202020204" pitchFamily="34" charset="0"/>
                        </a:defRPr>
                      </a:lvl3pPr>
                      <a:lvl4pPr>
                        <a:spcBef>
                          <a:spcPct val="20000"/>
                        </a:spcBef>
                        <a:defRPr sz="1200">
                          <a:solidFill>
                            <a:srgbClr val="3333CC"/>
                          </a:solidFill>
                          <a:latin typeface="Arial" panose="020B0604020202020204" pitchFamily="34" charset="0"/>
                        </a:defRPr>
                      </a:lvl4pPr>
                      <a:lvl5pPr>
                        <a:spcBef>
                          <a:spcPct val="20000"/>
                        </a:spcBef>
                        <a:defRPr sz="1200">
                          <a:solidFill>
                            <a:srgbClr val="3333CC"/>
                          </a:solidFill>
                          <a:latin typeface="Arial" panose="020B0604020202020204" pitchFamily="34" charset="0"/>
                        </a:defRPr>
                      </a:lvl5pPr>
                      <a:lvl6pPr fontAlgn="base">
                        <a:spcBef>
                          <a:spcPct val="20000"/>
                        </a:spcBef>
                        <a:spcAft>
                          <a:spcPct val="0"/>
                        </a:spcAft>
                        <a:defRPr sz="1200">
                          <a:solidFill>
                            <a:srgbClr val="3333CC"/>
                          </a:solidFill>
                          <a:latin typeface="Arial" panose="020B0604020202020204" pitchFamily="34" charset="0"/>
                        </a:defRPr>
                      </a:lvl6pPr>
                      <a:lvl7pPr fontAlgn="base">
                        <a:spcBef>
                          <a:spcPct val="20000"/>
                        </a:spcBef>
                        <a:spcAft>
                          <a:spcPct val="0"/>
                        </a:spcAft>
                        <a:defRPr sz="1200">
                          <a:solidFill>
                            <a:srgbClr val="3333CC"/>
                          </a:solidFill>
                          <a:latin typeface="Arial" panose="020B0604020202020204" pitchFamily="34" charset="0"/>
                        </a:defRPr>
                      </a:lvl7pPr>
                      <a:lvl8pPr fontAlgn="base">
                        <a:spcBef>
                          <a:spcPct val="20000"/>
                        </a:spcBef>
                        <a:spcAft>
                          <a:spcPct val="0"/>
                        </a:spcAft>
                        <a:defRPr sz="1200">
                          <a:solidFill>
                            <a:srgbClr val="3333CC"/>
                          </a:solidFill>
                          <a:latin typeface="Arial" panose="020B0604020202020204" pitchFamily="34" charset="0"/>
                        </a:defRPr>
                      </a:lvl8pPr>
                      <a:lvl9pPr fontAlgn="base">
                        <a:spcBef>
                          <a:spcPct val="20000"/>
                        </a:spcBef>
                        <a:spcAft>
                          <a:spcPct val="0"/>
                        </a:spcAft>
                        <a:defRPr sz="1200">
                          <a:solidFill>
                            <a:srgbClr val="33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fr-FR" altLang="fr-FR" sz="1200" b="0" i="0" u="none" strike="noStrike" cap="none" normalizeH="0" baseline="0">
                        <a:ln>
                          <a:noFill/>
                        </a:ln>
                        <a:solidFill>
                          <a:schemeClr val="tx1"/>
                        </a:solidFill>
                        <a:effectLst/>
                        <a:latin typeface="Arial" panose="020B0604020202020204" pitchFamily="34" charset="0"/>
                      </a:endParaRPr>
                    </a:p>
                  </a:txBody>
                  <a:tcP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009900"/>
                      </a:solidFill>
                      <a:prstDash val="solid"/>
                      <a:round/>
                      <a:headEnd type="none" w="med" len="med"/>
                      <a:tailEnd type="none" w="med" len="med"/>
                    </a:lnT>
                    <a:lnB w="6350" cap="flat" cmpd="sng" algn="ctr">
                      <a:solidFill>
                        <a:srgbClr val="0099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Wingdings" pitchFamily="2" charset="2"/>
                        <a:defRPr>
                          <a:solidFill>
                            <a:srgbClr val="5F5F5F"/>
                          </a:solidFill>
                          <a:latin typeface="Arial" panose="020B0604020202020204" pitchFamily="34" charset="0"/>
                        </a:defRPr>
                      </a:lvl1pPr>
                      <a:lvl2pPr>
                        <a:spcBef>
                          <a:spcPct val="20000"/>
                        </a:spcBef>
                        <a:buFont typeface="Wingdings" pitchFamily="2" charset="2"/>
                        <a:defRPr sz="1600">
                          <a:solidFill>
                            <a:srgbClr val="5F5F5F"/>
                          </a:solidFill>
                          <a:latin typeface="Arial" panose="020B0604020202020204" pitchFamily="34" charset="0"/>
                        </a:defRPr>
                      </a:lvl2pPr>
                      <a:lvl3pPr>
                        <a:spcBef>
                          <a:spcPct val="20000"/>
                        </a:spcBef>
                        <a:defRPr sz="1400">
                          <a:solidFill>
                            <a:srgbClr val="5F5F5F"/>
                          </a:solidFill>
                          <a:latin typeface="Arial" panose="020B0604020202020204" pitchFamily="34" charset="0"/>
                        </a:defRPr>
                      </a:lvl3pPr>
                      <a:lvl4pPr>
                        <a:spcBef>
                          <a:spcPct val="20000"/>
                        </a:spcBef>
                        <a:defRPr sz="1200">
                          <a:solidFill>
                            <a:srgbClr val="3333CC"/>
                          </a:solidFill>
                          <a:latin typeface="Arial" panose="020B0604020202020204" pitchFamily="34" charset="0"/>
                        </a:defRPr>
                      </a:lvl4pPr>
                      <a:lvl5pPr>
                        <a:spcBef>
                          <a:spcPct val="20000"/>
                        </a:spcBef>
                        <a:defRPr sz="1200">
                          <a:solidFill>
                            <a:srgbClr val="3333CC"/>
                          </a:solidFill>
                          <a:latin typeface="Arial" panose="020B0604020202020204" pitchFamily="34" charset="0"/>
                        </a:defRPr>
                      </a:lvl5pPr>
                      <a:lvl6pPr fontAlgn="base">
                        <a:spcBef>
                          <a:spcPct val="20000"/>
                        </a:spcBef>
                        <a:spcAft>
                          <a:spcPct val="0"/>
                        </a:spcAft>
                        <a:defRPr sz="1200">
                          <a:solidFill>
                            <a:srgbClr val="3333CC"/>
                          </a:solidFill>
                          <a:latin typeface="Arial" panose="020B0604020202020204" pitchFamily="34" charset="0"/>
                        </a:defRPr>
                      </a:lvl6pPr>
                      <a:lvl7pPr fontAlgn="base">
                        <a:spcBef>
                          <a:spcPct val="20000"/>
                        </a:spcBef>
                        <a:spcAft>
                          <a:spcPct val="0"/>
                        </a:spcAft>
                        <a:defRPr sz="1200">
                          <a:solidFill>
                            <a:srgbClr val="3333CC"/>
                          </a:solidFill>
                          <a:latin typeface="Arial" panose="020B0604020202020204" pitchFamily="34" charset="0"/>
                        </a:defRPr>
                      </a:lvl7pPr>
                      <a:lvl8pPr fontAlgn="base">
                        <a:spcBef>
                          <a:spcPct val="20000"/>
                        </a:spcBef>
                        <a:spcAft>
                          <a:spcPct val="0"/>
                        </a:spcAft>
                        <a:defRPr sz="1200">
                          <a:solidFill>
                            <a:srgbClr val="3333CC"/>
                          </a:solidFill>
                          <a:latin typeface="Arial" panose="020B0604020202020204" pitchFamily="34" charset="0"/>
                        </a:defRPr>
                      </a:lvl8pPr>
                      <a:lvl9pPr fontAlgn="base">
                        <a:spcBef>
                          <a:spcPct val="20000"/>
                        </a:spcBef>
                        <a:spcAft>
                          <a:spcPct val="0"/>
                        </a:spcAft>
                        <a:defRPr sz="1200">
                          <a:solidFill>
                            <a:srgbClr val="33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fr-FR" sz="1200" b="0" i="0" u="none" strike="noStrike" cap="none" normalizeH="0" baseline="0">
                          <a:ln>
                            <a:noFill/>
                          </a:ln>
                          <a:solidFill>
                            <a:schemeClr val="tx1"/>
                          </a:solidFill>
                          <a:effectLst/>
                          <a:latin typeface="Arial" panose="020B0604020202020204" pitchFamily="34" charset="0"/>
                        </a:rPr>
                        <a:t>302</a:t>
                      </a:r>
                    </a:p>
                  </a:txBody>
                  <a:tcP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009900"/>
                      </a:solidFill>
                      <a:prstDash val="solid"/>
                      <a:round/>
                      <a:headEnd type="none" w="med" len="med"/>
                      <a:tailEnd type="none" w="med" len="med"/>
                    </a:lnT>
                    <a:lnB w="6350" cap="flat" cmpd="sng" algn="ctr">
                      <a:solidFill>
                        <a:srgbClr val="0099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Wingdings" pitchFamily="2" charset="2"/>
                        <a:defRPr>
                          <a:solidFill>
                            <a:srgbClr val="5F5F5F"/>
                          </a:solidFill>
                          <a:latin typeface="Arial" panose="020B0604020202020204" pitchFamily="34" charset="0"/>
                        </a:defRPr>
                      </a:lvl1pPr>
                      <a:lvl2pPr>
                        <a:spcBef>
                          <a:spcPct val="20000"/>
                        </a:spcBef>
                        <a:buFont typeface="Wingdings" pitchFamily="2" charset="2"/>
                        <a:defRPr sz="1600">
                          <a:solidFill>
                            <a:srgbClr val="5F5F5F"/>
                          </a:solidFill>
                          <a:latin typeface="Arial" panose="020B0604020202020204" pitchFamily="34" charset="0"/>
                        </a:defRPr>
                      </a:lvl2pPr>
                      <a:lvl3pPr>
                        <a:spcBef>
                          <a:spcPct val="20000"/>
                        </a:spcBef>
                        <a:defRPr sz="1400">
                          <a:solidFill>
                            <a:srgbClr val="5F5F5F"/>
                          </a:solidFill>
                          <a:latin typeface="Arial" panose="020B0604020202020204" pitchFamily="34" charset="0"/>
                        </a:defRPr>
                      </a:lvl3pPr>
                      <a:lvl4pPr>
                        <a:spcBef>
                          <a:spcPct val="20000"/>
                        </a:spcBef>
                        <a:defRPr sz="1200">
                          <a:solidFill>
                            <a:srgbClr val="3333CC"/>
                          </a:solidFill>
                          <a:latin typeface="Arial" panose="020B0604020202020204" pitchFamily="34" charset="0"/>
                        </a:defRPr>
                      </a:lvl4pPr>
                      <a:lvl5pPr>
                        <a:spcBef>
                          <a:spcPct val="20000"/>
                        </a:spcBef>
                        <a:defRPr sz="1200">
                          <a:solidFill>
                            <a:srgbClr val="3333CC"/>
                          </a:solidFill>
                          <a:latin typeface="Arial" panose="020B0604020202020204" pitchFamily="34" charset="0"/>
                        </a:defRPr>
                      </a:lvl5pPr>
                      <a:lvl6pPr fontAlgn="base">
                        <a:spcBef>
                          <a:spcPct val="20000"/>
                        </a:spcBef>
                        <a:spcAft>
                          <a:spcPct val="0"/>
                        </a:spcAft>
                        <a:defRPr sz="1200">
                          <a:solidFill>
                            <a:srgbClr val="3333CC"/>
                          </a:solidFill>
                          <a:latin typeface="Arial" panose="020B0604020202020204" pitchFamily="34" charset="0"/>
                        </a:defRPr>
                      </a:lvl6pPr>
                      <a:lvl7pPr fontAlgn="base">
                        <a:spcBef>
                          <a:spcPct val="20000"/>
                        </a:spcBef>
                        <a:spcAft>
                          <a:spcPct val="0"/>
                        </a:spcAft>
                        <a:defRPr sz="1200">
                          <a:solidFill>
                            <a:srgbClr val="3333CC"/>
                          </a:solidFill>
                          <a:latin typeface="Arial" panose="020B0604020202020204" pitchFamily="34" charset="0"/>
                        </a:defRPr>
                      </a:lvl7pPr>
                      <a:lvl8pPr fontAlgn="base">
                        <a:spcBef>
                          <a:spcPct val="20000"/>
                        </a:spcBef>
                        <a:spcAft>
                          <a:spcPct val="0"/>
                        </a:spcAft>
                        <a:defRPr sz="1200">
                          <a:solidFill>
                            <a:srgbClr val="3333CC"/>
                          </a:solidFill>
                          <a:latin typeface="Arial" panose="020B0604020202020204" pitchFamily="34" charset="0"/>
                        </a:defRPr>
                      </a:lvl8pPr>
                      <a:lvl9pPr fontAlgn="base">
                        <a:spcBef>
                          <a:spcPct val="20000"/>
                        </a:spcBef>
                        <a:spcAft>
                          <a:spcPct val="0"/>
                        </a:spcAft>
                        <a:defRPr sz="1200">
                          <a:solidFill>
                            <a:srgbClr val="33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fr-FR" sz="1200" b="0" i="0" u="none" strike="noStrike" cap="none" normalizeH="0" baseline="0">
                          <a:ln>
                            <a:noFill/>
                          </a:ln>
                          <a:solidFill>
                            <a:schemeClr val="tx1"/>
                          </a:solidFill>
                          <a:effectLst/>
                          <a:latin typeface="Arial" panose="020B0604020202020204" pitchFamily="34" charset="0"/>
                        </a:rPr>
                        <a:t>202</a:t>
                      </a:r>
                    </a:p>
                  </a:txBody>
                  <a:tcP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009900"/>
                      </a:solidFill>
                      <a:prstDash val="solid"/>
                      <a:round/>
                      <a:headEnd type="none" w="med" len="med"/>
                      <a:tailEnd type="none" w="med" len="med"/>
                    </a:lnT>
                    <a:lnB w="6350" cap="flat" cmpd="sng" algn="ctr">
                      <a:solidFill>
                        <a:srgbClr val="0099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Wingdings" pitchFamily="2" charset="2"/>
                        <a:defRPr>
                          <a:solidFill>
                            <a:srgbClr val="5F5F5F"/>
                          </a:solidFill>
                          <a:latin typeface="Arial" panose="020B0604020202020204" pitchFamily="34" charset="0"/>
                        </a:defRPr>
                      </a:lvl1pPr>
                      <a:lvl2pPr>
                        <a:spcBef>
                          <a:spcPct val="20000"/>
                        </a:spcBef>
                        <a:buFont typeface="Wingdings" pitchFamily="2" charset="2"/>
                        <a:defRPr sz="1600">
                          <a:solidFill>
                            <a:srgbClr val="5F5F5F"/>
                          </a:solidFill>
                          <a:latin typeface="Arial" panose="020B0604020202020204" pitchFamily="34" charset="0"/>
                        </a:defRPr>
                      </a:lvl2pPr>
                      <a:lvl3pPr>
                        <a:spcBef>
                          <a:spcPct val="20000"/>
                        </a:spcBef>
                        <a:defRPr sz="1400">
                          <a:solidFill>
                            <a:srgbClr val="5F5F5F"/>
                          </a:solidFill>
                          <a:latin typeface="Arial" panose="020B0604020202020204" pitchFamily="34" charset="0"/>
                        </a:defRPr>
                      </a:lvl3pPr>
                      <a:lvl4pPr>
                        <a:spcBef>
                          <a:spcPct val="20000"/>
                        </a:spcBef>
                        <a:defRPr sz="1200">
                          <a:solidFill>
                            <a:srgbClr val="3333CC"/>
                          </a:solidFill>
                          <a:latin typeface="Arial" panose="020B0604020202020204" pitchFamily="34" charset="0"/>
                        </a:defRPr>
                      </a:lvl4pPr>
                      <a:lvl5pPr>
                        <a:spcBef>
                          <a:spcPct val="20000"/>
                        </a:spcBef>
                        <a:defRPr sz="1200">
                          <a:solidFill>
                            <a:srgbClr val="3333CC"/>
                          </a:solidFill>
                          <a:latin typeface="Arial" panose="020B0604020202020204" pitchFamily="34" charset="0"/>
                        </a:defRPr>
                      </a:lvl5pPr>
                      <a:lvl6pPr fontAlgn="base">
                        <a:spcBef>
                          <a:spcPct val="20000"/>
                        </a:spcBef>
                        <a:spcAft>
                          <a:spcPct val="0"/>
                        </a:spcAft>
                        <a:defRPr sz="1200">
                          <a:solidFill>
                            <a:srgbClr val="3333CC"/>
                          </a:solidFill>
                          <a:latin typeface="Arial" panose="020B0604020202020204" pitchFamily="34" charset="0"/>
                        </a:defRPr>
                      </a:lvl6pPr>
                      <a:lvl7pPr fontAlgn="base">
                        <a:spcBef>
                          <a:spcPct val="20000"/>
                        </a:spcBef>
                        <a:spcAft>
                          <a:spcPct val="0"/>
                        </a:spcAft>
                        <a:defRPr sz="1200">
                          <a:solidFill>
                            <a:srgbClr val="3333CC"/>
                          </a:solidFill>
                          <a:latin typeface="Arial" panose="020B0604020202020204" pitchFamily="34" charset="0"/>
                        </a:defRPr>
                      </a:lvl7pPr>
                      <a:lvl8pPr fontAlgn="base">
                        <a:spcBef>
                          <a:spcPct val="20000"/>
                        </a:spcBef>
                        <a:spcAft>
                          <a:spcPct val="0"/>
                        </a:spcAft>
                        <a:defRPr sz="1200">
                          <a:solidFill>
                            <a:srgbClr val="3333CC"/>
                          </a:solidFill>
                          <a:latin typeface="Arial" panose="020B0604020202020204" pitchFamily="34" charset="0"/>
                        </a:defRPr>
                      </a:lvl8pPr>
                      <a:lvl9pPr fontAlgn="base">
                        <a:spcBef>
                          <a:spcPct val="20000"/>
                        </a:spcBef>
                        <a:spcAft>
                          <a:spcPct val="0"/>
                        </a:spcAft>
                        <a:defRPr sz="1200">
                          <a:solidFill>
                            <a:srgbClr val="33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fr-FR" sz="1200" b="0" i="0" u="none" strike="noStrike" cap="none" normalizeH="0" baseline="0">
                          <a:ln>
                            <a:noFill/>
                          </a:ln>
                          <a:solidFill>
                            <a:schemeClr val="tx1"/>
                          </a:solidFill>
                          <a:effectLst/>
                          <a:latin typeface="Arial" panose="020B0604020202020204" pitchFamily="34" charset="0"/>
                        </a:rPr>
                        <a:t>307</a:t>
                      </a:r>
                    </a:p>
                  </a:txBody>
                  <a:tcP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009900"/>
                      </a:solidFill>
                      <a:prstDash val="solid"/>
                      <a:round/>
                      <a:headEnd type="none" w="med" len="med"/>
                      <a:tailEnd type="none" w="med" len="med"/>
                    </a:lnT>
                    <a:lnB w="6350" cap="flat" cmpd="sng" algn="ctr">
                      <a:solidFill>
                        <a:srgbClr val="0099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Wingdings" pitchFamily="2" charset="2"/>
                        <a:defRPr>
                          <a:solidFill>
                            <a:srgbClr val="5F5F5F"/>
                          </a:solidFill>
                          <a:latin typeface="Arial" panose="020B0604020202020204" pitchFamily="34" charset="0"/>
                        </a:defRPr>
                      </a:lvl1pPr>
                      <a:lvl2pPr>
                        <a:spcBef>
                          <a:spcPct val="20000"/>
                        </a:spcBef>
                        <a:buFont typeface="Wingdings" pitchFamily="2" charset="2"/>
                        <a:defRPr sz="1600">
                          <a:solidFill>
                            <a:srgbClr val="5F5F5F"/>
                          </a:solidFill>
                          <a:latin typeface="Arial" panose="020B0604020202020204" pitchFamily="34" charset="0"/>
                        </a:defRPr>
                      </a:lvl2pPr>
                      <a:lvl3pPr>
                        <a:spcBef>
                          <a:spcPct val="20000"/>
                        </a:spcBef>
                        <a:defRPr sz="1400">
                          <a:solidFill>
                            <a:srgbClr val="5F5F5F"/>
                          </a:solidFill>
                          <a:latin typeface="Arial" panose="020B0604020202020204" pitchFamily="34" charset="0"/>
                        </a:defRPr>
                      </a:lvl3pPr>
                      <a:lvl4pPr>
                        <a:spcBef>
                          <a:spcPct val="20000"/>
                        </a:spcBef>
                        <a:defRPr sz="1200">
                          <a:solidFill>
                            <a:srgbClr val="3333CC"/>
                          </a:solidFill>
                          <a:latin typeface="Arial" panose="020B0604020202020204" pitchFamily="34" charset="0"/>
                        </a:defRPr>
                      </a:lvl4pPr>
                      <a:lvl5pPr>
                        <a:spcBef>
                          <a:spcPct val="20000"/>
                        </a:spcBef>
                        <a:defRPr sz="1200">
                          <a:solidFill>
                            <a:srgbClr val="3333CC"/>
                          </a:solidFill>
                          <a:latin typeface="Arial" panose="020B0604020202020204" pitchFamily="34" charset="0"/>
                        </a:defRPr>
                      </a:lvl5pPr>
                      <a:lvl6pPr fontAlgn="base">
                        <a:spcBef>
                          <a:spcPct val="20000"/>
                        </a:spcBef>
                        <a:spcAft>
                          <a:spcPct val="0"/>
                        </a:spcAft>
                        <a:defRPr sz="1200">
                          <a:solidFill>
                            <a:srgbClr val="3333CC"/>
                          </a:solidFill>
                          <a:latin typeface="Arial" panose="020B0604020202020204" pitchFamily="34" charset="0"/>
                        </a:defRPr>
                      </a:lvl6pPr>
                      <a:lvl7pPr fontAlgn="base">
                        <a:spcBef>
                          <a:spcPct val="20000"/>
                        </a:spcBef>
                        <a:spcAft>
                          <a:spcPct val="0"/>
                        </a:spcAft>
                        <a:defRPr sz="1200">
                          <a:solidFill>
                            <a:srgbClr val="3333CC"/>
                          </a:solidFill>
                          <a:latin typeface="Arial" panose="020B0604020202020204" pitchFamily="34" charset="0"/>
                        </a:defRPr>
                      </a:lvl7pPr>
                      <a:lvl8pPr fontAlgn="base">
                        <a:spcBef>
                          <a:spcPct val="20000"/>
                        </a:spcBef>
                        <a:spcAft>
                          <a:spcPct val="0"/>
                        </a:spcAft>
                        <a:defRPr sz="1200">
                          <a:solidFill>
                            <a:srgbClr val="3333CC"/>
                          </a:solidFill>
                          <a:latin typeface="Arial" panose="020B0604020202020204" pitchFamily="34" charset="0"/>
                        </a:defRPr>
                      </a:lvl8pPr>
                      <a:lvl9pPr fontAlgn="base">
                        <a:spcBef>
                          <a:spcPct val="20000"/>
                        </a:spcBef>
                        <a:spcAft>
                          <a:spcPct val="0"/>
                        </a:spcAft>
                        <a:defRPr sz="1200">
                          <a:solidFill>
                            <a:srgbClr val="33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fr-FR" altLang="fr-FR" sz="1200" b="0" i="0" u="none" strike="noStrike" cap="none" normalizeH="0" baseline="0">
                        <a:ln>
                          <a:noFill/>
                        </a:ln>
                        <a:solidFill>
                          <a:schemeClr val="tx1"/>
                        </a:solidFill>
                        <a:effectLst/>
                        <a:latin typeface="Arial" panose="020B0604020202020204" pitchFamily="34" charset="0"/>
                      </a:endParaRPr>
                    </a:p>
                  </a:txBody>
                  <a:tcP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009900"/>
                      </a:solidFill>
                      <a:prstDash val="solid"/>
                      <a:round/>
                      <a:headEnd type="none" w="med" len="med"/>
                      <a:tailEnd type="none" w="med" len="med"/>
                    </a:lnT>
                    <a:lnB w="6350" cap="flat" cmpd="sng" algn="ctr">
                      <a:solidFill>
                        <a:srgbClr val="0099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Wingdings" pitchFamily="2" charset="2"/>
                        <a:defRPr>
                          <a:solidFill>
                            <a:srgbClr val="5F5F5F"/>
                          </a:solidFill>
                          <a:latin typeface="Arial" panose="020B0604020202020204" pitchFamily="34" charset="0"/>
                        </a:defRPr>
                      </a:lvl1pPr>
                      <a:lvl2pPr>
                        <a:spcBef>
                          <a:spcPct val="20000"/>
                        </a:spcBef>
                        <a:buFont typeface="Wingdings" pitchFamily="2" charset="2"/>
                        <a:defRPr sz="1600">
                          <a:solidFill>
                            <a:srgbClr val="5F5F5F"/>
                          </a:solidFill>
                          <a:latin typeface="Arial" panose="020B0604020202020204" pitchFamily="34" charset="0"/>
                        </a:defRPr>
                      </a:lvl2pPr>
                      <a:lvl3pPr>
                        <a:spcBef>
                          <a:spcPct val="20000"/>
                        </a:spcBef>
                        <a:defRPr sz="1400">
                          <a:solidFill>
                            <a:srgbClr val="5F5F5F"/>
                          </a:solidFill>
                          <a:latin typeface="Arial" panose="020B0604020202020204" pitchFamily="34" charset="0"/>
                        </a:defRPr>
                      </a:lvl3pPr>
                      <a:lvl4pPr>
                        <a:spcBef>
                          <a:spcPct val="20000"/>
                        </a:spcBef>
                        <a:defRPr sz="1200">
                          <a:solidFill>
                            <a:srgbClr val="3333CC"/>
                          </a:solidFill>
                          <a:latin typeface="Arial" panose="020B0604020202020204" pitchFamily="34" charset="0"/>
                        </a:defRPr>
                      </a:lvl4pPr>
                      <a:lvl5pPr>
                        <a:spcBef>
                          <a:spcPct val="20000"/>
                        </a:spcBef>
                        <a:defRPr sz="1200">
                          <a:solidFill>
                            <a:srgbClr val="3333CC"/>
                          </a:solidFill>
                          <a:latin typeface="Arial" panose="020B0604020202020204" pitchFamily="34" charset="0"/>
                        </a:defRPr>
                      </a:lvl5pPr>
                      <a:lvl6pPr fontAlgn="base">
                        <a:spcBef>
                          <a:spcPct val="20000"/>
                        </a:spcBef>
                        <a:spcAft>
                          <a:spcPct val="0"/>
                        </a:spcAft>
                        <a:defRPr sz="1200">
                          <a:solidFill>
                            <a:srgbClr val="3333CC"/>
                          </a:solidFill>
                          <a:latin typeface="Arial" panose="020B0604020202020204" pitchFamily="34" charset="0"/>
                        </a:defRPr>
                      </a:lvl6pPr>
                      <a:lvl7pPr fontAlgn="base">
                        <a:spcBef>
                          <a:spcPct val="20000"/>
                        </a:spcBef>
                        <a:spcAft>
                          <a:spcPct val="0"/>
                        </a:spcAft>
                        <a:defRPr sz="1200">
                          <a:solidFill>
                            <a:srgbClr val="3333CC"/>
                          </a:solidFill>
                          <a:latin typeface="Arial" panose="020B0604020202020204" pitchFamily="34" charset="0"/>
                        </a:defRPr>
                      </a:lvl7pPr>
                      <a:lvl8pPr fontAlgn="base">
                        <a:spcBef>
                          <a:spcPct val="20000"/>
                        </a:spcBef>
                        <a:spcAft>
                          <a:spcPct val="0"/>
                        </a:spcAft>
                        <a:defRPr sz="1200">
                          <a:solidFill>
                            <a:srgbClr val="3333CC"/>
                          </a:solidFill>
                          <a:latin typeface="Arial" panose="020B0604020202020204" pitchFamily="34" charset="0"/>
                        </a:defRPr>
                      </a:lvl8pPr>
                      <a:lvl9pPr fontAlgn="base">
                        <a:spcBef>
                          <a:spcPct val="20000"/>
                        </a:spcBef>
                        <a:spcAft>
                          <a:spcPct val="0"/>
                        </a:spcAft>
                        <a:defRPr sz="1200">
                          <a:solidFill>
                            <a:srgbClr val="33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fr-FR" altLang="fr-FR" sz="1200" b="0" i="0" u="none" strike="noStrike" cap="none" normalizeH="0" baseline="0">
                        <a:ln>
                          <a:noFill/>
                        </a:ln>
                        <a:solidFill>
                          <a:schemeClr val="tx1"/>
                        </a:solidFill>
                        <a:effectLst/>
                        <a:latin typeface="Arial" panose="020B0604020202020204" pitchFamily="34" charset="0"/>
                      </a:endParaRPr>
                    </a:p>
                  </a:txBody>
                  <a:tcP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009900"/>
                      </a:solidFill>
                      <a:prstDash val="solid"/>
                      <a:round/>
                      <a:headEnd type="none" w="med" len="med"/>
                      <a:tailEnd type="none" w="med" len="med"/>
                    </a:lnT>
                    <a:lnB w="6350" cap="flat" cmpd="sng" algn="ctr">
                      <a:solidFill>
                        <a:srgbClr val="0099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260884663"/>
                  </a:ext>
                </a:extLst>
              </a:tr>
              <a:tr h="203200">
                <a:tc>
                  <a:txBody>
                    <a:bodyPr/>
                    <a:lstStyle>
                      <a:lvl1pPr>
                        <a:spcBef>
                          <a:spcPct val="20000"/>
                        </a:spcBef>
                        <a:buFont typeface="Wingdings" pitchFamily="2" charset="2"/>
                        <a:defRPr>
                          <a:solidFill>
                            <a:srgbClr val="5F5F5F"/>
                          </a:solidFill>
                          <a:latin typeface="Arial" panose="020B0604020202020204" pitchFamily="34" charset="0"/>
                        </a:defRPr>
                      </a:lvl1pPr>
                      <a:lvl2pPr>
                        <a:spcBef>
                          <a:spcPct val="20000"/>
                        </a:spcBef>
                        <a:buFont typeface="Wingdings" pitchFamily="2" charset="2"/>
                        <a:defRPr sz="1600">
                          <a:solidFill>
                            <a:srgbClr val="5F5F5F"/>
                          </a:solidFill>
                          <a:latin typeface="Arial" panose="020B0604020202020204" pitchFamily="34" charset="0"/>
                        </a:defRPr>
                      </a:lvl2pPr>
                      <a:lvl3pPr>
                        <a:spcBef>
                          <a:spcPct val="20000"/>
                        </a:spcBef>
                        <a:defRPr sz="1400">
                          <a:solidFill>
                            <a:srgbClr val="5F5F5F"/>
                          </a:solidFill>
                          <a:latin typeface="Arial" panose="020B0604020202020204" pitchFamily="34" charset="0"/>
                        </a:defRPr>
                      </a:lvl3pPr>
                      <a:lvl4pPr>
                        <a:spcBef>
                          <a:spcPct val="20000"/>
                        </a:spcBef>
                        <a:defRPr sz="1200">
                          <a:solidFill>
                            <a:srgbClr val="3333CC"/>
                          </a:solidFill>
                          <a:latin typeface="Arial" panose="020B0604020202020204" pitchFamily="34" charset="0"/>
                        </a:defRPr>
                      </a:lvl4pPr>
                      <a:lvl5pPr>
                        <a:spcBef>
                          <a:spcPct val="20000"/>
                        </a:spcBef>
                        <a:defRPr sz="1200">
                          <a:solidFill>
                            <a:srgbClr val="3333CC"/>
                          </a:solidFill>
                          <a:latin typeface="Arial" panose="020B0604020202020204" pitchFamily="34" charset="0"/>
                        </a:defRPr>
                      </a:lvl5pPr>
                      <a:lvl6pPr fontAlgn="base">
                        <a:spcBef>
                          <a:spcPct val="20000"/>
                        </a:spcBef>
                        <a:spcAft>
                          <a:spcPct val="0"/>
                        </a:spcAft>
                        <a:defRPr sz="1200">
                          <a:solidFill>
                            <a:srgbClr val="3333CC"/>
                          </a:solidFill>
                          <a:latin typeface="Arial" panose="020B0604020202020204" pitchFamily="34" charset="0"/>
                        </a:defRPr>
                      </a:lvl6pPr>
                      <a:lvl7pPr fontAlgn="base">
                        <a:spcBef>
                          <a:spcPct val="20000"/>
                        </a:spcBef>
                        <a:spcAft>
                          <a:spcPct val="0"/>
                        </a:spcAft>
                        <a:defRPr sz="1200">
                          <a:solidFill>
                            <a:srgbClr val="3333CC"/>
                          </a:solidFill>
                          <a:latin typeface="Arial" panose="020B0604020202020204" pitchFamily="34" charset="0"/>
                        </a:defRPr>
                      </a:lvl7pPr>
                      <a:lvl8pPr fontAlgn="base">
                        <a:spcBef>
                          <a:spcPct val="20000"/>
                        </a:spcBef>
                        <a:spcAft>
                          <a:spcPct val="0"/>
                        </a:spcAft>
                        <a:defRPr sz="1200">
                          <a:solidFill>
                            <a:srgbClr val="3333CC"/>
                          </a:solidFill>
                          <a:latin typeface="Arial" panose="020B0604020202020204" pitchFamily="34" charset="0"/>
                        </a:defRPr>
                      </a:lvl8pPr>
                      <a:lvl9pPr fontAlgn="base">
                        <a:spcBef>
                          <a:spcPct val="20000"/>
                        </a:spcBef>
                        <a:spcAft>
                          <a:spcPct val="0"/>
                        </a:spcAft>
                        <a:defRPr sz="1200">
                          <a:solidFill>
                            <a:srgbClr val="33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fr-FR" sz="1200" b="0" i="1" u="none" strike="noStrike" cap="none" normalizeH="0" baseline="0">
                          <a:ln>
                            <a:noFill/>
                          </a:ln>
                          <a:solidFill>
                            <a:schemeClr val="tx1"/>
                          </a:solidFill>
                          <a:effectLst/>
                          <a:latin typeface="Arial" panose="020B0604020202020204" pitchFamily="34" charset="0"/>
                        </a:rPr>
                        <a:t>Flow 4</a:t>
                      </a:r>
                    </a:p>
                  </a:txBody>
                  <a:tcPr horzOverflow="overflow">
                    <a:lnL w="6350" cap="flat" cmpd="sng" algn="ctr">
                      <a:solidFill>
                        <a:schemeClr val="bg1"/>
                      </a:solidFill>
                      <a:prstDash val="solid"/>
                      <a:round/>
                      <a:headEnd type="none" w="med" len="med"/>
                      <a:tailEnd type="none" w="med" len="med"/>
                    </a:lnL>
                    <a:lnR w="19050" cap="flat" cmpd="sng" algn="ctr">
                      <a:solidFill>
                        <a:srgbClr val="009900"/>
                      </a:solidFill>
                      <a:prstDash val="solid"/>
                      <a:round/>
                      <a:headEnd type="none" w="med" len="med"/>
                      <a:tailEnd type="none" w="med" len="med"/>
                    </a:lnR>
                    <a:lnT w="6350" cap="flat" cmpd="sng" algn="ctr">
                      <a:solidFill>
                        <a:srgbClr val="009900"/>
                      </a:solidFill>
                      <a:prstDash val="solid"/>
                      <a:round/>
                      <a:headEnd type="none" w="med" len="med"/>
                      <a:tailEnd type="none" w="med" len="med"/>
                    </a:lnT>
                    <a:lnB w="19050" cap="flat" cmpd="sng" algn="ctr">
                      <a:solidFill>
                        <a:srgbClr val="0099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Wingdings" pitchFamily="2" charset="2"/>
                        <a:defRPr>
                          <a:solidFill>
                            <a:srgbClr val="5F5F5F"/>
                          </a:solidFill>
                          <a:latin typeface="Arial" panose="020B0604020202020204" pitchFamily="34" charset="0"/>
                        </a:defRPr>
                      </a:lvl1pPr>
                      <a:lvl2pPr>
                        <a:spcBef>
                          <a:spcPct val="20000"/>
                        </a:spcBef>
                        <a:buFont typeface="Wingdings" pitchFamily="2" charset="2"/>
                        <a:defRPr sz="1600">
                          <a:solidFill>
                            <a:srgbClr val="5F5F5F"/>
                          </a:solidFill>
                          <a:latin typeface="Arial" panose="020B0604020202020204" pitchFamily="34" charset="0"/>
                        </a:defRPr>
                      </a:lvl2pPr>
                      <a:lvl3pPr>
                        <a:spcBef>
                          <a:spcPct val="20000"/>
                        </a:spcBef>
                        <a:defRPr sz="1400">
                          <a:solidFill>
                            <a:srgbClr val="5F5F5F"/>
                          </a:solidFill>
                          <a:latin typeface="Arial" panose="020B0604020202020204" pitchFamily="34" charset="0"/>
                        </a:defRPr>
                      </a:lvl3pPr>
                      <a:lvl4pPr>
                        <a:spcBef>
                          <a:spcPct val="20000"/>
                        </a:spcBef>
                        <a:defRPr sz="1200">
                          <a:solidFill>
                            <a:srgbClr val="3333CC"/>
                          </a:solidFill>
                          <a:latin typeface="Arial" panose="020B0604020202020204" pitchFamily="34" charset="0"/>
                        </a:defRPr>
                      </a:lvl4pPr>
                      <a:lvl5pPr>
                        <a:spcBef>
                          <a:spcPct val="20000"/>
                        </a:spcBef>
                        <a:defRPr sz="1200">
                          <a:solidFill>
                            <a:srgbClr val="3333CC"/>
                          </a:solidFill>
                          <a:latin typeface="Arial" panose="020B0604020202020204" pitchFamily="34" charset="0"/>
                        </a:defRPr>
                      </a:lvl5pPr>
                      <a:lvl6pPr fontAlgn="base">
                        <a:spcBef>
                          <a:spcPct val="20000"/>
                        </a:spcBef>
                        <a:spcAft>
                          <a:spcPct val="0"/>
                        </a:spcAft>
                        <a:defRPr sz="1200">
                          <a:solidFill>
                            <a:srgbClr val="3333CC"/>
                          </a:solidFill>
                          <a:latin typeface="Arial" panose="020B0604020202020204" pitchFamily="34" charset="0"/>
                        </a:defRPr>
                      </a:lvl6pPr>
                      <a:lvl7pPr fontAlgn="base">
                        <a:spcBef>
                          <a:spcPct val="20000"/>
                        </a:spcBef>
                        <a:spcAft>
                          <a:spcPct val="0"/>
                        </a:spcAft>
                        <a:defRPr sz="1200">
                          <a:solidFill>
                            <a:srgbClr val="3333CC"/>
                          </a:solidFill>
                          <a:latin typeface="Arial" panose="020B0604020202020204" pitchFamily="34" charset="0"/>
                        </a:defRPr>
                      </a:lvl7pPr>
                      <a:lvl8pPr fontAlgn="base">
                        <a:spcBef>
                          <a:spcPct val="20000"/>
                        </a:spcBef>
                        <a:spcAft>
                          <a:spcPct val="0"/>
                        </a:spcAft>
                        <a:defRPr sz="1200">
                          <a:solidFill>
                            <a:srgbClr val="3333CC"/>
                          </a:solidFill>
                          <a:latin typeface="Arial" panose="020B0604020202020204" pitchFamily="34" charset="0"/>
                        </a:defRPr>
                      </a:lvl8pPr>
                      <a:lvl9pPr fontAlgn="base">
                        <a:spcBef>
                          <a:spcPct val="20000"/>
                        </a:spcBef>
                        <a:spcAft>
                          <a:spcPct val="0"/>
                        </a:spcAft>
                        <a:defRPr sz="1200">
                          <a:solidFill>
                            <a:srgbClr val="33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fr-FR" altLang="fr-FR" sz="1200" b="0" i="0" u="none" strike="noStrike" cap="none" normalizeH="0" baseline="0">
                        <a:ln>
                          <a:noFill/>
                        </a:ln>
                        <a:solidFill>
                          <a:schemeClr val="tx1"/>
                        </a:solidFill>
                        <a:effectLst/>
                        <a:latin typeface="Arial" panose="020B0604020202020204" pitchFamily="34" charset="0"/>
                      </a:endParaRPr>
                    </a:p>
                  </a:txBody>
                  <a:tcPr horzOverflow="overflow">
                    <a:lnL w="19050" cap="flat" cmpd="sng" algn="ctr">
                      <a:solidFill>
                        <a:srgbClr val="009900"/>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009900"/>
                      </a:solidFill>
                      <a:prstDash val="solid"/>
                      <a:round/>
                      <a:headEnd type="none" w="med" len="med"/>
                      <a:tailEnd type="none" w="med" len="med"/>
                    </a:lnT>
                    <a:lnB w="19050" cap="flat" cmpd="sng" algn="ctr">
                      <a:solidFill>
                        <a:srgbClr val="0099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Wingdings" pitchFamily="2" charset="2"/>
                        <a:defRPr>
                          <a:solidFill>
                            <a:srgbClr val="5F5F5F"/>
                          </a:solidFill>
                          <a:latin typeface="Arial" panose="020B0604020202020204" pitchFamily="34" charset="0"/>
                        </a:defRPr>
                      </a:lvl1pPr>
                      <a:lvl2pPr>
                        <a:spcBef>
                          <a:spcPct val="20000"/>
                        </a:spcBef>
                        <a:buFont typeface="Wingdings" pitchFamily="2" charset="2"/>
                        <a:defRPr sz="1600">
                          <a:solidFill>
                            <a:srgbClr val="5F5F5F"/>
                          </a:solidFill>
                          <a:latin typeface="Arial" panose="020B0604020202020204" pitchFamily="34" charset="0"/>
                        </a:defRPr>
                      </a:lvl2pPr>
                      <a:lvl3pPr>
                        <a:spcBef>
                          <a:spcPct val="20000"/>
                        </a:spcBef>
                        <a:defRPr sz="1400">
                          <a:solidFill>
                            <a:srgbClr val="5F5F5F"/>
                          </a:solidFill>
                          <a:latin typeface="Arial" panose="020B0604020202020204" pitchFamily="34" charset="0"/>
                        </a:defRPr>
                      </a:lvl3pPr>
                      <a:lvl4pPr>
                        <a:spcBef>
                          <a:spcPct val="20000"/>
                        </a:spcBef>
                        <a:defRPr sz="1200">
                          <a:solidFill>
                            <a:srgbClr val="3333CC"/>
                          </a:solidFill>
                          <a:latin typeface="Arial" panose="020B0604020202020204" pitchFamily="34" charset="0"/>
                        </a:defRPr>
                      </a:lvl4pPr>
                      <a:lvl5pPr>
                        <a:spcBef>
                          <a:spcPct val="20000"/>
                        </a:spcBef>
                        <a:defRPr sz="1200">
                          <a:solidFill>
                            <a:srgbClr val="3333CC"/>
                          </a:solidFill>
                          <a:latin typeface="Arial" panose="020B0604020202020204" pitchFamily="34" charset="0"/>
                        </a:defRPr>
                      </a:lvl5pPr>
                      <a:lvl6pPr fontAlgn="base">
                        <a:spcBef>
                          <a:spcPct val="20000"/>
                        </a:spcBef>
                        <a:spcAft>
                          <a:spcPct val="0"/>
                        </a:spcAft>
                        <a:defRPr sz="1200">
                          <a:solidFill>
                            <a:srgbClr val="3333CC"/>
                          </a:solidFill>
                          <a:latin typeface="Arial" panose="020B0604020202020204" pitchFamily="34" charset="0"/>
                        </a:defRPr>
                      </a:lvl6pPr>
                      <a:lvl7pPr fontAlgn="base">
                        <a:spcBef>
                          <a:spcPct val="20000"/>
                        </a:spcBef>
                        <a:spcAft>
                          <a:spcPct val="0"/>
                        </a:spcAft>
                        <a:defRPr sz="1200">
                          <a:solidFill>
                            <a:srgbClr val="3333CC"/>
                          </a:solidFill>
                          <a:latin typeface="Arial" panose="020B0604020202020204" pitchFamily="34" charset="0"/>
                        </a:defRPr>
                      </a:lvl7pPr>
                      <a:lvl8pPr fontAlgn="base">
                        <a:spcBef>
                          <a:spcPct val="20000"/>
                        </a:spcBef>
                        <a:spcAft>
                          <a:spcPct val="0"/>
                        </a:spcAft>
                        <a:defRPr sz="1200">
                          <a:solidFill>
                            <a:srgbClr val="3333CC"/>
                          </a:solidFill>
                          <a:latin typeface="Arial" panose="020B0604020202020204" pitchFamily="34" charset="0"/>
                        </a:defRPr>
                      </a:lvl8pPr>
                      <a:lvl9pPr fontAlgn="base">
                        <a:spcBef>
                          <a:spcPct val="20000"/>
                        </a:spcBef>
                        <a:spcAft>
                          <a:spcPct val="0"/>
                        </a:spcAft>
                        <a:defRPr sz="1200">
                          <a:solidFill>
                            <a:srgbClr val="33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fr-FR" altLang="fr-FR" sz="1200" b="0" i="0" u="none" strike="noStrike" cap="none" normalizeH="0" baseline="0">
                        <a:ln>
                          <a:noFill/>
                        </a:ln>
                        <a:solidFill>
                          <a:schemeClr val="tx1"/>
                        </a:solidFill>
                        <a:effectLst/>
                        <a:latin typeface="Arial" panose="020B0604020202020204" pitchFamily="34" charset="0"/>
                      </a:endParaRPr>
                    </a:p>
                  </a:txBody>
                  <a:tcP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009900"/>
                      </a:solidFill>
                      <a:prstDash val="solid"/>
                      <a:round/>
                      <a:headEnd type="none" w="med" len="med"/>
                      <a:tailEnd type="none" w="med" len="med"/>
                    </a:lnT>
                    <a:lnB w="19050" cap="flat" cmpd="sng" algn="ctr">
                      <a:solidFill>
                        <a:srgbClr val="0099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Wingdings" pitchFamily="2" charset="2"/>
                        <a:defRPr>
                          <a:solidFill>
                            <a:srgbClr val="5F5F5F"/>
                          </a:solidFill>
                          <a:latin typeface="Arial" panose="020B0604020202020204" pitchFamily="34" charset="0"/>
                        </a:defRPr>
                      </a:lvl1pPr>
                      <a:lvl2pPr>
                        <a:spcBef>
                          <a:spcPct val="20000"/>
                        </a:spcBef>
                        <a:buFont typeface="Wingdings" pitchFamily="2" charset="2"/>
                        <a:defRPr sz="1600">
                          <a:solidFill>
                            <a:srgbClr val="5F5F5F"/>
                          </a:solidFill>
                          <a:latin typeface="Arial" panose="020B0604020202020204" pitchFamily="34" charset="0"/>
                        </a:defRPr>
                      </a:lvl2pPr>
                      <a:lvl3pPr>
                        <a:spcBef>
                          <a:spcPct val="20000"/>
                        </a:spcBef>
                        <a:defRPr sz="1400">
                          <a:solidFill>
                            <a:srgbClr val="5F5F5F"/>
                          </a:solidFill>
                          <a:latin typeface="Arial" panose="020B0604020202020204" pitchFamily="34" charset="0"/>
                        </a:defRPr>
                      </a:lvl3pPr>
                      <a:lvl4pPr>
                        <a:spcBef>
                          <a:spcPct val="20000"/>
                        </a:spcBef>
                        <a:defRPr sz="1200">
                          <a:solidFill>
                            <a:srgbClr val="3333CC"/>
                          </a:solidFill>
                          <a:latin typeface="Arial" panose="020B0604020202020204" pitchFamily="34" charset="0"/>
                        </a:defRPr>
                      </a:lvl4pPr>
                      <a:lvl5pPr>
                        <a:spcBef>
                          <a:spcPct val="20000"/>
                        </a:spcBef>
                        <a:defRPr sz="1200">
                          <a:solidFill>
                            <a:srgbClr val="3333CC"/>
                          </a:solidFill>
                          <a:latin typeface="Arial" panose="020B0604020202020204" pitchFamily="34" charset="0"/>
                        </a:defRPr>
                      </a:lvl5pPr>
                      <a:lvl6pPr fontAlgn="base">
                        <a:spcBef>
                          <a:spcPct val="20000"/>
                        </a:spcBef>
                        <a:spcAft>
                          <a:spcPct val="0"/>
                        </a:spcAft>
                        <a:defRPr sz="1200">
                          <a:solidFill>
                            <a:srgbClr val="3333CC"/>
                          </a:solidFill>
                          <a:latin typeface="Arial" panose="020B0604020202020204" pitchFamily="34" charset="0"/>
                        </a:defRPr>
                      </a:lvl6pPr>
                      <a:lvl7pPr fontAlgn="base">
                        <a:spcBef>
                          <a:spcPct val="20000"/>
                        </a:spcBef>
                        <a:spcAft>
                          <a:spcPct val="0"/>
                        </a:spcAft>
                        <a:defRPr sz="1200">
                          <a:solidFill>
                            <a:srgbClr val="3333CC"/>
                          </a:solidFill>
                          <a:latin typeface="Arial" panose="020B0604020202020204" pitchFamily="34" charset="0"/>
                        </a:defRPr>
                      </a:lvl7pPr>
                      <a:lvl8pPr fontAlgn="base">
                        <a:spcBef>
                          <a:spcPct val="20000"/>
                        </a:spcBef>
                        <a:spcAft>
                          <a:spcPct val="0"/>
                        </a:spcAft>
                        <a:defRPr sz="1200">
                          <a:solidFill>
                            <a:srgbClr val="3333CC"/>
                          </a:solidFill>
                          <a:latin typeface="Arial" panose="020B0604020202020204" pitchFamily="34" charset="0"/>
                        </a:defRPr>
                      </a:lvl8pPr>
                      <a:lvl9pPr fontAlgn="base">
                        <a:spcBef>
                          <a:spcPct val="20000"/>
                        </a:spcBef>
                        <a:spcAft>
                          <a:spcPct val="0"/>
                        </a:spcAft>
                        <a:defRPr sz="1200">
                          <a:solidFill>
                            <a:srgbClr val="33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fr-FR" altLang="fr-FR" sz="1200" b="0" i="0" u="none" strike="noStrike" cap="none" normalizeH="0" baseline="0">
                        <a:ln>
                          <a:noFill/>
                        </a:ln>
                        <a:solidFill>
                          <a:schemeClr val="tx1"/>
                        </a:solidFill>
                        <a:effectLst/>
                        <a:latin typeface="Arial" panose="020B0604020202020204" pitchFamily="34" charset="0"/>
                      </a:endParaRPr>
                    </a:p>
                  </a:txBody>
                  <a:tcP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009900"/>
                      </a:solidFill>
                      <a:prstDash val="solid"/>
                      <a:round/>
                      <a:headEnd type="none" w="med" len="med"/>
                      <a:tailEnd type="none" w="med" len="med"/>
                    </a:lnT>
                    <a:lnB w="19050" cap="flat" cmpd="sng" algn="ctr">
                      <a:solidFill>
                        <a:srgbClr val="0099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Wingdings" pitchFamily="2" charset="2"/>
                        <a:defRPr>
                          <a:solidFill>
                            <a:srgbClr val="5F5F5F"/>
                          </a:solidFill>
                          <a:latin typeface="Arial" panose="020B0604020202020204" pitchFamily="34" charset="0"/>
                        </a:defRPr>
                      </a:lvl1pPr>
                      <a:lvl2pPr>
                        <a:spcBef>
                          <a:spcPct val="20000"/>
                        </a:spcBef>
                        <a:buFont typeface="Wingdings" pitchFamily="2" charset="2"/>
                        <a:defRPr sz="1600">
                          <a:solidFill>
                            <a:srgbClr val="5F5F5F"/>
                          </a:solidFill>
                          <a:latin typeface="Arial" panose="020B0604020202020204" pitchFamily="34" charset="0"/>
                        </a:defRPr>
                      </a:lvl2pPr>
                      <a:lvl3pPr>
                        <a:spcBef>
                          <a:spcPct val="20000"/>
                        </a:spcBef>
                        <a:defRPr sz="1400">
                          <a:solidFill>
                            <a:srgbClr val="5F5F5F"/>
                          </a:solidFill>
                          <a:latin typeface="Arial" panose="020B0604020202020204" pitchFamily="34" charset="0"/>
                        </a:defRPr>
                      </a:lvl3pPr>
                      <a:lvl4pPr>
                        <a:spcBef>
                          <a:spcPct val="20000"/>
                        </a:spcBef>
                        <a:defRPr sz="1200">
                          <a:solidFill>
                            <a:srgbClr val="3333CC"/>
                          </a:solidFill>
                          <a:latin typeface="Arial" panose="020B0604020202020204" pitchFamily="34" charset="0"/>
                        </a:defRPr>
                      </a:lvl4pPr>
                      <a:lvl5pPr>
                        <a:spcBef>
                          <a:spcPct val="20000"/>
                        </a:spcBef>
                        <a:defRPr sz="1200">
                          <a:solidFill>
                            <a:srgbClr val="3333CC"/>
                          </a:solidFill>
                          <a:latin typeface="Arial" panose="020B0604020202020204" pitchFamily="34" charset="0"/>
                        </a:defRPr>
                      </a:lvl5pPr>
                      <a:lvl6pPr fontAlgn="base">
                        <a:spcBef>
                          <a:spcPct val="20000"/>
                        </a:spcBef>
                        <a:spcAft>
                          <a:spcPct val="0"/>
                        </a:spcAft>
                        <a:defRPr sz="1200">
                          <a:solidFill>
                            <a:srgbClr val="3333CC"/>
                          </a:solidFill>
                          <a:latin typeface="Arial" panose="020B0604020202020204" pitchFamily="34" charset="0"/>
                        </a:defRPr>
                      </a:lvl6pPr>
                      <a:lvl7pPr fontAlgn="base">
                        <a:spcBef>
                          <a:spcPct val="20000"/>
                        </a:spcBef>
                        <a:spcAft>
                          <a:spcPct val="0"/>
                        </a:spcAft>
                        <a:defRPr sz="1200">
                          <a:solidFill>
                            <a:srgbClr val="3333CC"/>
                          </a:solidFill>
                          <a:latin typeface="Arial" panose="020B0604020202020204" pitchFamily="34" charset="0"/>
                        </a:defRPr>
                      </a:lvl7pPr>
                      <a:lvl8pPr fontAlgn="base">
                        <a:spcBef>
                          <a:spcPct val="20000"/>
                        </a:spcBef>
                        <a:spcAft>
                          <a:spcPct val="0"/>
                        </a:spcAft>
                        <a:defRPr sz="1200">
                          <a:solidFill>
                            <a:srgbClr val="3333CC"/>
                          </a:solidFill>
                          <a:latin typeface="Arial" panose="020B0604020202020204" pitchFamily="34" charset="0"/>
                        </a:defRPr>
                      </a:lvl8pPr>
                      <a:lvl9pPr fontAlgn="base">
                        <a:spcBef>
                          <a:spcPct val="20000"/>
                        </a:spcBef>
                        <a:spcAft>
                          <a:spcPct val="0"/>
                        </a:spcAft>
                        <a:defRPr sz="1200">
                          <a:solidFill>
                            <a:srgbClr val="33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fr-FR" sz="1200" b="0" i="0" u="none" strike="noStrike" cap="none" normalizeH="0" baseline="0">
                          <a:ln>
                            <a:noFill/>
                          </a:ln>
                          <a:solidFill>
                            <a:schemeClr val="tx1"/>
                          </a:solidFill>
                          <a:effectLst/>
                          <a:latin typeface="Arial" panose="020B0604020202020204" pitchFamily="34" charset="0"/>
                        </a:rPr>
                        <a:t>197</a:t>
                      </a:r>
                    </a:p>
                  </a:txBody>
                  <a:tcP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009900"/>
                      </a:solidFill>
                      <a:prstDash val="solid"/>
                      <a:round/>
                      <a:headEnd type="none" w="med" len="med"/>
                      <a:tailEnd type="none" w="med" len="med"/>
                    </a:lnT>
                    <a:lnB w="19050" cap="flat" cmpd="sng" algn="ctr">
                      <a:solidFill>
                        <a:srgbClr val="0099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Wingdings" pitchFamily="2" charset="2"/>
                        <a:defRPr>
                          <a:solidFill>
                            <a:srgbClr val="5F5F5F"/>
                          </a:solidFill>
                          <a:latin typeface="Arial" panose="020B0604020202020204" pitchFamily="34" charset="0"/>
                        </a:defRPr>
                      </a:lvl1pPr>
                      <a:lvl2pPr>
                        <a:spcBef>
                          <a:spcPct val="20000"/>
                        </a:spcBef>
                        <a:buFont typeface="Wingdings" pitchFamily="2" charset="2"/>
                        <a:defRPr sz="1600">
                          <a:solidFill>
                            <a:srgbClr val="5F5F5F"/>
                          </a:solidFill>
                          <a:latin typeface="Arial" panose="020B0604020202020204" pitchFamily="34" charset="0"/>
                        </a:defRPr>
                      </a:lvl2pPr>
                      <a:lvl3pPr>
                        <a:spcBef>
                          <a:spcPct val="20000"/>
                        </a:spcBef>
                        <a:defRPr sz="1400">
                          <a:solidFill>
                            <a:srgbClr val="5F5F5F"/>
                          </a:solidFill>
                          <a:latin typeface="Arial" panose="020B0604020202020204" pitchFamily="34" charset="0"/>
                        </a:defRPr>
                      </a:lvl3pPr>
                      <a:lvl4pPr>
                        <a:spcBef>
                          <a:spcPct val="20000"/>
                        </a:spcBef>
                        <a:defRPr sz="1200">
                          <a:solidFill>
                            <a:srgbClr val="3333CC"/>
                          </a:solidFill>
                          <a:latin typeface="Arial" panose="020B0604020202020204" pitchFamily="34" charset="0"/>
                        </a:defRPr>
                      </a:lvl4pPr>
                      <a:lvl5pPr>
                        <a:spcBef>
                          <a:spcPct val="20000"/>
                        </a:spcBef>
                        <a:defRPr sz="1200">
                          <a:solidFill>
                            <a:srgbClr val="3333CC"/>
                          </a:solidFill>
                          <a:latin typeface="Arial" panose="020B0604020202020204" pitchFamily="34" charset="0"/>
                        </a:defRPr>
                      </a:lvl5pPr>
                      <a:lvl6pPr fontAlgn="base">
                        <a:spcBef>
                          <a:spcPct val="20000"/>
                        </a:spcBef>
                        <a:spcAft>
                          <a:spcPct val="0"/>
                        </a:spcAft>
                        <a:defRPr sz="1200">
                          <a:solidFill>
                            <a:srgbClr val="3333CC"/>
                          </a:solidFill>
                          <a:latin typeface="Arial" panose="020B0604020202020204" pitchFamily="34" charset="0"/>
                        </a:defRPr>
                      </a:lvl6pPr>
                      <a:lvl7pPr fontAlgn="base">
                        <a:spcBef>
                          <a:spcPct val="20000"/>
                        </a:spcBef>
                        <a:spcAft>
                          <a:spcPct val="0"/>
                        </a:spcAft>
                        <a:defRPr sz="1200">
                          <a:solidFill>
                            <a:srgbClr val="3333CC"/>
                          </a:solidFill>
                          <a:latin typeface="Arial" panose="020B0604020202020204" pitchFamily="34" charset="0"/>
                        </a:defRPr>
                      </a:lvl7pPr>
                      <a:lvl8pPr fontAlgn="base">
                        <a:spcBef>
                          <a:spcPct val="20000"/>
                        </a:spcBef>
                        <a:spcAft>
                          <a:spcPct val="0"/>
                        </a:spcAft>
                        <a:defRPr sz="1200">
                          <a:solidFill>
                            <a:srgbClr val="3333CC"/>
                          </a:solidFill>
                          <a:latin typeface="Arial" panose="020B0604020202020204" pitchFamily="34" charset="0"/>
                        </a:defRPr>
                      </a:lvl8pPr>
                      <a:lvl9pPr fontAlgn="base">
                        <a:spcBef>
                          <a:spcPct val="20000"/>
                        </a:spcBef>
                        <a:spcAft>
                          <a:spcPct val="0"/>
                        </a:spcAft>
                        <a:defRPr sz="1200">
                          <a:solidFill>
                            <a:srgbClr val="33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fr-FR" altLang="fr-FR" sz="1200" b="0" i="0" u="none" strike="noStrike" cap="none" normalizeH="0" baseline="0">
                        <a:ln>
                          <a:noFill/>
                        </a:ln>
                        <a:solidFill>
                          <a:schemeClr val="tx1"/>
                        </a:solidFill>
                        <a:effectLst/>
                        <a:latin typeface="Arial" panose="020B0604020202020204" pitchFamily="34" charset="0"/>
                      </a:endParaRPr>
                    </a:p>
                  </a:txBody>
                  <a:tcP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009900"/>
                      </a:solidFill>
                      <a:prstDash val="solid"/>
                      <a:round/>
                      <a:headEnd type="none" w="med" len="med"/>
                      <a:tailEnd type="none" w="med" len="med"/>
                    </a:lnT>
                    <a:lnB w="19050" cap="flat" cmpd="sng" algn="ctr">
                      <a:solidFill>
                        <a:srgbClr val="0099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Wingdings" pitchFamily="2" charset="2"/>
                        <a:defRPr>
                          <a:solidFill>
                            <a:srgbClr val="5F5F5F"/>
                          </a:solidFill>
                          <a:latin typeface="Arial" panose="020B0604020202020204" pitchFamily="34" charset="0"/>
                        </a:defRPr>
                      </a:lvl1pPr>
                      <a:lvl2pPr>
                        <a:spcBef>
                          <a:spcPct val="20000"/>
                        </a:spcBef>
                        <a:buFont typeface="Wingdings" pitchFamily="2" charset="2"/>
                        <a:defRPr sz="1600">
                          <a:solidFill>
                            <a:srgbClr val="5F5F5F"/>
                          </a:solidFill>
                          <a:latin typeface="Arial" panose="020B0604020202020204" pitchFamily="34" charset="0"/>
                        </a:defRPr>
                      </a:lvl2pPr>
                      <a:lvl3pPr>
                        <a:spcBef>
                          <a:spcPct val="20000"/>
                        </a:spcBef>
                        <a:defRPr sz="1400">
                          <a:solidFill>
                            <a:srgbClr val="5F5F5F"/>
                          </a:solidFill>
                          <a:latin typeface="Arial" panose="020B0604020202020204" pitchFamily="34" charset="0"/>
                        </a:defRPr>
                      </a:lvl3pPr>
                      <a:lvl4pPr>
                        <a:spcBef>
                          <a:spcPct val="20000"/>
                        </a:spcBef>
                        <a:defRPr sz="1200">
                          <a:solidFill>
                            <a:srgbClr val="3333CC"/>
                          </a:solidFill>
                          <a:latin typeface="Arial" panose="020B0604020202020204" pitchFamily="34" charset="0"/>
                        </a:defRPr>
                      </a:lvl4pPr>
                      <a:lvl5pPr>
                        <a:spcBef>
                          <a:spcPct val="20000"/>
                        </a:spcBef>
                        <a:defRPr sz="1200">
                          <a:solidFill>
                            <a:srgbClr val="3333CC"/>
                          </a:solidFill>
                          <a:latin typeface="Arial" panose="020B0604020202020204" pitchFamily="34" charset="0"/>
                        </a:defRPr>
                      </a:lvl5pPr>
                      <a:lvl6pPr fontAlgn="base">
                        <a:spcBef>
                          <a:spcPct val="20000"/>
                        </a:spcBef>
                        <a:spcAft>
                          <a:spcPct val="0"/>
                        </a:spcAft>
                        <a:defRPr sz="1200">
                          <a:solidFill>
                            <a:srgbClr val="3333CC"/>
                          </a:solidFill>
                          <a:latin typeface="Arial" panose="020B0604020202020204" pitchFamily="34" charset="0"/>
                        </a:defRPr>
                      </a:lvl6pPr>
                      <a:lvl7pPr fontAlgn="base">
                        <a:spcBef>
                          <a:spcPct val="20000"/>
                        </a:spcBef>
                        <a:spcAft>
                          <a:spcPct val="0"/>
                        </a:spcAft>
                        <a:defRPr sz="1200">
                          <a:solidFill>
                            <a:srgbClr val="3333CC"/>
                          </a:solidFill>
                          <a:latin typeface="Arial" panose="020B0604020202020204" pitchFamily="34" charset="0"/>
                        </a:defRPr>
                      </a:lvl7pPr>
                      <a:lvl8pPr fontAlgn="base">
                        <a:spcBef>
                          <a:spcPct val="20000"/>
                        </a:spcBef>
                        <a:spcAft>
                          <a:spcPct val="0"/>
                        </a:spcAft>
                        <a:defRPr sz="1200">
                          <a:solidFill>
                            <a:srgbClr val="3333CC"/>
                          </a:solidFill>
                          <a:latin typeface="Arial" panose="020B0604020202020204" pitchFamily="34" charset="0"/>
                        </a:defRPr>
                      </a:lvl8pPr>
                      <a:lvl9pPr fontAlgn="base">
                        <a:spcBef>
                          <a:spcPct val="20000"/>
                        </a:spcBef>
                        <a:spcAft>
                          <a:spcPct val="0"/>
                        </a:spcAft>
                        <a:defRPr sz="1200">
                          <a:solidFill>
                            <a:srgbClr val="33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fr-FR" altLang="fr-FR" sz="1200" b="0" i="0" u="none" strike="noStrike" cap="none" normalizeH="0" baseline="0">
                        <a:ln>
                          <a:noFill/>
                        </a:ln>
                        <a:solidFill>
                          <a:schemeClr val="tx1"/>
                        </a:solidFill>
                        <a:effectLst/>
                        <a:latin typeface="Arial" panose="020B0604020202020204" pitchFamily="34" charset="0"/>
                      </a:endParaRPr>
                    </a:p>
                  </a:txBody>
                  <a:tcP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009900"/>
                      </a:solidFill>
                      <a:prstDash val="solid"/>
                      <a:round/>
                      <a:headEnd type="none" w="med" len="med"/>
                      <a:tailEnd type="none" w="med" len="med"/>
                    </a:lnT>
                    <a:lnB w="19050" cap="flat" cmpd="sng" algn="ctr">
                      <a:solidFill>
                        <a:srgbClr val="0099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Wingdings" pitchFamily="2" charset="2"/>
                        <a:defRPr>
                          <a:solidFill>
                            <a:srgbClr val="5F5F5F"/>
                          </a:solidFill>
                          <a:latin typeface="Arial" panose="020B0604020202020204" pitchFamily="34" charset="0"/>
                        </a:defRPr>
                      </a:lvl1pPr>
                      <a:lvl2pPr>
                        <a:spcBef>
                          <a:spcPct val="20000"/>
                        </a:spcBef>
                        <a:buFont typeface="Wingdings" pitchFamily="2" charset="2"/>
                        <a:defRPr sz="1600">
                          <a:solidFill>
                            <a:srgbClr val="5F5F5F"/>
                          </a:solidFill>
                          <a:latin typeface="Arial" panose="020B0604020202020204" pitchFamily="34" charset="0"/>
                        </a:defRPr>
                      </a:lvl2pPr>
                      <a:lvl3pPr>
                        <a:spcBef>
                          <a:spcPct val="20000"/>
                        </a:spcBef>
                        <a:defRPr sz="1400">
                          <a:solidFill>
                            <a:srgbClr val="5F5F5F"/>
                          </a:solidFill>
                          <a:latin typeface="Arial" panose="020B0604020202020204" pitchFamily="34" charset="0"/>
                        </a:defRPr>
                      </a:lvl3pPr>
                      <a:lvl4pPr>
                        <a:spcBef>
                          <a:spcPct val="20000"/>
                        </a:spcBef>
                        <a:defRPr sz="1200">
                          <a:solidFill>
                            <a:srgbClr val="3333CC"/>
                          </a:solidFill>
                          <a:latin typeface="Arial" panose="020B0604020202020204" pitchFamily="34" charset="0"/>
                        </a:defRPr>
                      </a:lvl4pPr>
                      <a:lvl5pPr>
                        <a:spcBef>
                          <a:spcPct val="20000"/>
                        </a:spcBef>
                        <a:defRPr sz="1200">
                          <a:solidFill>
                            <a:srgbClr val="3333CC"/>
                          </a:solidFill>
                          <a:latin typeface="Arial" panose="020B0604020202020204" pitchFamily="34" charset="0"/>
                        </a:defRPr>
                      </a:lvl5pPr>
                      <a:lvl6pPr fontAlgn="base">
                        <a:spcBef>
                          <a:spcPct val="20000"/>
                        </a:spcBef>
                        <a:spcAft>
                          <a:spcPct val="0"/>
                        </a:spcAft>
                        <a:defRPr sz="1200">
                          <a:solidFill>
                            <a:srgbClr val="3333CC"/>
                          </a:solidFill>
                          <a:latin typeface="Arial" panose="020B0604020202020204" pitchFamily="34" charset="0"/>
                        </a:defRPr>
                      </a:lvl6pPr>
                      <a:lvl7pPr fontAlgn="base">
                        <a:spcBef>
                          <a:spcPct val="20000"/>
                        </a:spcBef>
                        <a:spcAft>
                          <a:spcPct val="0"/>
                        </a:spcAft>
                        <a:defRPr sz="1200">
                          <a:solidFill>
                            <a:srgbClr val="3333CC"/>
                          </a:solidFill>
                          <a:latin typeface="Arial" panose="020B0604020202020204" pitchFamily="34" charset="0"/>
                        </a:defRPr>
                      </a:lvl7pPr>
                      <a:lvl8pPr fontAlgn="base">
                        <a:spcBef>
                          <a:spcPct val="20000"/>
                        </a:spcBef>
                        <a:spcAft>
                          <a:spcPct val="0"/>
                        </a:spcAft>
                        <a:defRPr sz="1200">
                          <a:solidFill>
                            <a:srgbClr val="3333CC"/>
                          </a:solidFill>
                          <a:latin typeface="Arial" panose="020B0604020202020204" pitchFamily="34" charset="0"/>
                        </a:defRPr>
                      </a:lvl8pPr>
                      <a:lvl9pPr fontAlgn="base">
                        <a:spcBef>
                          <a:spcPct val="20000"/>
                        </a:spcBef>
                        <a:spcAft>
                          <a:spcPct val="0"/>
                        </a:spcAft>
                        <a:defRPr sz="1200">
                          <a:solidFill>
                            <a:srgbClr val="33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fr-FR" altLang="fr-FR" sz="1200" b="0" i="0" u="none" strike="noStrike" cap="none" normalizeH="0" baseline="0">
                        <a:ln>
                          <a:noFill/>
                        </a:ln>
                        <a:solidFill>
                          <a:schemeClr val="tx1"/>
                        </a:solidFill>
                        <a:effectLst/>
                        <a:latin typeface="Arial" panose="020B0604020202020204" pitchFamily="34" charset="0"/>
                      </a:endParaRPr>
                    </a:p>
                  </a:txBody>
                  <a:tcP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009900"/>
                      </a:solidFill>
                      <a:prstDash val="solid"/>
                      <a:round/>
                      <a:headEnd type="none" w="med" len="med"/>
                      <a:tailEnd type="none" w="med" len="med"/>
                    </a:lnT>
                    <a:lnB w="19050" cap="flat" cmpd="sng" algn="ctr">
                      <a:solidFill>
                        <a:srgbClr val="0099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543819021"/>
                  </a:ext>
                </a:extLst>
              </a:tr>
              <a:tr h="203200">
                <a:tc>
                  <a:txBody>
                    <a:bodyPr/>
                    <a:lstStyle>
                      <a:lvl1pPr>
                        <a:spcBef>
                          <a:spcPct val="20000"/>
                        </a:spcBef>
                        <a:buFont typeface="Wingdings" pitchFamily="2" charset="2"/>
                        <a:defRPr>
                          <a:solidFill>
                            <a:srgbClr val="5F5F5F"/>
                          </a:solidFill>
                          <a:latin typeface="Arial" panose="020B0604020202020204" pitchFamily="34" charset="0"/>
                        </a:defRPr>
                      </a:lvl1pPr>
                      <a:lvl2pPr>
                        <a:spcBef>
                          <a:spcPct val="20000"/>
                        </a:spcBef>
                        <a:buFont typeface="Wingdings" pitchFamily="2" charset="2"/>
                        <a:defRPr sz="1600">
                          <a:solidFill>
                            <a:srgbClr val="5F5F5F"/>
                          </a:solidFill>
                          <a:latin typeface="Arial" panose="020B0604020202020204" pitchFamily="34" charset="0"/>
                        </a:defRPr>
                      </a:lvl2pPr>
                      <a:lvl3pPr>
                        <a:spcBef>
                          <a:spcPct val="20000"/>
                        </a:spcBef>
                        <a:defRPr sz="1400">
                          <a:solidFill>
                            <a:srgbClr val="5F5F5F"/>
                          </a:solidFill>
                          <a:latin typeface="Arial" panose="020B0604020202020204" pitchFamily="34" charset="0"/>
                        </a:defRPr>
                      </a:lvl3pPr>
                      <a:lvl4pPr>
                        <a:spcBef>
                          <a:spcPct val="20000"/>
                        </a:spcBef>
                        <a:defRPr sz="1200">
                          <a:solidFill>
                            <a:srgbClr val="3333CC"/>
                          </a:solidFill>
                          <a:latin typeface="Arial" panose="020B0604020202020204" pitchFamily="34" charset="0"/>
                        </a:defRPr>
                      </a:lvl4pPr>
                      <a:lvl5pPr>
                        <a:spcBef>
                          <a:spcPct val="20000"/>
                        </a:spcBef>
                        <a:defRPr sz="1200">
                          <a:solidFill>
                            <a:srgbClr val="3333CC"/>
                          </a:solidFill>
                          <a:latin typeface="Arial" panose="020B0604020202020204" pitchFamily="34" charset="0"/>
                        </a:defRPr>
                      </a:lvl5pPr>
                      <a:lvl6pPr fontAlgn="base">
                        <a:spcBef>
                          <a:spcPct val="20000"/>
                        </a:spcBef>
                        <a:spcAft>
                          <a:spcPct val="0"/>
                        </a:spcAft>
                        <a:defRPr sz="1200">
                          <a:solidFill>
                            <a:srgbClr val="3333CC"/>
                          </a:solidFill>
                          <a:latin typeface="Arial" panose="020B0604020202020204" pitchFamily="34" charset="0"/>
                        </a:defRPr>
                      </a:lvl6pPr>
                      <a:lvl7pPr fontAlgn="base">
                        <a:spcBef>
                          <a:spcPct val="20000"/>
                        </a:spcBef>
                        <a:spcAft>
                          <a:spcPct val="0"/>
                        </a:spcAft>
                        <a:defRPr sz="1200">
                          <a:solidFill>
                            <a:srgbClr val="3333CC"/>
                          </a:solidFill>
                          <a:latin typeface="Arial" panose="020B0604020202020204" pitchFamily="34" charset="0"/>
                        </a:defRPr>
                      </a:lvl7pPr>
                      <a:lvl8pPr fontAlgn="base">
                        <a:spcBef>
                          <a:spcPct val="20000"/>
                        </a:spcBef>
                        <a:spcAft>
                          <a:spcPct val="0"/>
                        </a:spcAft>
                        <a:defRPr sz="1200">
                          <a:solidFill>
                            <a:srgbClr val="3333CC"/>
                          </a:solidFill>
                          <a:latin typeface="Arial" panose="020B0604020202020204" pitchFamily="34" charset="0"/>
                        </a:defRPr>
                      </a:lvl8pPr>
                      <a:lvl9pPr fontAlgn="base">
                        <a:spcBef>
                          <a:spcPct val="20000"/>
                        </a:spcBef>
                        <a:spcAft>
                          <a:spcPct val="0"/>
                        </a:spcAft>
                        <a:defRPr sz="1200">
                          <a:solidFill>
                            <a:srgbClr val="33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fr-FR" sz="1200" b="0" i="1" u="none" strike="noStrike" cap="none" normalizeH="0" baseline="0">
                          <a:ln>
                            <a:noFill/>
                          </a:ln>
                          <a:solidFill>
                            <a:schemeClr val="tx1"/>
                          </a:solidFill>
                          <a:effectLst/>
                          <a:latin typeface="Arial" panose="020B0604020202020204" pitchFamily="34" charset="0"/>
                        </a:rPr>
                        <a:t>Efficiency</a:t>
                      </a:r>
                    </a:p>
                  </a:txBody>
                  <a:tcPr horzOverflow="overflow">
                    <a:lnL w="6350" cap="flat" cmpd="sng" algn="ctr">
                      <a:solidFill>
                        <a:schemeClr val="bg1"/>
                      </a:solidFill>
                      <a:prstDash val="solid"/>
                      <a:round/>
                      <a:headEnd type="none" w="med" len="med"/>
                      <a:tailEnd type="none" w="med" len="med"/>
                    </a:lnL>
                    <a:lnR w="19050" cap="flat" cmpd="sng" algn="ctr">
                      <a:solidFill>
                        <a:srgbClr val="009900"/>
                      </a:solidFill>
                      <a:prstDash val="solid"/>
                      <a:round/>
                      <a:headEnd type="none" w="med" len="med"/>
                      <a:tailEnd type="none" w="med" len="med"/>
                    </a:lnR>
                    <a:lnT w="19050" cap="flat" cmpd="sng" algn="ctr">
                      <a:solidFill>
                        <a:srgbClr val="009900"/>
                      </a:solidFill>
                      <a:prstDash val="solid"/>
                      <a:round/>
                      <a:headEnd type="none" w="med" len="med"/>
                      <a:tailEnd type="none" w="med" len="med"/>
                    </a:lnT>
                    <a:lnB w="6350" cap="flat" cmpd="sng" algn="ctr">
                      <a:solidFill>
                        <a:srgbClr val="0099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Wingdings" pitchFamily="2" charset="2"/>
                        <a:defRPr>
                          <a:solidFill>
                            <a:srgbClr val="5F5F5F"/>
                          </a:solidFill>
                          <a:latin typeface="Arial" panose="020B0604020202020204" pitchFamily="34" charset="0"/>
                        </a:defRPr>
                      </a:lvl1pPr>
                      <a:lvl2pPr>
                        <a:spcBef>
                          <a:spcPct val="20000"/>
                        </a:spcBef>
                        <a:buFont typeface="Wingdings" pitchFamily="2" charset="2"/>
                        <a:defRPr sz="1600">
                          <a:solidFill>
                            <a:srgbClr val="5F5F5F"/>
                          </a:solidFill>
                          <a:latin typeface="Arial" panose="020B0604020202020204" pitchFamily="34" charset="0"/>
                        </a:defRPr>
                      </a:lvl2pPr>
                      <a:lvl3pPr>
                        <a:spcBef>
                          <a:spcPct val="20000"/>
                        </a:spcBef>
                        <a:defRPr sz="1400">
                          <a:solidFill>
                            <a:srgbClr val="5F5F5F"/>
                          </a:solidFill>
                          <a:latin typeface="Arial" panose="020B0604020202020204" pitchFamily="34" charset="0"/>
                        </a:defRPr>
                      </a:lvl3pPr>
                      <a:lvl4pPr>
                        <a:spcBef>
                          <a:spcPct val="20000"/>
                        </a:spcBef>
                        <a:defRPr sz="1200">
                          <a:solidFill>
                            <a:srgbClr val="3333CC"/>
                          </a:solidFill>
                          <a:latin typeface="Arial" panose="020B0604020202020204" pitchFamily="34" charset="0"/>
                        </a:defRPr>
                      </a:lvl4pPr>
                      <a:lvl5pPr>
                        <a:spcBef>
                          <a:spcPct val="20000"/>
                        </a:spcBef>
                        <a:defRPr sz="1200">
                          <a:solidFill>
                            <a:srgbClr val="3333CC"/>
                          </a:solidFill>
                          <a:latin typeface="Arial" panose="020B0604020202020204" pitchFamily="34" charset="0"/>
                        </a:defRPr>
                      </a:lvl5pPr>
                      <a:lvl6pPr fontAlgn="base">
                        <a:spcBef>
                          <a:spcPct val="20000"/>
                        </a:spcBef>
                        <a:spcAft>
                          <a:spcPct val="0"/>
                        </a:spcAft>
                        <a:defRPr sz="1200">
                          <a:solidFill>
                            <a:srgbClr val="3333CC"/>
                          </a:solidFill>
                          <a:latin typeface="Arial" panose="020B0604020202020204" pitchFamily="34" charset="0"/>
                        </a:defRPr>
                      </a:lvl6pPr>
                      <a:lvl7pPr fontAlgn="base">
                        <a:spcBef>
                          <a:spcPct val="20000"/>
                        </a:spcBef>
                        <a:spcAft>
                          <a:spcPct val="0"/>
                        </a:spcAft>
                        <a:defRPr sz="1200">
                          <a:solidFill>
                            <a:srgbClr val="3333CC"/>
                          </a:solidFill>
                          <a:latin typeface="Arial" panose="020B0604020202020204" pitchFamily="34" charset="0"/>
                        </a:defRPr>
                      </a:lvl7pPr>
                      <a:lvl8pPr fontAlgn="base">
                        <a:spcBef>
                          <a:spcPct val="20000"/>
                        </a:spcBef>
                        <a:spcAft>
                          <a:spcPct val="0"/>
                        </a:spcAft>
                        <a:defRPr sz="1200">
                          <a:solidFill>
                            <a:srgbClr val="3333CC"/>
                          </a:solidFill>
                          <a:latin typeface="Arial" panose="020B0604020202020204" pitchFamily="34" charset="0"/>
                        </a:defRPr>
                      </a:lvl8pPr>
                      <a:lvl9pPr fontAlgn="base">
                        <a:spcBef>
                          <a:spcPct val="20000"/>
                        </a:spcBef>
                        <a:spcAft>
                          <a:spcPct val="0"/>
                        </a:spcAft>
                        <a:defRPr sz="1200">
                          <a:solidFill>
                            <a:srgbClr val="33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fr-FR" sz="1200" b="0" i="0" u="none" strike="noStrike" cap="none" normalizeH="0" baseline="0">
                          <a:ln>
                            <a:noFill/>
                          </a:ln>
                          <a:solidFill>
                            <a:schemeClr val="tx1"/>
                          </a:solidFill>
                          <a:effectLst/>
                          <a:latin typeface="Arial" panose="020B0604020202020204" pitchFamily="34" charset="0"/>
                        </a:rPr>
                        <a:t>902</a:t>
                      </a:r>
                    </a:p>
                  </a:txBody>
                  <a:tcPr horzOverflow="overflow">
                    <a:lnL w="19050" cap="flat" cmpd="sng" algn="ctr">
                      <a:solidFill>
                        <a:srgbClr val="009900"/>
                      </a:solidFill>
                      <a:prstDash val="solid"/>
                      <a:round/>
                      <a:headEnd type="none" w="med" len="med"/>
                      <a:tailEnd type="none" w="med" len="med"/>
                    </a:lnL>
                    <a:lnR w="6350" cap="flat" cmpd="sng" algn="ctr">
                      <a:solidFill>
                        <a:schemeClr val="bg1"/>
                      </a:solidFill>
                      <a:prstDash val="solid"/>
                      <a:round/>
                      <a:headEnd type="none" w="med" len="med"/>
                      <a:tailEnd type="none" w="med" len="med"/>
                    </a:lnR>
                    <a:lnT w="19050" cap="flat" cmpd="sng" algn="ctr">
                      <a:solidFill>
                        <a:srgbClr val="009900"/>
                      </a:solidFill>
                      <a:prstDash val="solid"/>
                      <a:round/>
                      <a:headEnd type="none" w="med" len="med"/>
                      <a:tailEnd type="none" w="med" len="med"/>
                    </a:lnT>
                    <a:lnB w="6350" cap="flat" cmpd="sng" algn="ctr">
                      <a:solidFill>
                        <a:srgbClr val="0099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Wingdings" pitchFamily="2" charset="2"/>
                        <a:defRPr>
                          <a:solidFill>
                            <a:srgbClr val="5F5F5F"/>
                          </a:solidFill>
                          <a:latin typeface="Arial" panose="020B0604020202020204" pitchFamily="34" charset="0"/>
                        </a:defRPr>
                      </a:lvl1pPr>
                      <a:lvl2pPr>
                        <a:spcBef>
                          <a:spcPct val="20000"/>
                        </a:spcBef>
                        <a:buFont typeface="Wingdings" pitchFamily="2" charset="2"/>
                        <a:defRPr sz="1600">
                          <a:solidFill>
                            <a:srgbClr val="5F5F5F"/>
                          </a:solidFill>
                          <a:latin typeface="Arial" panose="020B0604020202020204" pitchFamily="34" charset="0"/>
                        </a:defRPr>
                      </a:lvl2pPr>
                      <a:lvl3pPr>
                        <a:spcBef>
                          <a:spcPct val="20000"/>
                        </a:spcBef>
                        <a:defRPr sz="1400">
                          <a:solidFill>
                            <a:srgbClr val="5F5F5F"/>
                          </a:solidFill>
                          <a:latin typeface="Arial" panose="020B0604020202020204" pitchFamily="34" charset="0"/>
                        </a:defRPr>
                      </a:lvl3pPr>
                      <a:lvl4pPr>
                        <a:spcBef>
                          <a:spcPct val="20000"/>
                        </a:spcBef>
                        <a:defRPr sz="1200">
                          <a:solidFill>
                            <a:srgbClr val="3333CC"/>
                          </a:solidFill>
                          <a:latin typeface="Arial" panose="020B0604020202020204" pitchFamily="34" charset="0"/>
                        </a:defRPr>
                      </a:lvl4pPr>
                      <a:lvl5pPr>
                        <a:spcBef>
                          <a:spcPct val="20000"/>
                        </a:spcBef>
                        <a:defRPr sz="1200">
                          <a:solidFill>
                            <a:srgbClr val="3333CC"/>
                          </a:solidFill>
                          <a:latin typeface="Arial" panose="020B0604020202020204" pitchFamily="34" charset="0"/>
                        </a:defRPr>
                      </a:lvl5pPr>
                      <a:lvl6pPr fontAlgn="base">
                        <a:spcBef>
                          <a:spcPct val="20000"/>
                        </a:spcBef>
                        <a:spcAft>
                          <a:spcPct val="0"/>
                        </a:spcAft>
                        <a:defRPr sz="1200">
                          <a:solidFill>
                            <a:srgbClr val="3333CC"/>
                          </a:solidFill>
                          <a:latin typeface="Arial" panose="020B0604020202020204" pitchFamily="34" charset="0"/>
                        </a:defRPr>
                      </a:lvl6pPr>
                      <a:lvl7pPr fontAlgn="base">
                        <a:spcBef>
                          <a:spcPct val="20000"/>
                        </a:spcBef>
                        <a:spcAft>
                          <a:spcPct val="0"/>
                        </a:spcAft>
                        <a:defRPr sz="1200">
                          <a:solidFill>
                            <a:srgbClr val="3333CC"/>
                          </a:solidFill>
                          <a:latin typeface="Arial" panose="020B0604020202020204" pitchFamily="34" charset="0"/>
                        </a:defRPr>
                      </a:lvl7pPr>
                      <a:lvl8pPr fontAlgn="base">
                        <a:spcBef>
                          <a:spcPct val="20000"/>
                        </a:spcBef>
                        <a:spcAft>
                          <a:spcPct val="0"/>
                        </a:spcAft>
                        <a:defRPr sz="1200">
                          <a:solidFill>
                            <a:srgbClr val="3333CC"/>
                          </a:solidFill>
                          <a:latin typeface="Arial" panose="020B0604020202020204" pitchFamily="34" charset="0"/>
                        </a:defRPr>
                      </a:lvl8pPr>
                      <a:lvl9pPr fontAlgn="base">
                        <a:spcBef>
                          <a:spcPct val="20000"/>
                        </a:spcBef>
                        <a:spcAft>
                          <a:spcPct val="0"/>
                        </a:spcAft>
                        <a:defRPr sz="1200">
                          <a:solidFill>
                            <a:srgbClr val="33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fr-FR" sz="1200" b="0" i="0" u="none" strike="noStrike" cap="none" normalizeH="0" baseline="0">
                          <a:ln>
                            <a:noFill/>
                          </a:ln>
                          <a:solidFill>
                            <a:schemeClr val="tx1"/>
                          </a:solidFill>
                          <a:effectLst/>
                          <a:latin typeface="Arial" panose="020B0604020202020204" pitchFamily="34" charset="0"/>
                        </a:rPr>
                        <a:t>912</a:t>
                      </a:r>
                    </a:p>
                  </a:txBody>
                  <a:tcP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9050" cap="flat" cmpd="sng" algn="ctr">
                      <a:solidFill>
                        <a:srgbClr val="009900"/>
                      </a:solidFill>
                      <a:prstDash val="solid"/>
                      <a:round/>
                      <a:headEnd type="none" w="med" len="med"/>
                      <a:tailEnd type="none" w="med" len="med"/>
                    </a:lnT>
                    <a:lnB w="6350" cap="flat" cmpd="sng" algn="ctr">
                      <a:solidFill>
                        <a:srgbClr val="0099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Wingdings" pitchFamily="2" charset="2"/>
                        <a:defRPr>
                          <a:solidFill>
                            <a:srgbClr val="5F5F5F"/>
                          </a:solidFill>
                          <a:latin typeface="Arial" panose="020B0604020202020204" pitchFamily="34" charset="0"/>
                        </a:defRPr>
                      </a:lvl1pPr>
                      <a:lvl2pPr>
                        <a:spcBef>
                          <a:spcPct val="20000"/>
                        </a:spcBef>
                        <a:buFont typeface="Wingdings" pitchFamily="2" charset="2"/>
                        <a:defRPr sz="1600">
                          <a:solidFill>
                            <a:srgbClr val="5F5F5F"/>
                          </a:solidFill>
                          <a:latin typeface="Arial" panose="020B0604020202020204" pitchFamily="34" charset="0"/>
                        </a:defRPr>
                      </a:lvl2pPr>
                      <a:lvl3pPr>
                        <a:spcBef>
                          <a:spcPct val="20000"/>
                        </a:spcBef>
                        <a:defRPr sz="1400">
                          <a:solidFill>
                            <a:srgbClr val="5F5F5F"/>
                          </a:solidFill>
                          <a:latin typeface="Arial" panose="020B0604020202020204" pitchFamily="34" charset="0"/>
                        </a:defRPr>
                      </a:lvl3pPr>
                      <a:lvl4pPr>
                        <a:spcBef>
                          <a:spcPct val="20000"/>
                        </a:spcBef>
                        <a:defRPr sz="1200">
                          <a:solidFill>
                            <a:srgbClr val="3333CC"/>
                          </a:solidFill>
                          <a:latin typeface="Arial" panose="020B0604020202020204" pitchFamily="34" charset="0"/>
                        </a:defRPr>
                      </a:lvl4pPr>
                      <a:lvl5pPr>
                        <a:spcBef>
                          <a:spcPct val="20000"/>
                        </a:spcBef>
                        <a:defRPr sz="1200">
                          <a:solidFill>
                            <a:srgbClr val="3333CC"/>
                          </a:solidFill>
                          <a:latin typeface="Arial" panose="020B0604020202020204" pitchFamily="34" charset="0"/>
                        </a:defRPr>
                      </a:lvl5pPr>
                      <a:lvl6pPr fontAlgn="base">
                        <a:spcBef>
                          <a:spcPct val="20000"/>
                        </a:spcBef>
                        <a:spcAft>
                          <a:spcPct val="0"/>
                        </a:spcAft>
                        <a:defRPr sz="1200">
                          <a:solidFill>
                            <a:srgbClr val="3333CC"/>
                          </a:solidFill>
                          <a:latin typeface="Arial" panose="020B0604020202020204" pitchFamily="34" charset="0"/>
                        </a:defRPr>
                      </a:lvl6pPr>
                      <a:lvl7pPr fontAlgn="base">
                        <a:spcBef>
                          <a:spcPct val="20000"/>
                        </a:spcBef>
                        <a:spcAft>
                          <a:spcPct val="0"/>
                        </a:spcAft>
                        <a:defRPr sz="1200">
                          <a:solidFill>
                            <a:srgbClr val="3333CC"/>
                          </a:solidFill>
                          <a:latin typeface="Arial" panose="020B0604020202020204" pitchFamily="34" charset="0"/>
                        </a:defRPr>
                      </a:lvl7pPr>
                      <a:lvl8pPr fontAlgn="base">
                        <a:spcBef>
                          <a:spcPct val="20000"/>
                        </a:spcBef>
                        <a:spcAft>
                          <a:spcPct val="0"/>
                        </a:spcAft>
                        <a:defRPr sz="1200">
                          <a:solidFill>
                            <a:srgbClr val="3333CC"/>
                          </a:solidFill>
                          <a:latin typeface="Arial" panose="020B0604020202020204" pitchFamily="34" charset="0"/>
                        </a:defRPr>
                      </a:lvl8pPr>
                      <a:lvl9pPr fontAlgn="base">
                        <a:spcBef>
                          <a:spcPct val="20000"/>
                        </a:spcBef>
                        <a:spcAft>
                          <a:spcPct val="0"/>
                        </a:spcAft>
                        <a:defRPr sz="1200">
                          <a:solidFill>
                            <a:srgbClr val="33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fr-FR" sz="1200" b="0" i="0" u="none" strike="noStrike" cap="none" normalizeH="0" baseline="0">
                          <a:ln>
                            <a:noFill/>
                          </a:ln>
                          <a:solidFill>
                            <a:schemeClr val="tx1"/>
                          </a:solidFill>
                          <a:effectLst/>
                          <a:latin typeface="Arial" panose="020B0604020202020204" pitchFamily="34" charset="0"/>
                        </a:rPr>
                        <a:t>923</a:t>
                      </a:r>
                    </a:p>
                  </a:txBody>
                  <a:tcP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9050" cap="flat" cmpd="sng" algn="ctr">
                      <a:solidFill>
                        <a:srgbClr val="009900"/>
                      </a:solidFill>
                      <a:prstDash val="solid"/>
                      <a:round/>
                      <a:headEnd type="none" w="med" len="med"/>
                      <a:tailEnd type="none" w="med" len="med"/>
                    </a:lnT>
                    <a:lnB w="6350" cap="flat" cmpd="sng" algn="ctr">
                      <a:solidFill>
                        <a:srgbClr val="0099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Wingdings" pitchFamily="2" charset="2"/>
                        <a:defRPr>
                          <a:solidFill>
                            <a:srgbClr val="5F5F5F"/>
                          </a:solidFill>
                          <a:latin typeface="Arial" panose="020B0604020202020204" pitchFamily="34" charset="0"/>
                        </a:defRPr>
                      </a:lvl1pPr>
                      <a:lvl2pPr>
                        <a:spcBef>
                          <a:spcPct val="20000"/>
                        </a:spcBef>
                        <a:buFont typeface="Wingdings" pitchFamily="2" charset="2"/>
                        <a:defRPr sz="1600">
                          <a:solidFill>
                            <a:srgbClr val="5F5F5F"/>
                          </a:solidFill>
                          <a:latin typeface="Arial" panose="020B0604020202020204" pitchFamily="34" charset="0"/>
                        </a:defRPr>
                      </a:lvl2pPr>
                      <a:lvl3pPr>
                        <a:spcBef>
                          <a:spcPct val="20000"/>
                        </a:spcBef>
                        <a:defRPr sz="1400">
                          <a:solidFill>
                            <a:srgbClr val="5F5F5F"/>
                          </a:solidFill>
                          <a:latin typeface="Arial" panose="020B0604020202020204" pitchFamily="34" charset="0"/>
                        </a:defRPr>
                      </a:lvl3pPr>
                      <a:lvl4pPr>
                        <a:spcBef>
                          <a:spcPct val="20000"/>
                        </a:spcBef>
                        <a:defRPr sz="1200">
                          <a:solidFill>
                            <a:srgbClr val="3333CC"/>
                          </a:solidFill>
                          <a:latin typeface="Arial" panose="020B0604020202020204" pitchFamily="34" charset="0"/>
                        </a:defRPr>
                      </a:lvl4pPr>
                      <a:lvl5pPr>
                        <a:spcBef>
                          <a:spcPct val="20000"/>
                        </a:spcBef>
                        <a:defRPr sz="1200">
                          <a:solidFill>
                            <a:srgbClr val="3333CC"/>
                          </a:solidFill>
                          <a:latin typeface="Arial" panose="020B0604020202020204" pitchFamily="34" charset="0"/>
                        </a:defRPr>
                      </a:lvl5pPr>
                      <a:lvl6pPr fontAlgn="base">
                        <a:spcBef>
                          <a:spcPct val="20000"/>
                        </a:spcBef>
                        <a:spcAft>
                          <a:spcPct val="0"/>
                        </a:spcAft>
                        <a:defRPr sz="1200">
                          <a:solidFill>
                            <a:srgbClr val="3333CC"/>
                          </a:solidFill>
                          <a:latin typeface="Arial" panose="020B0604020202020204" pitchFamily="34" charset="0"/>
                        </a:defRPr>
                      </a:lvl6pPr>
                      <a:lvl7pPr fontAlgn="base">
                        <a:spcBef>
                          <a:spcPct val="20000"/>
                        </a:spcBef>
                        <a:spcAft>
                          <a:spcPct val="0"/>
                        </a:spcAft>
                        <a:defRPr sz="1200">
                          <a:solidFill>
                            <a:srgbClr val="3333CC"/>
                          </a:solidFill>
                          <a:latin typeface="Arial" panose="020B0604020202020204" pitchFamily="34" charset="0"/>
                        </a:defRPr>
                      </a:lvl7pPr>
                      <a:lvl8pPr fontAlgn="base">
                        <a:spcBef>
                          <a:spcPct val="20000"/>
                        </a:spcBef>
                        <a:spcAft>
                          <a:spcPct val="0"/>
                        </a:spcAft>
                        <a:defRPr sz="1200">
                          <a:solidFill>
                            <a:srgbClr val="3333CC"/>
                          </a:solidFill>
                          <a:latin typeface="Arial" panose="020B0604020202020204" pitchFamily="34" charset="0"/>
                        </a:defRPr>
                      </a:lvl8pPr>
                      <a:lvl9pPr fontAlgn="base">
                        <a:spcBef>
                          <a:spcPct val="20000"/>
                        </a:spcBef>
                        <a:spcAft>
                          <a:spcPct val="0"/>
                        </a:spcAft>
                        <a:defRPr sz="1200">
                          <a:solidFill>
                            <a:srgbClr val="33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fr-FR" sz="1200" b="0" i="0" u="none" strike="noStrike" cap="none" normalizeH="0" baseline="0">
                          <a:ln>
                            <a:noFill/>
                          </a:ln>
                          <a:solidFill>
                            <a:schemeClr val="tx1"/>
                          </a:solidFill>
                          <a:effectLst/>
                          <a:latin typeface="Arial" panose="020B0604020202020204" pitchFamily="34" charset="0"/>
                        </a:rPr>
                        <a:t>830</a:t>
                      </a:r>
                    </a:p>
                  </a:txBody>
                  <a:tcP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9050" cap="flat" cmpd="sng" algn="ctr">
                      <a:solidFill>
                        <a:srgbClr val="009900"/>
                      </a:solidFill>
                      <a:prstDash val="solid"/>
                      <a:round/>
                      <a:headEnd type="none" w="med" len="med"/>
                      <a:tailEnd type="none" w="med" len="med"/>
                    </a:lnT>
                    <a:lnB w="6350" cap="flat" cmpd="sng" algn="ctr">
                      <a:solidFill>
                        <a:srgbClr val="0099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Wingdings" pitchFamily="2" charset="2"/>
                        <a:defRPr>
                          <a:solidFill>
                            <a:srgbClr val="5F5F5F"/>
                          </a:solidFill>
                          <a:latin typeface="Arial" panose="020B0604020202020204" pitchFamily="34" charset="0"/>
                        </a:defRPr>
                      </a:lvl1pPr>
                      <a:lvl2pPr>
                        <a:spcBef>
                          <a:spcPct val="20000"/>
                        </a:spcBef>
                        <a:buFont typeface="Wingdings" pitchFamily="2" charset="2"/>
                        <a:defRPr sz="1600">
                          <a:solidFill>
                            <a:srgbClr val="5F5F5F"/>
                          </a:solidFill>
                          <a:latin typeface="Arial" panose="020B0604020202020204" pitchFamily="34" charset="0"/>
                        </a:defRPr>
                      </a:lvl2pPr>
                      <a:lvl3pPr>
                        <a:spcBef>
                          <a:spcPct val="20000"/>
                        </a:spcBef>
                        <a:defRPr sz="1400">
                          <a:solidFill>
                            <a:srgbClr val="5F5F5F"/>
                          </a:solidFill>
                          <a:latin typeface="Arial" panose="020B0604020202020204" pitchFamily="34" charset="0"/>
                        </a:defRPr>
                      </a:lvl3pPr>
                      <a:lvl4pPr>
                        <a:spcBef>
                          <a:spcPct val="20000"/>
                        </a:spcBef>
                        <a:defRPr sz="1200">
                          <a:solidFill>
                            <a:srgbClr val="3333CC"/>
                          </a:solidFill>
                          <a:latin typeface="Arial" panose="020B0604020202020204" pitchFamily="34" charset="0"/>
                        </a:defRPr>
                      </a:lvl4pPr>
                      <a:lvl5pPr>
                        <a:spcBef>
                          <a:spcPct val="20000"/>
                        </a:spcBef>
                        <a:defRPr sz="1200">
                          <a:solidFill>
                            <a:srgbClr val="3333CC"/>
                          </a:solidFill>
                          <a:latin typeface="Arial" panose="020B0604020202020204" pitchFamily="34" charset="0"/>
                        </a:defRPr>
                      </a:lvl5pPr>
                      <a:lvl6pPr fontAlgn="base">
                        <a:spcBef>
                          <a:spcPct val="20000"/>
                        </a:spcBef>
                        <a:spcAft>
                          <a:spcPct val="0"/>
                        </a:spcAft>
                        <a:defRPr sz="1200">
                          <a:solidFill>
                            <a:srgbClr val="3333CC"/>
                          </a:solidFill>
                          <a:latin typeface="Arial" panose="020B0604020202020204" pitchFamily="34" charset="0"/>
                        </a:defRPr>
                      </a:lvl6pPr>
                      <a:lvl7pPr fontAlgn="base">
                        <a:spcBef>
                          <a:spcPct val="20000"/>
                        </a:spcBef>
                        <a:spcAft>
                          <a:spcPct val="0"/>
                        </a:spcAft>
                        <a:defRPr sz="1200">
                          <a:solidFill>
                            <a:srgbClr val="3333CC"/>
                          </a:solidFill>
                          <a:latin typeface="Arial" panose="020B0604020202020204" pitchFamily="34" charset="0"/>
                        </a:defRPr>
                      </a:lvl7pPr>
                      <a:lvl8pPr fontAlgn="base">
                        <a:spcBef>
                          <a:spcPct val="20000"/>
                        </a:spcBef>
                        <a:spcAft>
                          <a:spcPct val="0"/>
                        </a:spcAft>
                        <a:defRPr sz="1200">
                          <a:solidFill>
                            <a:srgbClr val="3333CC"/>
                          </a:solidFill>
                          <a:latin typeface="Arial" panose="020B0604020202020204" pitchFamily="34" charset="0"/>
                        </a:defRPr>
                      </a:lvl8pPr>
                      <a:lvl9pPr fontAlgn="base">
                        <a:spcBef>
                          <a:spcPct val="20000"/>
                        </a:spcBef>
                        <a:spcAft>
                          <a:spcPct val="0"/>
                        </a:spcAft>
                        <a:defRPr sz="1200">
                          <a:solidFill>
                            <a:srgbClr val="33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fr-FR" sz="1200" b="0" i="0" u="none" strike="noStrike" cap="none" normalizeH="0" baseline="0">
                          <a:ln>
                            <a:noFill/>
                          </a:ln>
                          <a:solidFill>
                            <a:schemeClr val="tx1"/>
                          </a:solidFill>
                          <a:effectLst/>
                          <a:latin typeface="Arial" panose="020B0604020202020204" pitchFamily="34" charset="0"/>
                        </a:rPr>
                        <a:t>918</a:t>
                      </a:r>
                    </a:p>
                  </a:txBody>
                  <a:tcP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9050" cap="flat" cmpd="sng" algn="ctr">
                      <a:solidFill>
                        <a:srgbClr val="009900"/>
                      </a:solidFill>
                      <a:prstDash val="solid"/>
                      <a:round/>
                      <a:headEnd type="none" w="med" len="med"/>
                      <a:tailEnd type="none" w="med" len="med"/>
                    </a:lnT>
                    <a:lnB w="6350" cap="flat" cmpd="sng" algn="ctr">
                      <a:solidFill>
                        <a:srgbClr val="0099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Wingdings" pitchFamily="2" charset="2"/>
                        <a:defRPr>
                          <a:solidFill>
                            <a:srgbClr val="5F5F5F"/>
                          </a:solidFill>
                          <a:latin typeface="Arial" panose="020B0604020202020204" pitchFamily="34" charset="0"/>
                        </a:defRPr>
                      </a:lvl1pPr>
                      <a:lvl2pPr>
                        <a:spcBef>
                          <a:spcPct val="20000"/>
                        </a:spcBef>
                        <a:buFont typeface="Wingdings" pitchFamily="2" charset="2"/>
                        <a:defRPr sz="1600">
                          <a:solidFill>
                            <a:srgbClr val="5F5F5F"/>
                          </a:solidFill>
                          <a:latin typeface="Arial" panose="020B0604020202020204" pitchFamily="34" charset="0"/>
                        </a:defRPr>
                      </a:lvl2pPr>
                      <a:lvl3pPr>
                        <a:spcBef>
                          <a:spcPct val="20000"/>
                        </a:spcBef>
                        <a:defRPr sz="1400">
                          <a:solidFill>
                            <a:srgbClr val="5F5F5F"/>
                          </a:solidFill>
                          <a:latin typeface="Arial" panose="020B0604020202020204" pitchFamily="34" charset="0"/>
                        </a:defRPr>
                      </a:lvl3pPr>
                      <a:lvl4pPr>
                        <a:spcBef>
                          <a:spcPct val="20000"/>
                        </a:spcBef>
                        <a:defRPr sz="1200">
                          <a:solidFill>
                            <a:srgbClr val="3333CC"/>
                          </a:solidFill>
                          <a:latin typeface="Arial" panose="020B0604020202020204" pitchFamily="34" charset="0"/>
                        </a:defRPr>
                      </a:lvl4pPr>
                      <a:lvl5pPr>
                        <a:spcBef>
                          <a:spcPct val="20000"/>
                        </a:spcBef>
                        <a:defRPr sz="1200">
                          <a:solidFill>
                            <a:srgbClr val="3333CC"/>
                          </a:solidFill>
                          <a:latin typeface="Arial" panose="020B0604020202020204" pitchFamily="34" charset="0"/>
                        </a:defRPr>
                      </a:lvl5pPr>
                      <a:lvl6pPr fontAlgn="base">
                        <a:spcBef>
                          <a:spcPct val="20000"/>
                        </a:spcBef>
                        <a:spcAft>
                          <a:spcPct val="0"/>
                        </a:spcAft>
                        <a:defRPr sz="1200">
                          <a:solidFill>
                            <a:srgbClr val="3333CC"/>
                          </a:solidFill>
                          <a:latin typeface="Arial" panose="020B0604020202020204" pitchFamily="34" charset="0"/>
                        </a:defRPr>
                      </a:lvl6pPr>
                      <a:lvl7pPr fontAlgn="base">
                        <a:spcBef>
                          <a:spcPct val="20000"/>
                        </a:spcBef>
                        <a:spcAft>
                          <a:spcPct val="0"/>
                        </a:spcAft>
                        <a:defRPr sz="1200">
                          <a:solidFill>
                            <a:srgbClr val="3333CC"/>
                          </a:solidFill>
                          <a:latin typeface="Arial" panose="020B0604020202020204" pitchFamily="34" charset="0"/>
                        </a:defRPr>
                      </a:lvl7pPr>
                      <a:lvl8pPr fontAlgn="base">
                        <a:spcBef>
                          <a:spcPct val="20000"/>
                        </a:spcBef>
                        <a:spcAft>
                          <a:spcPct val="0"/>
                        </a:spcAft>
                        <a:defRPr sz="1200">
                          <a:solidFill>
                            <a:srgbClr val="3333CC"/>
                          </a:solidFill>
                          <a:latin typeface="Arial" panose="020B0604020202020204" pitchFamily="34" charset="0"/>
                        </a:defRPr>
                      </a:lvl8pPr>
                      <a:lvl9pPr fontAlgn="base">
                        <a:spcBef>
                          <a:spcPct val="20000"/>
                        </a:spcBef>
                        <a:spcAft>
                          <a:spcPct val="0"/>
                        </a:spcAft>
                        <a:defRPr sz="1200">
                          <a:solidFill>
                            <a:srgbClr val="33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fr-FR" sz="1200" b="0" i="0" u="none" strike="noStrike" cap="none" normalizeH="0" baseline="0">
                          <a:ln>
                            <a:noFill/>
                          </a:ln>
                          <a:solidFill>
                            <a:schemeClr val="tx1"/>
                          </a:solidFill>
                          <a:effectLst/>
                          <a:latin typeface="Arial" panose="020B0604020202020204" pitchFamily="34" charset="0"/>
                        </a:rPr>
                        <a:t>904</a:t>
                      </a:r>
                    </a:p>
                  </a:txBody>
                  <a:tcP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9050" cap="flat" cmpd="sng" algn="ctr">
                      <a:solidFill>
                        <a:srgbClr val="009900"/>
                      </a:solidFill>
                      <a:prstDash val="solid"/>
                      <a:round/>
                      <a:headEnd type="none" w="med" len="med"/>
                      <a:tailEnd type="none" w="med" len="med"/>
                    </a:lnT>
                    <a:lnB w="6350" cap="flat" cmpd="sng" algn="ctr">
                      <a:solidFill>
                        <a:srgbClr val="0099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Wingdings" pitchFamily="2" charset="2"/>
                        <a:defRPr>
                          <a:solidFill>
                            <a:srgbClr val="5F5F5F"/>
                          </a:solidFill>
                          <a:latin typeface="Arial" panose="020B0604020202020204" pitchFamily="34" charset="0"/>
                        </a:defRPr>
                      </a:lvl1pPr>
                      <a:lvl2pPr>
                        <a:spcBef>
                          <a:spcPct val="20000"/>
                        </a:spcBef>
                        <a:buFont typeface="Wingdings" pitchFamily="2" charset="2"/>
                        <a:defRPr sz="1600">
                          <a:solidFill>
                            <a:srgbClr val="5F5F5F"/>
                          </a:solidFill>
                          <a:latin typeface="Arial" panose="020B0604020202020204" pitchFamily="34" charset="0"/>
                        </a:defRPr>
                      </a:lvl2pPr>
                      <a:lvl3pPr>
                        <a:spcBef>
                          <a:spcPct val="20000"/>
                        </a:spcBef>
                        <a:defRPr sz="1400">
                          <a:solidFill>
                            <a:srgbClr val="5F5F5F"/>
                          </a:solidFill>
                          <a:latin typeface="Arial" panose="020B0604020202020204" pitchFamily="34" charset="0"/>
                        </a:defRPr>
                      </a:lvl3pPr>
                      <a:lvl4pPr>
                        <a:spcBef>
                          <a:spcPct val="20000"/>
                        </a:spcBef>
                        <a:defRPr sz="1200">
                          <a:solidFill>
                            <a:srgbClr val="3333CC"/>
                          </a:solidFill>
                          <a:latin typeface="Arial" panose="020B0604020202020204" pitchFamily="34" charset="0"/>
                        </a:defRPr>
                      </a:lvl4pPr>
                      <a:lvl5pPr>
                        <a:spcBef>
                          <a:spcPct val="20000"/>
                        </a:spcBef>
                        <a:defRPr sz="1200">
                          <a:solidFill>
                            <a:srgbClr val="3333CC"/>
                          </a:solidFill>
                          <a:latin typeface="Arial" panose="020B0604020202020204" pitchFamily="34" charset="0"/>
                        </a:defRPr>
                      </a:lvl5pPr>
                      <a:lvl6pPr fontAlgn="base">
                        <a:spcBef>
                          <a:spcPct val="20000"/>
                        </a:spcBef>
                        <a:spcAft>
                          <a:spcPct val="0"/>
                        </a:spcAft>
                        <a:defRPr sz="1200">
                          <a:solidFill>
                            <a:srgbClr val="3333CC"/>
                          </a:solidFill>
                          <a:latin typeface="Arial" panose="020B0604020202020204" pitchFamily="34" charset="0"/>
                        </a:defRPr>
                      </a:lvl6pPr>
                      <a:lvl7pPr fontAlgn="base">
                        <a:spcBef>
                          <a:spcPct val="20000"/>
                        </a:spcBef>
                        <a:spcAft>
                          <a:spcPct val="0"/>
                        </a:spcAft>
                        <a:defRPr sz="1200">
                          <a:solidFill>
                            <a:srgbClr val="3333CC"/>
                          </a:solidFill>
                          <a:latin typeface="Arial" panose="020B0604020202020204" pitchFamily="34" charset="0"/>
                        </a:defRPr>
                      </a:lvl7pPr>
                      <a:lvl8pPr fontAlgn="base">
                        <a:spcBef>
                          <a:spcPct val="20000"/>
                        </a:spcBef>
                        <a:spcAft>
                          <a:spcPct val="0"/>
                        </a:spcAft>
                        <a:defRPr sz="1200">
                          <a:solidFill>
                            <a:srgbClr val="3333CC"/>
                          </a:solidFill>
                          <a:latin typeface="Arial" panose="020B0604020202020204" pitchFamily="34" charset="0"/>
                        </a:defRPr>
                      </a:lvl8pPr>
                      <a:lvl9pPr fontAlgn="base">
                        <a:spcBef>
                          <a:spcPct val="20000"/>
                        </a:spcBef>
                        <a:spcAft>
                          <a:spcPct val="0"/>
                        </a:spcAft>
                        <a:defRPr sz="1200">
                          <a:solidFill>
                            <a:srgbClr val="33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fr-FR" sz="1200" b="0" i="0" u="none" strike="noStrike" cap="none" normalizeH="0" baseline="0">
                          <a:ln>
                            <a:noFill/>
                          </a:ln>
                          <a:solidFill>
                            <a:schemeClr val="tx1"/>
                          </a:solidFill>
                          <a:effectLst/>
                          <a:latin typeface="Arial" panose="020B0604020202020204" pitchFamily="34" charset="0"/>
                        </a:rPr>
                        <a:t>885</a:t>
                      </a:r>
                    </a:p>
                  </a:txBody>
                  <a:tcP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9050" cap="flat" cmpd="sng" algn="ctr">
                      <a:solidFill>
                        <a:srgbClr val="009900"/>
                      </a:solidFill>
                      <a:prstDash val="solid"/>
                      <a:round/>
                      <a:headEnd type="none" w="med" len="med"/>
                      <a:tailEnd type="none" w="med" len="med"/>
                    </a:lnT>
                    <a:lnB w="6350" cap="flat" cmpd="sng" algn="ctr">
                      <a:solidFill>
                        <a:srgbClr val="0099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782113172"/>
                  </a:ext>
                </a:extLst>
              </a:tr>
              <a:tr h="180975">
                <a:tc>
                  <a:txBody>
                    <a:bodyPr/>
                    <a:lstStyle>
                      <a:lvl1pPr>
                        <a:spcBef>
                          <a:spcPct val="20000"/>
                        </a:spcBef>
                        <a:buFont typeface="Wingdings" pitchFamily="2" charset="2"/>
                        <a:defRPr>
                          <a:solidFill>
                            <a:srgbClr val="5F5F5F"/>
                          </a:solidFill>
                          <a:latin typeface="Arial" panose="020B0604020202020204" pitchFamily="34" charset="0"/>
                        </a:defRPr>
                      </a:lvl1pPr>
                      <a:lvl2pPr>
                        <a:spcBef>
                          <a:spcPct val="20000"/>
                        </a:spcBef>
                        <a:buFont typeface="Wingdings" pitchFamily="2" charset="2"/>
                        <a:defRPr sz="1600">
                          <a:solidFill>
                            <a:srgbClr val="5F5F5F"/>
                          </a:solidFill>
                          <a:latin typeface="Arial" panose="020B0604020202020204" pitchFamily="34" charset="0"/>
                        </a:defRPr>
                      </a:lvl2pPr>
                      <a:lvl3pPr>
                        <a:spcBef>
                          <a:spcPct val="20000"/>
                        </a:spcBef>
                        <a:defRPr sz="1400">
                          <a:solidFill>
                            <a:srgbClr val="5F5F5F"/>
                          </a:solidFill>
                          <a:latin typeface="Arial" panose="020B0604020202020204" pitchFamily="34" charset="0"/>
                        </a:defRPr>
                      </a:lvl3pPr>
                      <a:lvl4pPr>
                        <a:spcBef>
                          <a:spcPct val="20000"/>
                        </a:spcBef>
                        <a:defRPr sz="1200">
                          <a:solidFill>
                            <a:srgbClr val="3333CC"/>
                          </a:solidFill>
                          <a:latin typeface="Arial" panose="020B0604020202020204" pitchFamily="34" charset="0"/>
                        </a:defRPr>
                      </a:lvl4pPr>
                      <a:lvl5pPr>
                        <a:spcBef>
                          <a:spcPct val="20000"/>
                        </a:spcBef>
                        <a:defRPr sz="1200">
                          <a:solidFill>
                            <a:srgbClr val="3333CC"/>
                          </a:solidFill>
                          <a:latin typeface="Arial" panose="020B0604020202020204" pitchFamily="34" charset="0"/>
                        </a:defRPr>
                      </a:lvl5pPr>
                      <a:lvl6pPr fontAlgn="base">
                        <a:spcBef>
                          <a:spcPct val="20000"/>
                        </a:spcBef>
                        <a:spcAft>
                          <a:spcPct val="0"/>
                        </a:spcAft>
                        <a:defRPr sz="1200">
                          <a:solidFill>
                            <a:srgbClr val="3333CC"/>
                          </a:solidFill>
                          <a:latin typeface="Arial" panose="020B0604020202020204" pitchFamily="34" charset="0"/>
                        </a:defRPr>
                      </a:lvl6pPr>
                      <a:lvl7pPr fontAlgn="base">
                        <a:spcBef>
                          <a:spcPct val="20000"/>
                        </a:spcBef>
                        <a:spcAft>
                          <a:spcPct val="0"/>
                        </a:spcAft>
                        <a:defRPr sz="1200">
                          <a:solidFill>
                            <a:srgbClr val="3333CC"/>
                          </a:solidFill>
                          <a:latin typeface="Arial" panose="020B0604020202020204" pitchFamily="34" charset="0"/>
                        </a:defRPr>
                      </a:lvl7pPr>
                      <a:lvl8pPr fontAlgn="base">
                        <a:spcBef>
                          <a:spcPct val="20000"/>
                        </a:spcBef>
                        <a:spcAft>
                          <a:spcPct val="0"/>
                        </a:spcAft>
                        <a:defRPr sz="1200">
                          <a:solidFill>
                            <a:srgbClr val="3333CC"/>
                          </a:solidFill>
                          <a:latin typeface="Arial" panose="020B0604020202020204" pitchFamily="34" charset="0"/>
                        </a:defRPr>
                      </a:lvl8pPr>
                      <a:lvl9pPr fontAlgn="base">
                        <a:spcBef>
                          <a:spcPct val="20000"/>
                        </a:spcBef>
                        <a:spcAft>
                          <a:spcPct val="0"/>
                        </a:spcAft>
                        <a:defRPr sz="1200">
                          <a:solidFill>
                            <a:srgbClr val="33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fr-FR" sz="1200" b="0" i="1" u="none" strike="noStrike" cap="none" normalizeH="0" baseline="0">
                          <a:ln>
                            <a:noFill/>
                          </a:ln>
                          <a:solidFill>
                            <a:schemeClr val="tx1"/>
                          </a:solidFill>
                          <a:effectLst/>
                          <a:latin typeface="Arial" panose="020B0604020202020204" pitchFamily="34" charset="0"/>
                        </a:rPr>
                        <a:t>Fairness</a:t>
                      </a:r>
                    </a:p>
                  </a:txBody>
                  <a:tcPr horzOverflow="overflow">
                    <a:lnL w="6350" cap="flat" cmpd="sng" algn="ctr">
                      <a:solidFill>
                        <a:schemeClr val="bg1"/>
                      </a:solidFill>
                      <a:prstDash val="solid"/>
                      <a:round/>
                      <a:headEnd type="none" w="med" len="med"/>
                      <a:tailEnd type="none" w="med" len="med"/>
                    </a:lnL>
                    <a:lnR w="19050" cap="flat" cmpd="sng" algn="ctr">
                      <a:solidFill>
                        <a:srgbClr val="009900"/>
                      </a:solidFill>
                      <a:prstDash val="solid"/>
                      <a:round/>
                      <a:headEnd type="none" w="med" len="med"/>
                      <a:tailEnd type="none" w="med" len="med"/>
                    </a:lnR>
                    <a:lnT w="6350" cap="flat" cmpd="sng" algn="ctr">
                      <a:solidFill>
                        <a:srgbClr val="009900"/>
                      </a:solidFill>
                      <a:prstDash val="solid"/>
                      <a:round/>
                      <a:headEnd type="none" w="med" len="med"/>
                      <a:tailEnd type="none" w="med" len="med"/>
                    </a:lnT>
                    <a:lnB w="6350" cap="flat" cmpd="sng" algn="ctr">
                      <a:solidFill>
                        <a:srgbClr val="0099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Wingdings" pitchFamily="2" charset="2"/>
                        <a:defRPr>
                          <a:solidFill>
                            <a:srgbClr val="5F5F5F"/>
                          </a:solidFill>
                          <a:latin typeface="Arial" panose="020B0604020202020204" pitchFamily="34" charset="0"/>
                        </a:defRPr>
                      </a:lvl1pPr>
                      <a:lvl2pPr>
                        <a:spcBef>
                          <a:spcPct val="20000"/>
                        </a:spcBef>
                        <a:buFont typeface="Wingdings" pitchFamily="2" charset="2"/>
                        <a:defRPr sz="1600">
                          <a:solidFill>
                            <a:srgbClr val="5F5F5F"/>
                          </a:solidFill>
                          <a:latin typeface="Arial" panose="020B0604020202020204" pitchFamily="34" charset="0"/>
                        </a:defRPr>
                      </a:lvl2pPr>
                      <a:lvl3pPr>
                        <a:spcBef>
                          <a:spcPct val="20000"/>
                        </a:spcBef>
                        <a:defRPr sz="1400">
                          <a:solidFill>
                            <a:srgbClr val="5F5F5F"/>
                          </a:solidFill>
                          <a:latin typeface="Arial" panose="020B0604020202020204" pitchFamily="34" charset="0"/>
                        </a:defRPr>
                      </a:lvl3pPr>
                      <a:lvl4pPr>
                        <a:spcBef>
                          <a:spcPct val="20000"/>
                        </a:spcBef>
                        <a:defRPr sz="1200">
                          <a:solidFill>
                            <a:srgbClr val="3333CC"/>
                          </a:solidFill>
                          <a:latin typeface="Arial" panose="020B0604020202020204" pitchFamily="34" charset="0"/>
                        </a:defRPr>
                      </a:lvl4pPr>
                      <a:lvl5pPr>
                        <a:spcBef>
                          <a:spcPct val="20000"/>
                        </a:spcBef>
                        <a:defRPr sz="1200">
                          <a:solidFill>
                            <a:srgbClr val="3333CC"/>
                          </a:solidFill>
                          <a:latin typeface="Arial" panose="020B0604020202020204" pitchFamily="34" charset="0"/>
                        </a:defRPr>
                      </a:lvl5pPr>
                      <a:lvl6pPr fontAlgn="base">
                        <a:spcBef>
                          <a:spcPct val="20000"/>
                        </a:spcBef>
                        <a:spcAft>
                          <a:spcPct val="0"/>
                        </a:spcAft>
                        <a:defRPr sz="1200">
                          <a:solidFill>
                            <a:srgbClr val="3333CC"/>
                          </a:solidFill>
                          <a:latin typeface="Arial" panose="020B0604020202020204" pitchFamily="34" charset="0"/>
                        </a:defRPr>
                      </a:lvl6pPr>
                      <a:lvl7pPr fontAlgn="base">
                        <a:spcBef>
                          <a:spcPct val="20000"/>
                        </a:spcBef>
                        <a:spcAft>
                          <a:spcPct val="0"/>
                        </a:spcAft>
                        <a:defRPr sz="1200">
                          <a:solidFill>
                            <a:srgbClr val="3333CC"/>
                          </a:solidFill>
                          <a:latin typeface="Arial" panose="020B0604020202020204" pitchFamily="34" charset="0"/>
                        </a:defRPr>
                      </a:lvl7pPr>
                      <a:lvl8pPr fontAlgn="base">
                        <a:spcBef>
                          <a:spcPct val="20000"/>
                        </a:spcBef>
                        <a:spcAft>
                          <a:spcPct val="0"/>
                        </a:spcAft>
                        <a:defRPr sz="1200">
                          <a:solidFill>
                            <a:srgbClr val="3333CC"/>
                          </a:solidFill>
                          <a:latin typeface="Arial" panose="020B0604020202020204" pitchFamily="34" charset="0"/>
                        </a:defRPr>
                      </a:lvl8pPr>
                      <a:lvl9pPr fontAlgn="base">
                        <a:spcBef>
                          <a:spcPct val="20000"/>
                        </a:spcBef>
                        <a:spcAft>
                          <a:spcPct val="0"/>
                        </a:spcAft>
                        <a:defRPr sz="1200">
                          <a:solidFill>
                            <a:srgbClr val="33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fr-FR" sz="1200" b="0" i="0" u="none" strike="noStrike" cap="none" normalizeH="0" baseline="0">
                          <a:ln>
                            <a:noFill/>
                          </a:ln>
                          <a:solidFill>
                            <a:schemeClr val="tx1"/>
                          </a:solidFill>
                          <a:effectLst/>
                          <a:latin typeface="Arial" panose="020B0604020202020204" pitchFamily="34" charset="0"/>
                        </a:rPr>
                        <a:t>1</a:t>
                      </a:r>
                    </a:p>
                  </a:txBody>
                  <a:tcPr horzOverflow="overflow">
                    <a:lnL w="19050" cap="flat" cmpd="sng" algn="ctr">
                      <a:solidFill>
                        <a:srgbClr val="009900"/>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009900"/>
                      </a:solidFill>
                      <a:prstDash val="solid"/>
                      <a:round/>
                      <a:headEnd type="none" w="med" len="med"/>
                      <a:tailEnd type="none" w="med" len="med"/>
                    </a:lnT>
                    <a:lnB w="6350" cap="flat" cmpd="sng" algn="ctr">
                      <a:solidFill>
                        <a:srgbClr val="0099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Wingdings" pitchFamily="2" charset="2"/>
                        <a:defRPr>
                          <a:solidFill>
                            <a:srgbClr val="5F5F5F"/>
                          </a:solidFill>
                          <a:latin typeface="Arial" panose="020B0604020202020204" pitchFamily="34" charset="0"/>
                        </a:defRPr>
                      </a:lvl1pPr>
                      <a:lvl2pPr>
                        <a:spcBef>
                          <a:spcPct val="20000"/>
                        </a:spcBef>
                        <a:buFont typeface="Wingdings" pitchFamily="2" charset="2"/>
                        <a:defRPr sz="1600">
                          <a:solidFill>
                            <a:srgbClr val="5F5F5F"/>
                          </a:solidFill>
                          <a:latin typeface="Arial" panose="020B0604020202020204" pitchFamily="34" charset="0"/>
                        </a:defRPr>
                      </a:lvl2pPr>
                      <a:lvl3pPr>
                        <a:spcBef>
                          <a:spcPct val="20000"/>
                        </a:spcBef>
                        <a:defRPr sz="1400">
                          <a:solidFill>
                            <a:srgbClr val="5F5F5F"/>
                          </a:solidFill>
                          <a:latin typeface="Arial" panose="020B0604020202020204" pitchFamily="34" charset="0"/>
                        </a:defRPr>
                      </a:lvl3pPr>
                      <a:lvl4pPr>
                        <a:spcBef>
                          <a:spcPct val="20000"/>
                        </a:spcBef>
                        <a:defRPr sz="1200">
                          <a:solidFill>
                            <a:srgbClr val="3333CC"/>
                          </a:solidFill>
                          <a:latin typeface="Arial" panose="020B0604020202020204" pitchFamily="34" charset="0"/>
                        </a:defRPr>
                      </a:lvl4pPr>
                      <a:lvl5pPr>
                        <a:spcBef>
                          <a:spcPct val="20000"/>
                        </a:spcBef>
                        <a:defRPr sz="1200">
                          <a:solidFill>
                            <a:srgbClr val="3333CC"/>
                          </a:solidFill>
                          <a:latin typeface="Arial" panose="020B0604020202020204" pitchFamily="34" charset="0"/>
                        </a:defRPr>
                      </a:lvl5pPr>
                      <a:lvl6pPr fontAlgn="base">
                        <a:spcBef>
                          <a:spcPct val="20000"/>
                        </a:spcBef>
                        <a:spcAft>
                          <a:spcPct val="0"/>
                        </a:spcAft>
                        <a:defRPr sz="1200">
                          <a:solidFill>
                            <a:srgbClr val="3333CC"/>
                          </a:solidFill>
                          <a:latin typeface="Arial" panose="020B0604020202020204" pitchFamily="34" charset="0"/>
                        </a:defRPr>
                      </a:lvl6pPr>
                      <a:lvl7pPr fontAlgn="base">
                        <a:spcBef>
                          <a:spcPct val="20000"/>
                        </a:spcBef>
                        <a:spcAft>
                          <a:spcPct val="0"/>
                        </a:spcAft>
                        <a:defRPr sz="1200">
                          <a:solidFill>
                            <a:srgbClr val="3333CC"/>
                          </a:solidFill>
                          <a:latin typeface="Arial" panose="020B0604020202020204" pitchFamily="34" charset="0"/>
                        </a:defRPr>
                      </a:lvl7pPr>
                      <a:lvl8pPr fontAlgn="base">
                        <a:spcBef>
                          <a:spcPct val="20000"/>
                        </a:spcBef>
                        <a:spcAft>
                          <a:spcPct val="0"/>
                        </a:spcAft>
                        <a:defRPr sz="1200">
                          <a:solidFill>
                            <a:srgbClr val="3333CC"/>
                          </a:solidFill>
                          <a:latin typeface="Arial" panose="020B0604020202020204" pitchFamily="34" charset="0"/>
                        </a:defRPr>
                      </a:lvl8pPr>
                      <a:lvl9pPr fontAlgn="base">
                        <a:spcBef>
                          <a:spcPct val="20000"/>
                        </a:spcBef>
                        <a:spcAft>
                          <a:spcPct val="0"/>
                        </a:spcAft>
                        <a:defRPr sz="1200">
                          <a:solidFill>
                            <a:srgbClr val="33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fr-FR" sz="1200" b="0" i="0" u="none" strike="noStrike" cap="none" normalizeH="0" baseline="0">
                          <a:ln>
                            <a:noFill/>
                          </a:ln>
                          <a:solidFill>
                            <a:schemeClr val="tx1"/>
                          </a:solidFill>
                          <a:effectLst/>
                          <a:latin typeface="Arial" panose="020B0604020202020204" pitchFamily="34" charset="0"/>
                        </a:rPr>
                        <a:t>0.999</a:t>
                      </a:r>
                    </a:p>
                  </a:txBody>
                  <a:tcP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009900"/>
                      </a:solidFill>
                      <a:prstDash val="solid"/>
                      <a:round/>
                      <a:headEnd type="none" w="med" len="med"/>
                      <a:tailEnd type="none" w="med" len="med"/>
                    </a:lnT>
                    <a:lnB w="6350" cap="flat" cmpd="sng" algn="ctr">
                      <a:solidFill>
                        <a:srgbClr val="0099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Wingdings" pitchFamily="2" charset="2"/>
                        <a:defRPr>
                          <a:solidFill>
                            <a:srgbClr val="5F5F5F"/>
                          </a:solidFill>
                          <a:latin typeface="Arial" panose="020B0604020202020204" pitchFamily="34" charset="0"/>
                        </a:defRPr>
                      </a:lvl1pPr>
                      <a:lvl2pPr>
                        <a:spcBef>
                          <a:spcPct val="20000"/>
                        </a:spcBef>
                        <a:buFont typeface="Wingdings" pitchFamily="2" charset="2"/>
                        <a:defRPr sz="1600">
                          <a:solidFill>
                            <a:srgbClr val="5F5F5F"/>
                          </a:solidFill>
                          <a:latin typeface="Arial" panose="020B0604020202020204" pitchFamily="34" charset="0"/>
                        </a:defRPr>
                      </a:lvl2pPr>
                      <a:lvl3pPr>
                        <a:spcBef>
                          <a:spcPct val="20000"/>
                        </a:spcBef>
                        <a:defRPr sz="1400">
                          <a:solidFill>
                            <a:srgbClr val="5F5F5F"/>
                          </a:solidFill>
                          <a:latin typeface="Arial" panose="020B0604020202020204" pitchFamily="34" charset="0"/>
                        </a:defRPr>
                      </a:lvl3pPr>
                      <a:lvl4pPr>
                        <a:spcBef>
                          <a:spcPct val="20000"/>
                        </a:spcBef>
                        <a:defRPr sz="1200">
                          <a:solidFill>
                            <a:srgbClr val="3333CC"/>
                          </a:solidFill>
                          <a:latin typeface="Arial" panose="020B0604020202020204" pitchFamily="34" charset="0"/>
                        </a:defRPr>
                      </a:lvl4pPr>
                      <a:lvl5pPr>
                        <a:spcBef>
                          <a:spcPct val="20000"/>
                        </a:spcBef>
                        <a:defRPr sz="1200">
                          <a:solidFill>
                            <a:srgbClr val="3333CC"/>
                          </a:solidFill>
                          <a:latin typeface="Arial" panose="020B0604020202020204" pitchFamily="34" charset="0"/>
                        </a:defRPr>
                      </a:lvl5pPr>
                      <a:lvl6pPr fontAlgn="base">
                        <a:spcBef>
                          <a:spcPct val="20000"/>
                        </a:spcBef>
                        <a:spcAft>
                          <a:spcPct val="0"/>
                        </a:spcAft>
                        <a:defRPr sz="1200">
                          <a:solidFill>
                            <a:srgbClr val="3333CC"/>
                          </a:solidFill>
                          <a:latin typeface="Arial" panose="020B0604020202020204" pitchFamily="34" charset="0"/>
                        </a:defRPr>
                      </a:lvl6pPr>
                      <a:lvl7pPr fontAlgn="base">
                        <a:spcBef>
                          <a:spcPct val="20000"/>
                        </a:spcBef>
                        <a:spcAft>
                          <a:spcPct val="0"/>
                        </a:spcAft>
                        <a:defRPr sz="1200">
                          <a:solidFill>
                            <a:srgbClr val="3333CC"/>
                          </a:solidFill>
                          <a:latin typeface="Arial" panose="020B0604020202020204" pitchFamily="34" charset="0"/>
                        </a:defRPr>
                      </a:lvl7pPr>
                      <a:lvl8pPr fontAlgn="base">
                        <a:spcBef>
                          <a:spcPct val="20000"/>
                        </a:spcBef>
                        <a:spcAft>
                          <a:spcPct val="0"/>
                        </a:spcAft>
                        <a:defRPr sz="1200">
                          <a:solidFill>
                            <a:srgbClr val="3333CC"/>
                          </a:solidFill>
                          <a:latin typeface="Arial" panose="020B0604020202020204" pitchFamily="34" charset="0"/>
                        </a:defRPr>
                      </a:lvl8pPr>
                      <a:lvl9pPr fontAlgn="base">
                        <a:spcBef>
                          <a:spcPct val="20000"/>
                        </a:spcBef>
                        <a:spcAft>
                          <a:spcPct val="0"/>
                        </a:spcAft>
                        <a:defRPr sz="1200">
                          <a:solidFill>
                            <a:srgbClr val="33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fr-FR" sz="1200" b="0" i="0" u="none" strike="noStrike" cap="none" normalizeH="0" baseline="0">
                          <a:ln>
                            <a:noFill/>
                          </a:ln>
                          <a:solidFill>
                            <a:schemeClr val="tx1"/>
                          </a:solidFill>
                          <a:effectLst/>
                          <a:latin typeface="Arial" panose="020B0604020202020204" pitchFamily="34" charset="0"/>
                        </a:rPr>
                        <a:t>0.999</a:t>
                      </a:r>
                    </a:p>
                  </a:txBody>
                  <a:tcP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009900"/>
                      </a:solidFill>
                      <a:prstDash val="solid"/>
                      <a:round/>
                      <a:headEnd type="none" w="med" len="med"/>
                      <a:tailEnd type="none" w="med" len="med"/>
                    </a:lnT>
                    <a:lnB w="6350" cap="flat" cmpd="sng" algn="ctr">
                      <a:solidFill>
                        <a:srgbClr val="0099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Wingdings" pitchFamily="2" charset="2"/>
                        <a:defRPr>
                          <a:solidFill>
                            <a:srgbClr val="5F5F5F"/>
                          </a:solidFill>
                          <a:latin typeface="Arial" panose="020B0604020202020204" pitchFamily="34" charset="0"/>
                        </a:defRPr>
                      </a:lvl1pPr>
                      <a:lvl2pPr>
                        <a:spcBef>
                          <a:spcPct val="20000"/>
                        </a:spcBef>
                        <a:buFont typeface="Wingdings" pitchFamily="2" charset="2"/>
                        <a:defRPr sz="1600">
                          <a:solidFill>
                            <a:srgbClr val="5F5F5F"/>
                          </a:solidFill>
                          <a:latin typeface="Arial" panose="020B0604020202020204" pitchFamily="34" charset="0"/>
                        </a:defRPr>
                      </a:lvl2pPr>
                      <a:lvl3pPr>
                        <a:spcBef>
                          <a:spcPct val="20000"/>
                        </a:spcBef>
                        <a:defRPr sz="1400">
                          <a:solidFill>
                            <a:srgbClr val="5F5F5F"/>
                          </a:solidFill>
                          <a:latin typeface="Arial" panose="020B0604020202020204" pitchFamily="34" charset="0"/>
                        </a:defRPr>
                      </a:lvl3pPr>
                      <a:lvl4pPr>
                        <a:spcBef>
                          <a:spcPct val="20000"/>
                        </a:spcBef>
                        <a:defRPr sz="1200">
                          <a:solidFill>
                            <a:srgbClr val="3333CC"/>
                          </a:solidFill>
                          <a:latin typeface="Arial" panose="020B0604020202020204" pitchFamily="34" charset="0"/>
                        </a:defRPr>
                      </a:lvl4pPr>
                      <a:lvl5pPr>
                        <a:spcBef>
                          <a:spcPct val="20000"/>
                        </a:spcBef>
                        <a:defRPr sz="1200">
                          <a:solidFill>
                            <a:srgbClr val="3333CC"/>
                          </a:solidFill>
                          <a:latin typeface="Arial" panose="020B0604020202020204" pitchFamily="34" charset="0"/>
                        </a:defRPr>
                      </a:lvl5pPr>
                      <a:lvl6pPr fontAlgn="base">
                        <a:spcBef>
                          <a:spcPct val="20000"/>
                        </a:spcBef>
                        <a:spcAft>
                          <a:spcPct val="0"/>
                        </a:spcAft>
                        <a:defRPr sz="1200">
                          <a:solidFill>
                            <a:srgbClr val="3333CC"/>
                          </a:solidFill>
                          <a:latin typeface="Arial" panose="020B0604020202020204" pitchFamily="34" charset="0"/>
                        </a:defRPr>
                      </a:lvl6pPr>
                      <a:lvl7pPr fontAlgn="base">
                        <a:spcBef>
                          <a:spcPct val="20000"/>
                        </a:spcBef>
                        <a:spcAft>
                          <a:spcPct val="0"/>
                        </a:spcAft>
                        <a:defRPr sz="1200">
                          <a:solidFill>
                            <a:srgbClr val="3333CC"/>
                          </a:solidFill>
                          <a:latin typeface="Arial" panose="020B0604020202020204" pitchFamily="34" charset="0"/>
                        </a:defRPr>
                      </a:lvl7pPr>
                      <a:lvl8pPr fontAlgn="base">
                        <a:spcBef>
                          <a:spcPct val="20000"/>
                        </a:spcBef>
                        <a:spcAft>
                          <a:spcPct val="0"/>
                        </a:spcAft>
                        <a:defRPr sz="1200">
                          <a:solidFill>
                            <a:srgbClr val="3333CC"/>
                          </a:solidFill>
                          <a:latin typeface="Arial" panose="020B0604020202020204" pitchFamily="34" charset="0"/>
                        </a:defRPr>
                      </a:lvl8pPr>
                      <a:lvl9pPr fontAlgn="base">
                        <a:spcBef>
                          <a:spcPct val="20000"/>
                        </a:spcBef>
                        <a:spcAft>
                          <a:spcPct val="0"/>
                        </a:spcAft>
                        <a:defRPr sz="1200">
                          <a:solidFill>
                            <a:srgbClr val="33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fr-FR" sz="1200" b="0" i="0" u="none" strike="noStrike" cap="none" normalizeH="0" baseline="0">
                          <a:ln>
                            <a:noFill/>
                          </a:ln>
                          <a:solidFill>
                            <a:schemeClr val="tx1"/>
                          </a:solidFill>
                          <a:effectLst/>
                          <a:latin typeface="Arial" panose="020B0604020202020204" pitchFamily="34" charset="0"/>
                        </a:rPr>
                        <a:t>0.998</a:t>
                      </a:r>
                    </a:p>
                  </a:txBody>
                  <a:tcP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009900"/>
                      </a:solidFill>
                      <a:prstDash val="solid"/>
                      <a:round/>
                      <a:headEnd type="none" w="med" len="med"/>
                      <a:tailEnd type="none" w="med" len="med"/>
                    </a:lnT>
                    <a:lnB w="6350" cap="flat" cmpd="sng" algn="ctr">
                      <a:solidFill>
                        <a:srgbClr val="0099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Wingdings" pitchFamily="2" charset="2"/>
                        <a:defRPr>
                          <a:solidFill>
                            <a:srgbClr val="5F5F5F"/>
                          </a:solidFill>
                          <a:latin typeface="Arial" panose="020B0604020202020204" pitchFamily="34" charset="0"/>
                        </a:defRPr>
                      </a:lvl1pPr>
                      <a:lvl2pPr>
                        <a:spcBef>
                          <a:spcPct val="20000"/>
                        </a:spcBef>
                        <a:buFont typeface="Wingdings" pitchFamily="2" charset="2"/>
                        <a:defRPr sz="1600">
                          <a:solidFill>
                            <a:srgbClr val="5F5F5F"/>
                          </a:solidFill>
                          <a:latin typeface="Arial" panose="020B0604020202020204" pitchFamily="34" charset="0"/>
                        </a:defRPr>
                      </a:lvl2pPr>
                      <a:lvl3pPr>
                        <a:spcBef>
                          <a:spcPct val="20000"/>
                        </a:spcBef>
                        <a:defRPr sz="1400">
                          <a:solidFill>
                            <a:srgbClr val="5F5F5F"/>
                          </a:solidFill>
                          <a:latin typeface="Arial" panose="020B0604020202020204" pitchFamily="34" charset="0"/>
                        </a:defRPr>
                      </a:lvl3pPr>
                      <a:lvl4pPr>
                        <a:spcBef>
                          <a:spcPct val="20000"/>
                        </a:spcBef>
                        <a:defRPr sz="1200">
                          <a:solidFill>
                            <a:srgbClr val="3333CC"/>
                          </a:solidFill>
                          <a:latin typeface="Arial" panose="020B0604020202020204" pitchFamily="34" charset="0"/>
                        </a:defRPr>
                      </a:lvl4pPr>
                      <a:lvl5pPr>
                        <a:spcBef>
                          <a:spcPct val="20000"/>
                        </a:spcBef>
                        <a:defRPr sz="1200">
                          <a:solidFill>
                            <a:srgbClr val="3333CC"/>
                          </a:solidFill>
                          <a:latin typeface="Arial" panose="020B0604020202020204" pitchFamily="34" charset="0"/>
                        </a:defRPr>
                      </a:lvl5pPr>
                      <a:lvl6pPr fontAlgn="base">
                        <a:spcBef>
                          <a:spcPct val="20000"/>
                        </a:spcBef>
                        <a:spcAft>
                          <a:spcPct val="0"/>
                        </a:spcAft>
                        <a:defRPr sz="1200">
                          <a:solidFill>
                            <a:srgbClr val="3333CC"/>
                          </a:solidFill>
                          <a:latin typeface="Arial" panose="020B0604020202020204" pitchFamily="34" charset="0"/>
                        </a:defRPr>
                      </a:lvl6pPr>
                      <a:lvl7pPr fontAlgn="base">
                        <a:spcBef>
                          <a:spcPct val="20000"/>
                        </a:spcBef>
                        <a:spcAft>
                          <a:spcPct val="0"/>
                        </a:spcAft>
                        <a:defRPr sz="1200">
                          <a:solidFill>
                            <a:srgbClr val="3333CC"/>
                          </a:solidFill>
                          <a:latin typeface="Arial" panose="020B0604020202020204" pitchFamily="34" charset="0"/>
                        </a:defRPr>
                      </a:lvl7pPr>
                      <a:lvl8pPr fontAlgn="base">
                        <a:spcBef>
                          <a:spcPct val="20000"/>
                        </a:spcBef>
                        <a:spcAft>
                          <a:spcPct val="0"/>
                        </a:spcAft>
                        <a:defRPr sz="1200">
                          <a:solidFill>
                            <a:srgbClr val="3333CC"/>
                          </a:solidFill>
                          <a:latin typeface="Arial" panose="020B0604020202020204" pitchFamily="34" charset="0"/>
                        </a:defRPr>
                      </a:lvl8pPr>
                      <a:lvl9pPr fontAlgn="base">
                        <a:spcBef>
                          <a:spcPct val="20000"/>
                        </a:spcBef>
                        <a:spcAft>
                          <a:spcPct val="0"/>
                        </a:spcAft>
                        <a:defRPr sz="1200">
                          <a:solidFill>
                            <a:srgbClr val="33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fr-FR" sz="1200" b="0" i="0" u="none" strike="noStrike" cap="none" normalizeH="0" baseline="0">
                          <a:ln>
                            <a:noFill/>
                          </a:ln>
                          <a:solidFill>
                            <a:schemeClr val="tx1"/>
                          </a:solidFill>
                          <a:effectLst/>
                          <a:latin typeface="Arial" panose="020B0604020202020204" pitchFamily="34" charset="0"/>
                        </a:rPr>
                        <a:t>0.999</a:t>
                      </a:r>
                    </a:p>
                  </a:txBody>
                  <a:tcP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009900"/>
                      </a:solidFill>
                      <a:prstDash val="solid"/>
                      <a:round/>
                      <a:headEnd type="none" w="med" len="med"/>
                      <a:tailEnd type="none" w="med" len="med"/>
                    </a:lnT>
                    <a:lnB w="6350" cap="flat" cmpd="sng" algn="ctr">
                      <a:solidFill>
                        <a:srgbClr val="0099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Wingdings" pitchFamily="2" charset="2"/>
                        <a:defRPr>
                          <a:solidFill>
                            <a:srgbClr val="5F5F5F"/>
                          </a:solidFill>
                          <a:latin typeface="Arial" panose="020B0604020202020204" pitchFamily="34" charset="0"/>
                        </a:defRPr>
                      </a:lvl1pPr>
                      <a:lvl2pPr>
                        <a:spcBef>
                          <a:spcPct val="20000"/>
                        </a:spcBef>
                        <a:buFont typeface="Wingdings" pitchFamily="2" charset="2"/>
                        <a:defRPr sz="1600">
                          <a:solidFill>
                            <a:srgbClr val="5F5F5F"/>
                          </a:solidFill>
                          <a:latin typeface="Arial" panose="020B0604020202020204" pitchFamily="34" charset="0"/>
                        </a:defRPr>
                      </a:lvl2pPr>
                      <a:lvl3pPr>
                        <a:spcBef>
                          <a:spcPct val="20000"/>
                        </a:spcBef>
                        <a:defRPr sz="1400">
                          <a:solidFill>
                            <a:srgbClr val="5F5F5F"/>
                          </a:solidFill>
                          <a:latin typeface="Arial" panose="020B0604020202020204" pitchFamily="34" charset="0"/>
                        </a:defRPr>
                      </a:lvl3pPr>
                      <a:lvl4pPr>
                        <a:spcBef>
                          <a:spcPct val="20000"/>
                        </a:spcBef>
                        <a:defRPr sz="1200">
                          <a:solidFill>
                            <a:srgbClr val="3333CC"/>
                          </a:solidFill>
                          <a:latin typeface="Arial" panose="020B0604020202020204" pitchFamily="34" charset="0"/>
                        </a:defRPr>
                      </a:lvl4pPr>
                      <a:lvl5pPr>
                        <a:spcBef>
                          <a:spcPct val="20000"/>
                        </a:spcBef>
                        <a:defRPr sz="1200">
                          <a:solidFill>
                            <a:srgbClr val="3333CC"/>
                          </a:solidFill>
                          <a:latin typeface="Arial" panose="020B0604020202020204" pitchFamily="34" charset="0"/>
                        </a:defRPr>
                      </a:lvl5pPr>
                      <a:lvl6pPr fontAlgn="base">
                        <a:spcBef>
                          <a:spcPct val="20000"/>
                        </a:spcBef>
                        <a:spcAft>
                          <a:spcPct val="0"/>
                        </a:spcAft>
                        <a:defRPr sz="1200">
                          <a:solidFill>
                            <a:srgbClr val="3333CC"/>
                          </a:solidFill>
                          <a:latin typeface="Arial" panose="020B0604020202020204" pitchFamily="34" charset="0"/>
                        </a:defRPr>
                      </a:lvl6pPr>
                      <a:lvl7pPr fontAlgn="base">
                        <a:spcBef>
                          <a:spcPct val="20000"/>
                        </a:spcBef>
                        <a:spcAft>
                          <a:spcPct val="0"/>
                        </a:spcAft>
                        <a:defRPr sz="1200">
                          <a:solidFill>
                            <a:srgbClr val="3333CC"/>
                          </a:solidFill>
                          <a:latin typeface="Arial" panose="020B0604020202020204" pitchFamily="34" charset="0"/>
                        </a:defRPr>
                      </a:lvl7pPr>
                      <a:lvl8pPr fontAlgn="base">
                        <a:spcBef>
                          <a:spcPct val="20000"/>
                        </a:spcBef>
                        <a:spcAft>
                          <a:spcPct val="0"/>
                        </a:spcAft>
                        <a:defRPr sz="1200">
                          <a:solidFill>
                            <a:srgbClr val="3333CC"/>
                          </a:solidFill>
                          <a:latin typeface="Arial" panose="020B0604020202020204" pitchFamily="34" charset="0"/>
                        </a:defRPr>
                      </a:lvl8pPr>
                      <a:lvl9pPr fontAlgn="base">
                        <a:spcBef>
                          <a:spcPct val="20000"/>
                        </a:spcBef>
                        <a:spcAft>
                          <a:spcPct val="0"/>
                        </a:spcAft>
                        <a:defRPr sz="1200">
                          <a:solidFill>
                            <a:srgbClr val="33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fr-FR" sz="1200" b="0" i="0" u="none" strike="noStrike" cap="none" normalizeH="0" baseline="0">
                          <a:ln>
                            <a:noFill/>
                          </a:ln>
                          <a:solidFill>
                            <a:schemeClr val="tx1"/>
                          </a:solidFill>
                          <a:effectLst/>
                          <a:latin typeface="Arial" panose="020B0604020202020204" pitchFamily="34" charset="0"/>
                        </a:rPr>
                        <a:t>1</a:t>
                      </a:r>
                    </a:p>
                  </a:txBody>
                  <a:tcP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009900"/>
                      </a:solidFill>
                      <a:prstDash val="solid"/>
                      <a:round/>
                      <a:headEnd type="none" w="med" len="med"/>
                      <a:tailEnd type="none" w="med" len="med"/>
                    </a:lnT>
                    <a:lnB w="6350" cap="flat" cmpd="sng" algn="ctr">
                      <a:solidFill>
                        <a:srgbClr val="0099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Wingdings" pitchFamily="2" charset="2"/>
                        <a:defRPr>
                          <a:solidFill>
                            <a:srgbClr val="5F5F5F"/>
                          </a:solidFill>
                          <a:latin typeface="Arial" panose="020B0604020202020204" pitchFamily="34" charset="0"/>
                        </a:defRPr>
                      </a:lvl1pPr>
                      <a:lvl2pPr>
                        <a:spcBef>
                          <a:spcPct val="20000"/>
                        </a:spcBef>
                        <a:buFont typeface="Wingdings" pitchFamily="2" charset="2"/>
                        <a:defRPr sz="1600">
                          <a:solidFill>
                            <a:srgbClr val="5F5F5F"/>
                          </a:solidFill>
                          <a:latin typeface="Arial" panose="020B0604020202020204" pitchFamily="34" charset="0"/>
                        </a:defRPr>
                      </a:lvl2pPr>
                      <a:lvl3pPr>
                        <a:spcBef>
                          <a:spcPct val="20000"/>
                        </a:spcBef>
                        <a:defRPr sz="1400">
                          <a:solidFill>
                            <a:srgbClr val="5F5F5F"/>
                          </a:solidFill>
                          <a:latin typeface="Arial" panose="020B0604020202020204" pitchFamily="34" charset="0"/>
                        </a:defRPr>
                      </a:lvl3pPr>
                      <a:lvl4pPr>
                        <a:spcBef>
                          <a:spcPct val="20000"/>
                        </a:spcBef>
                        <a:defRPr sz="1200">
                          <a:solidFill>
                            <a:srgbClr val="3333CC"/>
                          </a:solidFill>
                          <a:latin typeface="Arial" panose="020B0604020202020204" pitchFamily="34" charset="0"/>
                        </a:defRPr>
                      </a:lvl4pPr>
                      <a:lvl5pPr>
                        <a:spcBef>
                          <a:spcPct val="20000"/>
                        </a:spcBef>
                        <a:defRPr sz="1200">
                          <a:solidFill>
                            <a:srgbClr val="3333CC"/>
                          </a:solidFill>
                          <a:latin typeface="Arial" panose="020B0604020202020204" pitchFamily="34" charset="0"/>
                        </a:defRPr>
                      </a:lvl5pPr>
                      <a:lvl6pPr fontAlgn="base">
                        <a:spcBef>
                          <a:spcPct val="20000"/>
                        </a:spcBef>
                        <a:spcAft>
                          <a:spcPct val="0"/>
                        </a:spcAft>
                        <a:defRPr sz="1200">
                          <a:solidFill>
                            <a:srgbClr val="3333CC"/>
                          </a:solidFill>
                          <a:latin typeface="Arial" panose="020B0604020202020204" pitchFamily="34" charset="0"/>
                        </a:defRPr>
                      </a:lvl6pPr>
                      <a:lvl7pPr fontAlgn="base">
                        <a:spcBef>
                          <a:spcPct val="20000"/>
                        </a:spcBef>
                        <a:spcAft>
                          <a:spcPct val="0"/>
                        </a:spcAft>
                        <a:defRPr sz="1200">
                          <a:solidFill>
                            <a:srgbClr val="3333CC"/>
                          </a:solidFill>
                          <a:latin typeface="Arial" panose="020B0604020202020204" pitchFamily="34" charset="0"/>
                        </a:defRPr>
                      </a:lvl7pPr>
                      <a:lvl8pPr fontAlgn="base">
                        <a:spcBef>
                          <a:spcPct val="20000"/>
                        </a:spcBef>
                        <a:spcAft>
                          <a:spcPct val="0"/>
                        </a:spcAft>
                        <a:defRPr sz="1200">
                          <a:solidFill>
                            <a:srgbClr val="3333CC"/>
                          </a:solidFill>
                          <a:latin typeface="Arial" panose="020B0604020202020204" pitchFamily="34" charset="0"/>
                        </a:defRPr>
                      </a:lvl8pPr>
                      <a:lvl9pPr fontAlgn="base">
                        <a:spcBef>
                          <a:spcPct val="20000"/>
                        </a:spcBef>
                        <a:spcAft>
                          <a:spcPct val="0"/>
                        </a:spcAft>
                        <a:defRPr sz="1200">
                          <a:solidFill>
                            <a:srgbClr val="33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fr-FR" sz="1200" b="0" i="0" u="none" strike="noStrike" cap="none" normalizeH="0" baseline="0">
                          <a:ln>
                            <a:noFill/>
                          </a:ln>
                          <a:solidFill>
                            <a:schemeClr val="tx1"/>
                          </a:solidFill>
                          <a:effectLst/>
                          <a:latin typeface="Arial" panose="020B0604020202020204" pitchFamily="34" charset="0"/>
                        </a:rPr>
                        <a:t>1</a:t>
                      </a:r>
                    </a:p>
                  </a:txBody>
                  <a:tcP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009900"/>
                      </a:solidFill>
                      <a:prstDash val="solid"/>
                      <a:round/>
                      <a:headEnd type="none" w="med" len="med"/>
                      <a:tailEnd type="none" w="med" len="med"/>
                    </a:lnT>
                    <a:lnB w="6350" cap="flat" cmpd="sng" algn="ctr">
                      <a:solidFill>
                        <a:srgbClr val="0099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587788329"/>
                  </a:ext>
                </a:extLst>
              </a:tr>
              <a:tr h="203200">
                <a:tc>
                  <a:txBody>
                    <a:bodyPr/>
                    <a:lstStyle>
                      <a:lvl1pPr>
                        <a:spcBef>
                          <a:spcPct val="20000"/>
                        </a:spcBef>
                        <a:buFont typeface="Wingdings" pitchFamily="2" charset="2"/>
                        <a:defRPr>
                          <a:solidFill>
                            <a:srgbClr val="5F5F5F"/>
                          </a:solidFill>
                          <a:latin typeface="Arial" panose="020B0604020202020204" pitchFamily="34" charset="0"/>
                        </a:defRPr>
                      </a:lvl1pPr>
                      <a:lvl2pPr>
                        <a:spcBef>
                          <a:spcPct val="20000"/>
                        </a:spcBef>
                        <a:buFont typeface="Wingdings" pitchFamily="2" charset="2"/>
                        <a:defRPr sz="1600">
                          <a:solidFill>
                            <a:srgbClr val="5F5F5F"/>
                          </a:solidFill>
                          <a:latin typeface="Arial" panose="020B0604020202020204" pitchFamily="34" charset="0"/>
                        </a:defRPr>
                      </a:lvl2pPr>
                      <a:lvl3pPr>
                        <a:spcBef>
                          <a:spcPct val="20000"/>
                        </a:spcBef>
                        <a:defRPr sz="1400">
                          <a:solidFill>
                            <a:srgbClr val="5F5F5F"/>
                          </a:solidFill>
                          <a:latin typeface="Arial" panose="020B0604020202020204" pitchFamily="34" charset="0"/>
                        </a:defRPr>
                      </a:lvl3pPr>
                      <a:lvl4pPr>
                        <a:spcBef>
                          <a:spcPct val="20000"/>
                        </a:spcBef>
                        <a:defRPr sz="1200">
                          <a:solidFill>
                            <a:srgbClr val="3333CC"/>
                          </a:solidFill>
                          <a:latin typeface="Arial" panose="020B0604020202020204" pitchFamily="34" charset="0"/>
                        </a:defRPr>
                      </a:lvl4pPr>
                      <a:lvl5pPr>
                        <a:spcBef>
                          <a:spcPct val="20000"/>
                        </a:spcBef>
                        <a:defRPr sz="1200">
                          <a:solidFill>
                            <a:srgbClr val="3333CC"/>
                          </a:solidFill>
                          <a:latin typeface="Arial" panose="020B0604020202020204" pitchFamily="34" charset="0"/>
                        </a:defRPr>
                      </a:lvl5pPr>
                      <a:lvl6pPr fontAlgn="base">
                        <a:spcBef>
                          <a:spcPct val="20000"/>
                        </a:spcBef>
                        <a:spcAft>
                          <a:spcPct val="0"/>
                        </a:spcAft>
                        <a:defRPr sz="1200">
                          <a:solidFill>
                            <a:srgbClr val="3333CC"/>
                          </a:solidFill>
                          <a:latin typeface="Arial" panose="020B0604020202020204" pitchFamily="34" charset="0"/>
                        </a:defRPr>
                      </a:lvl6pPr>
                      <a:lvl7pPr fontAlgn="base">
                        <a:spcBef>
                          <a:spcPct val="20000"/>
                        </a:spcBef>
                        <a:spcAft>
                          <a:spcPct val="0"/>
                        </a:spcAft>
                        <a:defRPr sz="1200">
                          <a:solidFill>
                            <a:srgbClr val="3333CC"/>
                          </a:solidFill>
                          <a:latin typeface="Arial" panose="020B0604020202020204" pitchFamily="34" charset="0"/>
                        </a:defRPr>
                      </a:lvl7pPr>
                      <a:lvl8pPr fontAlgn="base">
                        <a:spcBef>
                          <a:spcPct val="20000"/>
                        </a:spcBef>
                        <a:spcAft>
                          <a:spcPct val="0"/>
                        </a:spcAft>
                        <a:defRPr sz="1200">
                          <a:solidFill>
                            <a:srgbClr val="3333CC"/>
                          </a:solidFill>
                          <a:latin typeface="Arial" panose="020B0604020202020204" pitchFamily="34" charset="0"/>
                        </a:defRPr>
                      </a:lvl8pPr>
                      <a:lvl9pPr fontAlgn="base">
                        <a:spcBef>
                          <a:spcPct val="20000"/>
                        </a:spcBef>
                        <a:spcAft>
                          <a:spcPct val="0"/>
                        </a:spcAft>
                        <a:defRPr sz="1200">
                          <a:solidFill>
                            <a:srgbClr val="3333CC"/>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fr-FR" sz="1200" b="0" i="1" u="none" strike="noStrike" cap="none" normalizeH="0" baseline="0">
                          <a:ln>
                            <a:noFill/>
                          </a:ln>
                          <a:solidFill>
                            <a:schemeClr val="tx1"/>
                          </a:solidFill>
                          <a:effectLst/>
                          <a:latin typeface="Arial" panose="020B0604020202020204" pitchFamily="34" charset="0"/>
                        </a:rPr>
                        <a:t>Stability</a:t>
                      </a:r>
                    </a:p>
                  </a:txBody>
                  <a:tcPr horzOverflow="overflow">
                    <a:lnL w="6350" cap="flat" cmpd="sng" algn="ctr">
                      <a:solidFill>
                        <a:schemeClr val="bg1"/>
                      </a:solidFill>
                      <a:prstDash val="solid"/>
                      <a:round/>
                      <a:headEnd type="none" w="med" len="med"/>
                      <a:tailEnd type="none" w="med" len="med"/>
                    </a:lnL>
                    <a:lnR w="19050" cap="flat" cmpd="sng" algn="ctr">
                      <a:solidFill>
                        <a:srgbClr val="009900"/>
                      </a:solidFill>
                      <a:prstDash val="solid"/>
                      <a:round/>
                      <a:headEnd type="none" w="med" len="med"/>
                      <a:tailEnd type="none" w="med" len="med"/>
                    </a:lnR>
                    <a:lnT w="6350" cap="flat" cmpd="sng" algn="ctr">
                      <a:solidFill>
                        <a:srgbClr val="009900"/>
                      </a:solidFill>
                      <a:prstDash val="solid"/>
                      <a:round/>
                      <a:headEnd type="none" w="med" len="med"/>
                      <a:tailEnd type="none" w="med" len="med"/>
                    </a:lnT>
                    <a:lnB w="19050" cap="flat" cmpd="sng" algn="ctr">
                      <a:solidFill>
                        <a:srgbClr val="0099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Wingdings" pitchFamily="2" charset="2"/>
                        <a:defRPr>
                          <a:solidFill>
                            <a:srgbClr val="5F5F5F"/>
                          </a:solidFill>
                          <a:latin typeface="Arial" panose="020B0604020202020204" pitchFamily="34" charset="0"/>
                        </a:defRPr>
                      </a:lvl1pPr>
                      <a:lvl2pPr>
                        <a:spcBef>
                          <a:spcPct val="20000"/>
                        </a:spcBef>
                        <a:buFont typeface="Wingdings" pitchFamily="2" charset="2"/>
                        <a:defRPr sz="1600">
                          <a:solidFill>
                            <a:srgbClr val="5F5F5F"/>
                          </a:solidFill>
                          <a:latin typeface="Arial" panose="020B0604020202020204" pitchFamily="34" charset="0"/>
                        </a:defRPr>
                      </a:lvl2pPr>
                      <a:lvl3pPr>
                        <a:spcBef>
                          <a:spcPct val="20000"/>
                        </a:spcBef>
                        <a:defRPr sz="1400">
                          <a:solidFill>
                            <a:srgbClr val="5F5F5F"/>
                          </a:solidFill>
                          <a:latin typeface="Arial" panose="020B0604020202020204" pitchFamily="34" charset="0"/>
                        </a:defRPr>
                      </a:lvl3pPr>
                      <a:lvl4pPr>
                        <a:spcBef>
                          <a:spcPct val="20000"/>
                        </a:spcBef>
                        <a:defRPr sz="1200">
                          <a:solidFill>
                            <a:srgbClr val="3333CC"/>
                          </a:solidFill>
                          <a:latin typeface="Arial" panose="020B0604020202020204" pitchFamily="34" charset="0"/>
                        </a:defRPr>
                      </a:lvl4pPr>
                      <a:lvl5pPr>
                        <a:spcBef>
                          <a:spcPct val="20000"/>
                        </a:spcBef>
                        <a:defRPr sz="1200">
                          <a:solidFill>
                            <a:srgbClr val="3333CC"/>
                          </a:solidFill>
                          <a:latin typeface="Arial" panose="020B0604020202020204" pitchFamily="34" charset="0"/>
                        </a:defRPr>
                      </a:lvl5pPr>
                      <a:lvl6pPr fontAlgn="base">
                        <a:spcBef>
                          <a:spcPct val="20000"/>
                        </a:spcBef>
                        <a:spcAft>
                          <a:spcPct val="0"/>
                        </a:spcAft>
                        <a:defRPr sz="1200">
                          <a:solidFill>
                            <a:srgbClr val="3333CC"/>
                          </a:solidFill>
                          <a:latin typeface="Arial" panose="020B0604020202020204" pitchFamily="34" charset="0"/>
                        </a:defRPr>
                      </a:lvl6pPr>
                      <a:lvl7pPr fontAlgn="base">
                        <a:spcBef>
                          <a:spcPct val="20000"/>
                        </a:spcBef>
                        <a:spcAft>
                          <a:spcPct val="0"/>
                        </a:spcAft>
                        <a:defRPr sz="1200">
                          <a:solidFill>
                            <a:srgbClr val="3333CC"/>
                          </a:solidFill>
                          <a:latin typeface="Arial" panose="020B0604020202020204" pitchFamily="34" charset="0"/>
                        </a:defRPr>
                      </a:lvl7pPr>
                      <a:lvl8pPr fontAlgn="base">
                        <a:spcBef>
                          <a:spcPct val="20000"/>
                        </a:spcBef>
                        <a:spcAft>
                          <a:spcPct val="0"/>
                        </a:spcAft>
                        <a:defRPr sz="1200">
                          <a:solidFill>
                            <a:srgbClr val="3333CC"/>
                          </a:solidFill>
                          <a:latin typeface="Arial" panose="020B0604020202020204" pitchFamily="34" charset="0"/>
                        </a:defRPr>
                      </a:lvl8pPr>
                      <a:lvl9pPr fontAlgn="base">
                        <a:spcBef>
                          <a:spcPct val="20000"/>
                        </a:spcBef>
                        <a:spcAft>
                          <a:spcPct val="0"/>
                        </a:spcAft>
                        <a:defRPr sz="1200">
                          <a:solidFill>
                            <a:srgbClr val="33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fr-FR" sz="1200" b="0" i="0" u="none" strike="noStrike" cap="none" normalizeH="0" baseline="0">
                          <a:ln>
                            <a:noFill/>
                          </a:ln>
                          <a:solidFill>
                            <a:schemeClr val="tx1"/>
                          </a:solidFill>
                          <a:effectLst/>
                          <a:latin typeface="Arial" panose="020B0604020202020204" pitchFamily="34" charset="0"/>
                        </a:rPr>
                        <a:t>0.11</a:t>
                      </a:r>
                    </a:p>
                  </a:txBody>
                  <a:tcPr horzOverflow="overflow">
                    <a:lnL w="19050" cap="flat" cmpd="sng" algn="ctr">
                      <a:solidFill>
                        <a:srgbClr val="009900"/>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009900"/>
                      </a:solidFill>
                      <a:prstDash val="solid"/>
                      <a:round/>
                      <a:headEnd type="none" w="med" len="med"/>
                      <a:tailEnd type="none" w="med" len="med"/>
                    </a:lnT>
                    <a:lnB w="19050" cap="flat" cmpd="sng" algn="ctr">
                      <a:solidFill>
                        <a:srgbClr val="0099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Wingdings" pitchFamily="2" charset="2"/>
                        <a:defRPr>
                          <a:solidFill>
                            <a:srgbClr val="5F5F5F"/>
                          </a:solidFill>
                          <a:latin typeface="Arial" panose="020B0604020202020204" pitchFamily="34" charset="0"/>
                        </a:defRPr>
                      </a:lvl1pPr>
                      <a:lvl2pPr>
                        <a:spcBef>
                          <a:spcPct val="20000"/>
                        </a:spcBef>
                        <a:buFont typeface="Wingdings" pitchFamily="2" charset="2"/>
                        <a:defRPr sz="1600">
                          <a:solidFill>
                            <a:srgbClr val="5F5F5F"/>
                          </a:solidFill>
                          <a:latin typeface="Arial" panose="020B0604020202020204" pitchFamily="34" charset="0"/>
                        </a:defRPr>
                      </a:lvl2pPr>
                      <a:lvl3pPr>
                        <a:spcBef>
                          <a:spcPct val="20000"/>
                        </a:spcBef>
                        <a:defRPr sz="1400">
                          <a:solidFill>
                            <a:srgbClr val="5F5F5F"/>
                          </a:solidFill>
                          <a:latin typeface="Arial" panose="020B0604020202020204" pitchFamily="34" charset="0"/>
                        </a:defRPr>
                      </a:lvl3pPr>
                      <a:lvl4pPr>
                        <a:spcBef>
                          <a:spcPct val="20000"/>
                        </a:spcBef>
                        <a:defRPr sz="1200">
                          <a:solidFill>
                            <a:srgbClr val="3333CC"/>
                          </a:solidFill>
                          <a:latin typeface="Arial" panose="020B0604020202020204" pitchFamily="34" charset="0"/>
                        </a:defRPr>
                      </a:lvl4pPr>
                      <a:lvl5pPr>
                        <a:spcBef>
                          <a:spcPct val="20000"/>
                        </a:spcBef>
                        <a:defRPr sz="1200">
                          <a:solidFill>
                            <a:srgbClr val="3333CC"/>
                          </a:solidFill>
                          <a:latin typeface="Arial" panose="020B0604020202020204" pitchFamily="34" charset="0"/>
                        </a:defRPr>
                      </a:lvl5pPr>
                      <a:lvl6pPr fontAlgn="base">
                        <a:spcBef>
                          <a:spcPct val="20000"/>
                        </a:spcBef>
                        <a:spcAft>
                          <a:spcPct val="0"/>
                        </a:spcAft>
                        <a:defRPr sz="1200">
                          <a:solidFill>
                            <a:srgbClr val="3333CC"/>
                          </a:solidFill>
                          <a:latin typeface="Arial" panose="020B0604020202020204" pitchFamily="34" charset="0"/>
                        </a:defRPr>
                      </a:lvl6pPr>
                      <a:lvl7pPr fontAlgn="base">
                        <a:spcBef>
                          <a:spcPct val="20000"/>
                        </a:spcBef>
                        <a:spcAft>
                          <a:spcPct val="0"/>
                        </a:spcAft>
                        <a:defRPr sz="1200">
                          <a:solidFill>
                            <a:srgbClr val="3333CC"/>
                          </a:solidFill>
                          <a:latin typeface="Arial" panose="020B0604020202020204" pitchFamily="34" charset="0"/>
                        </a:defRPr>
                      </a:lvl7pPr>
                      <a:lvl8pPr fontAlgn="base">
                        <a:spcBef>
                          <a:spcPct val="20000"/>
                        </a:spcBef>
                        <a:spcAft>
                          <a:spcPct val="0"/>
                        </a:spcAft>
                        <a:defRPr sz="1200">
                          <a:solidFill>
                            <a:srgbClr val="3333CC"/>
                          </a:solidFill>
                          <a:latin typeface="Arial" panose="020B0604020202020204" pitchFamily="34" charset="0"/>
                        </a:defRPr>
                      </a:lvl8pPr>
                      <a:lvl9pPr fontAlgn="base">
                        <a:spcBef>
                          <a:spcPct val="20000"/>
                        </a:spcBef>
                        <a:spcAft>
                          <a:spcPct val="0"/>
                        </a:spcAft>
                        <a:defRPr sz="1200">
                          <a:solidFill>
                            <a:srgbClr val="33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fr-FR" sz="1200" b="0" i="0" u="none" strike="noStrike" cap="none" normalizeH="0" baseline="0">
                          <a:ln>
                            <a:noFill/>
                          </a:ln>
                          <a:solidFill>
                            <a:schemeClr val="tx1"/>
                          </a:solidFill>
                          <a:effectLst/>
                          <a:latin typeface="Arial" panose="020B0604020202020204" pitchFamily="34" charset="0"/>
                        </a:rPr>
                        <a:t>0.11</a:t>
                      </a:r>
                    </a:p>
                  </a:txBody>
                  <a:tcP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009900"/>
                      </a:solidFill>
                      <a:prstDash val="solid"/>
                      <a:round/>
                      <a:headEnd type="none" w="med" len="med"/>
                      <a:tailEnd type="none" w="med" len="med"/>
                    </a:lnT>
                    <a:lnB w="19050" cap="flat" cmpd="sng" algn="ctr">
                      <a:solidFill>
                        <a:srgbClr val="0099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Wingdings" pitchFamily="2" charset="2"/>
                        <a:defRPr>
                          <a:solidFill>
                            <a:srgbClr val="5F5F5F"/>
                          </a:solidFill>
                          <a:latin typeface="Arial" panose="020B0604020202020204" pitchFamily="34" charset="0"/>
                        </a:defRPr>
                      </a:lvl1pPr>
                      <a:lvl2pPr>
                        <a:spcBef>
                          <a:spcPct val="20000"/>
                        </a:spcBef>
                        <a:buFont typeface="Wingdings" pitchFamily="2" charset="2"/>
                        <a:defRPr sz="1600">
                          <a:solidFill>
                            <a:srgbClr val="5F5F5F"/>
                          </a:solidFill>
                          <a:latin typeface="Arial" panose="020B0604020202020204" pitchFamily="34" charset="0"/>
                        </a:defRPr>
                      </a:lvl2pPr>
                      <a:lvl3pPr>
                        <a:spcBef>
                          <a:spcPct val="20000"/>
                        </a:spcBef>
                        <a:defRPr sz="1400">
                          <a:solidFill>
                            <a:srgbClr val="5F5F5F"/>
                          </a:solidFill>
                          <a:latin typeface="Arial" panose="020B0604020202020204" pitchFamily="34" charset="0"/>
                        </a:defRPr>
                      </a:lvl3pPr>
                      <a:lvl4pPr>
                        <a:spcBef>
                          <a:spcPct val="20000"/>
                        </a:spcBef>
                        <a:defRPr sz="1200">
                          <a:solidFill>
                            <a:srgbClr val="3333CC"/>
                          </a:solidFill>
                          <a:latin typeface="Arial" panose="020B0604020202020204" pitchFamily="34" charset="0"/>
                        </a:defRPr>
                      </a:lvl4pPr>
                      <a:lvl5pPr>
                        <a:spcBef>
                          <a:spcPct val="20000"/>
                        </a:spcBef>
                        <a:defRPr sz="1200">
                          <a:solidFill>
                            <a:srgbClr val="3333CC"/>
                          </a:solidFill>
                          <a:latin typeface="Arial" panose="020B0604020202020204" pitchFamily="34" charset="0"/>
                        </a:defRPr>
                      </a:lvl5pPr>
                      <a:lvl6pPr fontAlgn="base">
                        <a:spcBef>
                          <a:spcPct val="20000"/>
                        </a:spcBef>
                        <a:spcAft>
                          <a:spcPct val="0"/>
                        </a:spcAft>
                        <a:defRPr sz="1200">
                          <a:solidFill>
                            <a:srgbClr val="3333CC"/>
                          </a:solidFill>
                          <a:latin typeface="Arial" panose="020B0604020202020204" pitchFamily="34" charset="0"/>
                        </a:defRPr>
                      </a:lvl6pPr>
                      <a:lvl7pPr fontAlgn="base">
                        <a:spcBef>
                          <a:spcPct val="20000"/>
                        </a:spcBef>
                        <a:spcAft>
                          <a:spcPct val="0"/>
                        </a:spcAft>
                        <a:defRPr sz="1200">
                          <a:solidFill>
                            <a:srgbClr val="3333CC"/>
                          </a:solidFill>
                          <a:latin typeface="Arial" panose="020B0604020202020204" pitchFamily="34" charset="0"/>
                        </a:defRPr>
                      </a:lvl7pPr>
                      <a:lvl8pPr fontAlgn="base">
                        <a:spcBef>
                          <a:spcPct val="20000"/>
                        </a:spcBef>
                        <a:spcAft>
                          <a:spcPct val="0"/>
                        </a:spcAft>
                        <a:defRPr sz="1200">
                          <a:solidFill>
                            <a:srgbClr val="3333CC"/>
                          </a:solidFill>
                          <a:latin typeface="Arial" panose="020B0604020202020204" pitchFamily="34" charset="0"/>
                        </a:defRPr>
                      </a:lvl8pPr>
                      <a:lvl9pPr fontAlgn="base">
                        <a:spcBef>
                          <a:spcPct val="20000"/>
                        </a:spcBef>
                        <a:spcAft>
                          <a:spcPct val="0"/>
                        </a:spcAft>
                        <a:defRPr sz="1200">
                          <a:solidFill>
                            <a:srgbClr val="33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fr-FR" sz="1200" b="0" i="0" u="none" strike="noStrike" cap="none" normalizeH="0" baseline="0">
                          <a:ln>
                            <a:noFill/>
                          </a:ln>
                          <a:solidFill>
                            <a:schemeClr val="tx1"/>
                          </a:solidFill>
                          <a:effectLst/>
                          <a:latin typeface="Arial" panose="020B0604020202020204" pitchFamily="34" charset="0"/>
                        </a:rPr>
                        <a:t>0.08</a:t>
                      </a:r>
                    </a:p>
                  </a:txBody>
                  <a:tcP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009900"/>
                      </a:solidFill>
                      <a:prstDash val="solid"/>
                      <a:round/>
                      <a:headEnd type="none" w="med" len="med"/>
                      <a:tailEnd type="none" w="med" len="med"/>
                    </a:lnT>
                    <a:lnB w="19050" cap="flat" cmpd="sng" algn="ctr">
                      <a:solidFill>
                        <a:srgbClr val="0099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Wingdings" pitchFamily="2" charset="2"/>
                        <a:defRPr>
                          <a:solidFill>
                            <a:srgbClr val="5F5F5F"/>
                          </a:solidFill>
                          <a:latin typeface="Arial" panose="020B0604020202020204" pitchFamily="34" charset="0"/>
                        </a:defRPr>
                      </a:lvl1pPr>
                      <a:lvl2pPr>
                        <a:spcBef>
                          <a:spcPct val="20000"/>
                        </a:spcBef>
                        <a:buFont typeface="Wingdings" pitchFamily="2" charset="2"/>
                        <a:defRPr sz="1600">
                          <a:solidFill>
                            <a:srgbClr val="5F5F5F"/>
                          </a:solidFill>
                          <a:latin typeface="Arial" panose="020B0604020202020204" pitchFamily="34" charset="0"/>
                        </a:defRPr>
                      </a:lvl2pPr>
                      <a:lvl3pPr>
                        <a:spcBef>
                          <a:spcPct val="20000"/>
                        </a:spcBef>
                        <a:defRPr sz="1400">
                          <a:solidFill>
                            <a:srgbClr val="5F5F5F"/>
                          </a:solidFill>
                          <a:latin typeface="Arial" panose="020B0604020202020204" pitchFamily="34" charset="0"/>
                        </a:defRPr>
                      </a:lvl3pPr>
                      <a:lvl4pPr>
                        <a:spcBef>
                          <a:spcPct val="20000"/>
                        </a:spcBef>
                        <a:defRPr sz="1200">
                          <a:solidFill>
                            <a:srgbClr val="3333CC"/>
                          </a:solidFill>
                          <a:latin typeface="Arial" panose="020B0604020202020204" pitchFamily="34" charset="0"/>
                        </a:defRPr>
                      </a:lvl4pPr>
                      <a:lvl5pPr>
                        <a:spcBef>
                          <a:spcPct val="20000"/>
                        </a:spcBef>
                        <a:defRPr sz="1200">
                          <a:solidFill>
                            <a:srgbClr val="3333CC"/>
                          </a:solidFill>
                          <a:latin typeface="Arial" panose="020B0604020202020204" pitchFamily="34" charset="0"/>
                        </a:defRPr>
                      </a:lvl5pPr>
                      <a:lvl6pPr fontAlgn="base">
                        <a:spcBef>
                          <a:spcPct val="20000"/>
                        </a:spcBef>
                        <a:spcAft>
                          <a:spcPct val="0"/>
                        </a:spcAft>
                        <a:defRPr sz="1200">
                          <a:solidFill>
                            <a:srgbClr val="3333CC"/>
                          </a:solidFill>
                          <a:latin typeface="Arial" panose="020B0604020202020204" pitchFamily="34" charset="0"/>
                        </a:defRPr>
                      </a:lvl6pPr>
                      <a:lvl7pPr fontAlgn="base">
                        <a:spcBef>
                          <a:spcPct val="20000"/>
                        </a:spcBef>
                        <a:spcAft>
                          <a:spcPct val="0"/>
                        </a:spcAft>
                        <a:defRPr sz="1200">
                          <a:solidFill>
                            <a:srgbClr val="3333CC"/>
                          </a:solidFill>
                          <a:latin typeface="Arial" panose="020B0604020202020204" pitchFamily="34" charset="0"/>
                        </a:defRPr>
                      </a:lvl7pPr>
                      <a:lvl8pPr fontAlgn="base">
                        <a:spcBef>
                          <a:spcPct val="20000"/>
                        </a:spcBef>
                        <a:spcAft>
                          <a:spcPct val="0"/>
                        </a:spcAft>
                        <a:defRPr sz="1200">
                          <a:solidFill>
                            <a:srgbClr val="3333CC"/>
                          </a:solidFill>
                          <a:latin typeface="Arial" panose="020B0604020202020204" pitchFamily="34" charset="0"/>
                        </a:defRPr>
                      </a:lvl8pPr>
                      <a:lvl9pPr fontAlgn="base">
                        <a:spcBef>
                          <a:spcPct val="20000"/>
                        </a:spcBef>
                        <a:spcAft>
                          <a:spcPct val="0"/>
                        </a:spcAft>
                        <a:defRPr sz="1200">
                          <a:solidFill>
                            <a:srgbClr val="33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fr-FR" sz="1200" b="0" i="0" u="none" strike="noStrike" cap="none" normalizeH="0" baseline="0">
                          <a:ln>
                            <a:noFill/>
                          </a:ln>
                          <a:solidFill>
                            <a:schemeClr val="tx1"/>
                          </a:solidFill>
                          <a:effectLst/>
                          <a:latin typeface="Arial" panose="020B0604020202020204" pitchFamily="34" charset="0"/>
                        </a:rPr>
                        <a:t>0.16</a:t>
                      </a:r>
                    </a:p>
                  </a:txBody>
                  <a:tcP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009900"/>
                      </a:solidFill>
                      <a:prstDash val="solid"/>
                      <a:round/>
                      <a:headEnd type="none" w="med" len="med"/>
                      <a:tailEnd type="none" w="med" len="med"/>
                    </a:lnT>
                    <a:lnB w="19050" cap="flat" cmpd="sng" algn="ctr">
                      <a:solidFill>
                        <a:srgbClr val="0099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Wingdings" pitchFamily="2" charset="2"/>
                        <a:defRPr>
                          <a:solidFill>
                            <a:srgbClr val="5F5F5F"/>
                          </a:solidFill>
                          <a:latin typeface="Arial" panose="020B0604020202020204" pitchFamily="34" charset="0"/>
                        </a:defRPr>
                      </a:lvl1pPr>
                      <a:lvl2pPr>
                        <a:spcBef>
                          <a:spcPct val="20000"/>
                        </a:spcBef>
                        <a:buFont typeface="Wingdings" pitchFamily="2" charset="2"/>
                        <a:defRPr sz="1600">
                          <a:solidFill>
                            <a:srgbClr val="5F5F5F"/>
                          </a:solidFill>
                          <a:latin typeface="Arial" panose="020B0604020202020204" pitchFamily="34" charset="0"/>
                        </a:defRPr>
                      </a:lvl2pPr>
                      <a:lvl3pPr>
                        <a:spcBef>
                          <a:spcPct val="20000"/>
                        </a:spcBef>
                        <a:defRPr sz="1400">
                          <a:solidFill>
                            <a:srgbClr val="5F5F5F"/>
                          </a:solidFill>
                          <a:latin typeface="Arial" panose="020B0604020202020204" pitchFamily="34" charset="0"/>
                        </a:defRPr>
                      </a:lvl3pPr>
                      <a:lvl4pPr>
                        <a:spcBef>
                          <a:spcPct val="20000"/>
                        </a:spcBef>
                        <a:defRPr sz="1200">
                          <a:solidFill>
                            <a:srgbClr val="3333CC"/>
                          </a:solidFill>
                          <a:latin typeface="Arial" panose="020B0604020202020204" pitchFamily="34" charset="0"/>
                        </a:defRPr>
                      </a:lvl4pPr>
                      <a:lvl5pPr>
                        <a:spcBef>
                          <a:spcPct val="20000"/>
                        </a:spcBef>
                        <a:defRPr sz="1200">
                          <a:solidFill>
                            <a:srgbClr val="3333CC"/>
                          </a:solidFill>
                          <a:latin typeface="Arial" panose="020B0604020202020204" pitchFamily="34" charset="0"/>
                        </a:defRPr>
                      </a:lvl5pPr>
                      <a:lvl6pPr fontAlgn="base">
                        <a:spcBef>
                          <a:spcPct val="20000"/>
                        </a:spcBef>
                        <a:spcAft>
                          <a:spcPct val="0"/>
                        </a:spcAft>
                        <a:defRPr sz="1200">
                          <a:solidFill>
                            <a:srgbClr val="3333CC"/>
                          </a:solidFill>
                          <a:latin typeface="Arial" panose="020B0604020202020204" pitchFamily="34" charset="0"/>
                        </a:defRPr>
                      </a:lvl6pPr>
                      <a:lvl7pPr fontAlgn="base">
                        <a:spcBef>
                          <a:spcPct val="20000"/>
                        </a:spcBef>
                        <a:spcAft>
                          <a:spcPct val="0"/>
                        </a:spcAft>
                        <a:defRPr sz="1200">
                          <a:solidFill>
                            <a:srgbClr val="3333CC"/>
                          </a:solidFill>
                          <a:latin typeface="Arial" panose="020B0604020202020204" pitchFamily="34" charset="0"/>
                        </a:defRPr>
                      </a:lvl7pPr>
                      <a:lvl8pPr fontAlgn="base">
                        <a:spcBef>
                          <a:spcPct val="20000"/>
                        </a:spcBef>
                        <a:spcAft>
                          <a:spcPct val="0"/>
                        </a:spcAft>
                        <a:defRPr sz="1200">
                          <a:solidFill>
                            <a:srgbClr val="3333CC"/>
                          </a:solidFill>
                          <a:latin typeface="Arial" panose="020B0604020202020204" pitchFamily="34" charset="0"/>
                        </a:defRPr>
                      </a:lvl8pPr>
                      <a:lvl9pPr fontAlgn="base">
                        <a:spcBef>
                          <a:spcPct val="20000"/>
                        </a:spcBef>
                        <a:spcAft>
                          <a:spcPct val="0"/>
                        </a:spcAft>
                        <a:defRPr sz="1200">
                          <a:solidFill>
                            <a:srgbClr val="33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fr-FR" sz="1200" b="0" i="0" u="none" strike="noStrike" cap="none" normalizeH="0" baseline="0">
                          <a:ln>
                            <a:noFill/>
                          </a:ln>
                          <a:solidFill>
                            <a:schemeClr val="tx1"/>
                          </a:solidFill>
                          <a:effectLst/>
                          <a:latin typeface="Arial" panose="020B0604020202020204" pitchFamily="34" charset="0"/>
                        </a:rPr>
                        <a:t>0.04</a:t>
                      </a:r>
                    </a:p>
                  </a:txBody>
                  <a:tcP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009900"/>
                      </a:solidFill>
                      <a:prstDash val="solid"/>
                      <a:round/>
                      <a:headEnd type="none" w="med" len="med"/>
                      <a:tailEnd type="none" w="med" len="med"/>
                    </a:lnT>
                    <a:lnB w="19050" cap="flat" cmpd="sng" algn="ctr">
                      <a:solidFill>
                        <a:srgbClr val="0099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Wingdings" pitchFamily="2" charset="2"/>
                        <a:defRPr>
                          <a:solidFill>
                            <a:srgbClr val="5F5F5F"/>
                          </a:solidFill>
                          <a:latin typeface="Arial" panose="020B0604020202020204" pitchFamily="34" charset="0"/>
                        </a:defRPr>
                      </a:lvl1pPr>
                      <a:lvl2pPr>
                        <a:spcBef>
                          <a:spcPct val="20000"/>
                        </a:spcBef>
                        <a:buFont typeface="Wingdings" pitchFamily="2" charset="2"/>
                        <a:defRPr sz="1600">
                          <a:solidFill>
                            <a:srgbClr val="5F5F5F"/>
                          </a:solidFill>
                          <a:latin typeface="Arial" panose="020B0604020202020204" pitchFamily="34" charset="0"/>
                        </a:defRPr>
                      </a:lvl2pPr>
                      <a:lvl3pPr>
                        <a:spcBef>
                          <a:spcPct val="20000"/>
                        </a:spcBef>
                        <a:defRPr sz="1400">
                          <a:solidFill>
                            <a:srgbClr val="5F5F5F"/>
                          </a:solidFill>
                          <a:latin typeface="Arial" panose="020B0604020202020204" pitchFamily="34" charset="0"/>
                        </a:defRPr>
                      </a:lvl3pPr>
                      <a:lvl4pPr>
                        <a:spcBef>
                          <a:spcPct val="20000"/>
                        </a:spcBef>
                        <a:defRPr sz="1200">
                          <a:solidFill>
                            <a:srgbClr val="3333CC"/>
                          </a:solidFill>
                          <a:latin typeface="Arial" panose="020B0604020202020204" pitchFamily="34" charset="0"/>
                        </a:defRPr>
                      </a:lvl4pPr>
                      <a:lvl5pPr>
                        <a:spcBef>
                          <a:spcPct val="20000"/>
                        </a:spcBef>
                        <a:defRPr sz="1200">
                          <a:solidFill>
                            <a:srgbClr val="3333CC"/>
                          </a:solidFill>
                          <a:latin typeface="Arial" panose="020B0604020202020204" pitchFamily="34" charset="0"/>
                        </a:defRPr>
                      </a:lvl5pPr>
                      <a:lvl6pPr fontAlgn="base">
                        <a:spcBef>
                          <a:spcPct val="20000"/>
                        </a:spcBef>
                        <a:spcAft>
                          <a:spcPct val="0"/>
                        </a:spcAft>
                        <a:defRPr sz="1200">
                          <a:solidFill>
                            <a:srgbClr val="3333CC"/>
                          </a:solidFill>
                          <a:latin typeface="Arial" panose="020B0604020202020204" pitchFamily="34" charset="0"/>
                        </a:defRPr>
                      </a:lvl6pPr>
                      <a:lvl7pPr fontAlgn="base">
                        <a:spcBef>
                          <a:spcPct val="20000"/>
                        </a:spcBef>
                        <a:spcAft>
                          <a:spcPct val="0"/>
                        </a:spcAft>
                        <a:defRPr sz="1200">
                          <a:solidFill>
                            <a:srgbClr val="3333CC"/>
                          </a:solidFill>
                          <a:latin typeface="Arial" panose="020B0604020202020204" pitchFamily="34" charset="0"/>
                        </a:defRPr>
                      </a:lvl7pPr>
                      <a:lvl8pPr fontAlgn="base">
                        <a:spcBef>
                          <a:spcPct val="20000"/>
                        </a:spcBef>
                        <a:spcAft>
                          <a:spcPct val="0"/>
                        </a:spcAft>
                        <a:defRPr sz="1200">
                          <a:solidFill>
                            <a:srgbClr val="3333CC"/>
                          </a:solidFill>
                          <a:latin typeface="Arial" panose="020B0604020202020204" pitchFamily="34" charset="0"/>
                        </a:defRPr>
                      </a:lvl8pPr>
                      <a:lvl9pPr fontAlgn="base">
                        <a:spcBef>
                          <a:spcPct val="20000"/>
                        </a:spcBef>
                        <a:spcAft>
                          <a:spcPct val="0"/>
                        </a:spcAft>
                        <a:defRPr sz="1200">
                          <a:solidFill>
                            <a:srgbClr val="33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fr-FR" sz="1200" b="0" i="0" u="none" strike="noStrike" cap="none" normalizeH="0" baseline="0">
                          <a:ln>
                            <a:noFill/>
                          </a:ln>
                          <a:solidFill>
                            <a:schemeClr val="tx1"/>
                          </a:solidFill>
                          <a:effectLst/>
                          <a:latin typeface="Arial" panose="020B0604020202020204" pitchFamily="34" charset="0"/>
                        </a:rPr>
                        <a:t>0.02</a:t>
                      </a:r>
                    </a:p>
                  </a:txBody>
                  <a:tcP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009900"/>
                      </a:solidFill>
                      <a:prstDash val="solid"/>
                      <a:round/>
                      <a:headEnd type="none" w="med" len="med"/>
                      <a:tailEnd type="none" w="med" len="med"/>
                    </a:lnT>
                    <a:lnB w="19050" cap="flat" cmpd="sng" algn="ctr">
                      <a:solidFill>
                        <a:srgbClr val="0099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Wingdings" pitchFamily="2" charset="2"/>
                        <a:defRPr>
                          <a:solidFill>
                            <a:srgbClr val="5F5F5F"/>
                          </a:solidFill>
                          <a:latin typeface="Arial" panose="020B0604020202020204" pitchFamily="34" charset="0"/>
                        </a:defRPr>
                      </a:lvl1pPr>
                      <a:lvl2pPr>
                        <a:spcBef>
                          <a:spcPct val="20000"/>
                        </a:spcBef>
                        <a:buFont typeface="Wingdings" pitchFamily="2" charset="2"/>
                        <a:defRPr sz="1600">
                          <a:solidFill>
                            <a:srgbClr val="5F5F5F"/>
                          </a:solidFill>
                          <a:latin typeface="Arial" panose="020B0604020202020204" pitchFamily="34" charset="0"/>
                        </a:defRPr>
                      </a:lvl2pPr>
                      <a:lvl3pPr>
                        <a:spcBef>
                          <a:spcPct val="20000"/>
                        </a:spcBef>
                        <a:defRPr sz="1400">
                          <a:solidFill>
                            <a:srgbClr val="5F5F5F"/>
                          </a:solidFill>
                          <a:latin typeface="Arial" panose="020B0604020202020204" pitchFamily="34" charset="0"/>
                        </a:defRPr>
                      </a:lvl3pPr>
                      <a:lvl4pPr>
                        <a:spcBef>
                          <a:spcPct val="20000"/>
                        </a:spcBef>
                        <a:defRPr sz="1200">
                          <a:solidFill>
                            <a:srgbClr val="3333CC"/>
                          </a:solidFill>
                          <a:latin typeface="Arial" panose="020B0604020202020204" pitchFamily="34" charset="0"/>
                        </a:defRPr>
                      </a:lvl4pPr>
                      <a:lvl5pPr>
                        <a:spcBef>
                          <a:spcPct val="20000"/>
                        </a:spcBef>
                        <a:defRPr sz="1200">
                          <a:solidFill>
                            <a:srgbClr val="3333CC"/>
                          </a:solidFill>
                          <a:latin typeface="Arial" panose="020B0604020202020204" pitchFamily="34" charset="0"/>
                        </a:defRPr>
                      </a:lvl5pPr>
                      <a:lvl6pPr fontAlgn="base">
                        <a:spcBef>
                          <a:spcPct val="20000"/>
                        </a:spcBef>
                        <a:spcAft>
                          <a:spcPct val="0"/>
                        </a:spcAft>
                        <a:defRPr sz="1200">
                          <a:solidFill>
                            <a:srgbClr val="3333CC"/>
                          </a:solidFill>
                          <a:latin typeface="Arial" panose="020B0604020202020204" pitchFamily="34" charset="0"/>
                        </a:defRPr>
                      </a:lvl6pPr>
                      <a:lvl7pPr fontAlgn="base">
                        <a:spcBef>
                          <a:spcPct val="20000"/>
                        </a:spcBef>
                        <a:spcAft>
                          <a:spcPct val="0"/>
                        </a:spcAft>
                        <a:defRPr sz="1200">
                          <a:solidFill>
                            <a:srgbClr val="3333CC"/>
                          </a:solidFill>
                          <a:latin typeface="Arial" panose="020B0604020202020204" pitchFamily="34" charset="0"/>
                        </a:defRPr>
                      </a:lvl7pPr>
                      <a:lvl8pPr fontAlgn="base">
                        <a:spcBef>
                          <a:spcPct val="20000"/>
                        </a:spcBef>
                        <a:spcAft>
                          <a:spcPct val="0"/>
                        </a:spcAft>
                        <a:defRPr sz="1200">
                          <a:solidFill>
                            <a:srgbClr val="3333CC"/>
                          </a:solidFill>
                          <a:latin typeface="Arial" panose="020B0604020202020204" pitchFamily="34" charset="0"/>
                        </a:defRPr>
                      </a:lvl8pPr>
                      <a:lvl9pPr fontAlgn="base">
                        <a:spcBef>
                          <a:spcPct val="20000"/>
                        </a:spcBef>
                        <a:spcAft>
                          <a:spcPct val="0"/>
                        </a:spcAft>
                        <a:defRPr sz="1200">
                          <a:solidFill>
                            <a:srgbClr val="3333CC"/>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fr-FR" sz="1200" b="0" i="0" u="none" strike="noStrike" cap="none" normalizeH="0" baseline="0">
                          <a:ln>
                            <a:noFill/>
                          </a:ln>
                          <a:solidFill>
                            <a:schemeClr val="tx1"/>
                          </a:solidFill>
                          <a:effectLst/>
                          <a:latin typeface="Arial" panose="020B0604020202020204" pitchFamily="34" charset="0"/>
                        </a:rPr>
                        <a:t>0.04</a:t>
                      </a:r>
                    </a:p>
                  </a:txBody>
                  <a:tcP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009900"/>
                      </a:solidFill>
                      <a:prstDash val="solid"/>
                      <a:round/>
                      <a:headEnd type="none" w="med" len="med"/>
                      <a:tailEnd type="none" w="med" len="med"/>
                    </a:lnT>
                    <a:lnB w="19050" cap="flat" cmpd="sng" algn="ctr">
                      <a:solidFill>
                        <a:srgbClr val="0099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865320519"/>
                  </a:ext>
                </a:extLst>
              </a:tr>
            </a:tbl>
          </a:graphicData>
        </a:graphic>
      </p:graphicFrame>
      <p:sp>
        <p:nvSpPr>
          <p:cNvPr id="112718" name="Rectangle 78">
            <a:extLst>
              <a:ext uri="{FF2B5EF4-FFF2-40B4-BE49-F238E27FC236}">
                <a16:creationId xmlns:a16="http://schemas.microsoft.com/office/drawing/2014/main" id="{AB61A94F-6828-ABB6-4089-3531D1D21D8A}"/>
              </a:ext>
            </a:extLst>
          </p:cNvPr>
          <p:cNvSpPr>
            <a:spLocks noChangeArrowheads="1"/>
          </p:cNvSpPr>
          <p:nvPr/>
        </p:nvSpPr>
        <p:spPr bwMode="auto">
          <a:xfrm>
            <a:off x="381000"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2719" name="Rectangle 79">
            <a:extLst>
              <a:ext uri="{FF2B5EF4-FFF2-40B4-BE49-F238E27FC236}">
                <a16:creationId xmlns:a16="http://schemas.microsoft.com/office/drawing/2014/main" id="{5A47CD3F-1425-6BD6-4E6E-1842860269E5}"/>
              </a:ext>
            </a:extLst>
          </p:cNvPr>
          <p:cNvSpPr>
            <a:spLocks noChangeArrowheads="1"/>
          </p:cNvSpPr>
          <p:nvPr/>
        </p:nvSpPr>
        <p:spPr bwMode="auto">
          <a:xfrm>
            <a:off x="1676400"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2720" name="Rectangle 80">
            <a:extLst>
              <a:ext uri="{FF2B5EF4-FFF2-40B4-BE49-F238E27FC236}">
                <a16:creationId xmlns:a16="http://schemas.microsoft.com/office/drawing/2014/main" id="{39373C32-EA95-7BFF-8541-2B74DA05323B}"/>
              </a:ext>
            </a:extLst>
          </p:cNvPr>
          <p:cNvSpPr>
            <a:spLocks noChangeArrowheads="1"/>
          </p:cNvSpPr>
          <p:nvPr/>
        </p:nvSpPr>
        <p:spPr bwMode="auto">
          <a:xfrm>
            <a:off x="2955925"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2721" name="Rectangle 81">
            <a:extLst>
              <a:ext uri="{FF2B5EF4-FFF2-40B4-BE49-F238E27FC236}">
                <a16:creationId xmlns:a16="http://schemas.microsoft.com/office/drawing/2014/main" id="{0B525091-BF41-F006-BA38-0AB817F0DAC5}"/>
              </a:ext>
            </a:extLst>
          </p:cNvPr>
          <p:cNvSpPr>
            <a:spLocks noChangeArrowheads="1"/>
          </p:cNvSpPr>
          <p:nvPr/>
        </p:nvSpPr>
        <p:spPr bwMode="auto">
          <a:xfrm>
            <a:off x="4244975" y="6477000"/>
            <a:ext cx="106045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3">
            <a:extLst>
              <a:ext uri="{FF2B5EF4-FFF2-40B4-BE49-F238E27FC236}">
                <a16:creationId xmlns:a16="http://schemas.microsoft.com/office/drawing/2014/main" id="{02CFCAE3-34F6-BF3C-DA5B-CD961F633A35}"/>
              </a:ext>
            </a:extLst>
          </p:cNvPr>
          <p:cNvSpPr>
            <a:spLocks noGrp="1"/>
          </p:cNvSpPr>
          <p:nvPr>
            <p:ph type="sldNum" sz="quarter" idx="10"/>
          </p:nvPr>
        </p:nvSpPr>
        <p:spPr/>
        <p:txBody>
          <a:bodyPr/>
          <a:lstStyle/>
          <a:p>
            <a:fld id="{A9FD3724-52CD-E540-9870-38547A62560E}" type="slidenum">
              <a:rPr lang="en-US" altLang="fr-FR"/>
              <a:pPr/>
              <a:t>35</a:t>
            </a:fld>
            <a:r>
              <a:rPr lang="en-US" altLang="fr-FR"/>
              <a:t> :: 50</a:t>
            </a:r>
          </a:p>
        </p:txBody>
      </p:sp>
      <p:sp>
        <p:nvSpPr>
          <p:cNvPr id="168962" name="Rectangle 2">
            <a:extLst>
              <a:ext uri="{FF2B5EF4-FFF2-40B4-BE49-F238E27FC236}">
                <a16:creationId xmlns:a16="http://schemas.microsoft.com/office/drawing/2014/main" id="{82F3D0E6-5259-F8F1-779E-7CEF5DBC33D4}"/>
              </a:ext>
            </a:extLst>
          </p:cNvPr>
          <p:cNvSpPr>
            <a:spLocks noGrp="1" noChangeArrowheads="1"/>
          </p:cNvSpPr>
          <p:nvPr>
            <p:ph type="title"/>
          </p:nvPr>
        </p:nvSpPr>
        <p:spPr/>
        <p:txBody>
          <a:bodyPr/>
          <a:lstStyle/>
          <a:p>
            <a:r>
              <a:rPr lang="en-US" altLang="fr-FR"/>
              <a:t>TCP Friendliness</a:t>
            </a:r>
          </a:p>
        </p:txBody>
      </p:sp>
      <p:grpSp>
        <p:nvGrpSpPr>
          <p:cNvPr id="169073" name="Group 113">
            <a:extLst>
              <a:ext uri="{FF2B5EF4-FFF2-40B4-BE49-F238E27FC236}">
                <a16:creationId xmlns:a16="http://schemas.microsoft.com/office/drawing/2014/main" id="{8C64AA6C-1ABE-A397-A90C-20330E43F3D6}"/>
              </a:ext>
            </a:extLst>
          </p:cNvPr>
          <p:cNvGrpSpPr>
            <a:grpSpLocks/>
          </p:cNvGrpSpPr>
          <p:nvPr/>
        </p:nvGrpSpPr>
        <p:grpSpPr bwMode="auto">
          <a:xfrm>
            <a:off x="1219200" y="1617663"/>
            <a:ext cx="6694488" cy="2573337"/>
            <a:chOff x="768" y="1019"/>
            <a:chExt cx="4217" cy="1621"/>
          </a:xfrm>
        </p:grpSpPr>
        <p:sp>
          <p:nvSpPr>
            <p:cNvPr id="168971" name="Rectangle 11">
              <a:extLst>
                <a:ext uri="{FF2B5EF4-FFF2-40B4-BE49-F238E27FC236}">
                  <a16:creationId xmlns:a16="http://schemas.microsoft.com/office/drawing/2014/main" id="{6E8DCDEF-10A6-3C95-5D7E-779E9E878299}"/>
                </a:ext>
              </a:extLst>
            </p:cNvPr>
            <p:cNvSpPr>
              <a:spLocks noChangeArrowheads="1"/>
            </p:cNvSpPr>
            <p:nvPr/>
          </p:nvSpPr>
          <p:spPr bwMode="auto">
            <a:xfrm>
              <a:off x="1129" y="1078"/>
              <a:ext cx="3808" cy="129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68972" name="Rectangle 12">
              <a:extLst>
                <a:ext uri="{FF2B5EF4-FFF2-40B4-BE49-F238E27FC236}">
                  <a16:creationId xmlns:a16="http://schemas.microsoft.com/office/drawing/2014/main" id="{FA139AB4-31CA-BA7A-D33D-B3C8FB475ED9}"/>
                </a:ext>
              </a:extLst>
            </p:cNvPr>
            <p:cNvSpPr>
              <a:spLocks noChangeArrowheads="1"/>
            </p:cNvSpPr>
            <p:nvPr/>
          </p:nvSpPr>
          <p:spPr bwMode="auto">
            <a:xfrm>
              <a:off x="1129" y="1078"/>
              <a:ext cx="3808" cy="1297"/>
            </a:xfrm>
            <a:prstGeom prst="rect">
              <a:avLst/>
            </a:prstGeom>
            <a:noFill/>
            <a:ln w="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168973" name="Line 13">
              <a:extLst>
                <a:ext uri="{FF2B5EF4-FFF2-40B4-BE49-F238E27FC236}">
                  <a16:creationId xmlns:a16="http://schemas.microsoft.com/office/drawing/2014/main" id="{81B05827-0DCF-8518-041E-2A76D3DC7F83}"/>
                </a:ext>
              </a:extLst>
            </p:cNvPr>
            <p:cNvSpPr>
              <a:spLocks noChangeShapeType="1"/>
            </p:cNvSpPr>
            <p:nvPr/>
          </p:nvSpPr>
          <p:spPr bwMode="auto">
            <a:xfrm>
              <a:off x="1129" y="1078"/>
              <a:ext cx="380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68974" name="Freeform 14">
              <a:extLst>
                <a:ext uri="{FF2B5EF4-FFF2-40B4-BE49-F238E27FC236}">
                  <a16:creationId xmlns:a16="http://schemas.microsoft.com/office/drawing/2014/main" id="{3993D395-5A8B-9D03-0C76-D8263B857563}"/>
                </a:ext>
              </a:extLst>
            </p:cNvPr>
            <p:cNvSpPr>
              <a:spLocks/>
            </p:cNvSpPr>
            <p:nvPr/>
          </p:nvSpPr>
          <p:spPr bwMode="auto">
            <a:xfrm>
              <a:off x="1129" y="1078"/>
              <a:ext cx="3808" cy="1297"/>
            </a:xfrm>
            <a:custGeom>
              <a:avLst/>
              <a:gdLst>
                <a:gd name="T0" fmla="*/ 0 w 595"/>
                <a:gd name="T1" fmla="*/ 198 h 198"/>
                <a:gd name="T2" fmla="*/ 595 w 595"/>
                <a:gd name="T3" fmla="*/ 198 h 198"/>
                <a:gd name="T4" fmla="*/ 595 w 595"/>
                <a:gd name="T5" fmla="*/ 0 h 198"/>
              </a:gdLst>
              <a:ahLst/>
              <a:cxnLst>
                <a:cxn ang="0">
                  <a:pos x="T0" y="T1"/>
                </a:cxn>
                <a:cxn ang="0">
                  <a:pos x="T2" y="T3"/>
                </a:cxn>
                <a:cxn ang="0">
                  <a:pos x="T4" y="T5"/>
                </a:cxn>
              </a:cxnLst>
              <a:rect l="0" t="0" r="r" b="b"/>
              <a:pathLst>
                <a:path w="595" h="198">
                  <a:moveTo>
                    <a:pt x="0" y="198"/>
                  </a:moveTo>
                  <a:lnTo>
                    <a:pt x="595" y="198"/>
                  </a:lnTo>
                  <a:lnTo>
                    <a:pt x="595"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168975" name="Line 15">
              <a:extLst>
                <a:ext uri="{FF2B5EF4-FFF2-40B4-BE49-F238E27FC236}">
                  <a16:creationId xmlns:a16="http://schemas.microsoft.com/office/drawing/2014/main" id="{9DDCF1E1-BE68-84B6-F692-1C0C3389C112}"/>
                </a:ext>
              </a:extLst>
            </p:cNvPr>
            <p:cNvSpPr>
              <a:spLocks noChangeShapeType="1"/>
            </p:cNvSpPr>
            <p:nvPr/>
          </p:nvSpPr>
          <p:spPr bwMode="auto">
            <a:xfrm flipV="1">
              <a:off x="1129" y="1078"/>
              <a:ext cx="1" cy="129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68976" name="Line 16">
              <a:extLst>
                <a:ext uri="{FF2B5EF4-FFF2-40B4-BE49-F238E27FC236}">
                  <a16:creationId xmlns:a16="http://schemas.microsoft.com/office/drawing/2014/main" id="{5DC563FA-0592-5A5F-E207-3E877DCC4766}"/>
                </a:ext>
              </a:extLst>
            </p:cNvPr>
            <p:cNvSpPr>
              <a:spLocks noChangeShapeType="1"/>
            </p:cNvSpPr>
            <p:nvPr/>
          </p:nvSpPr>
          <p:spPr bwMode="auto">
            <a:xfrm>
              <a:off x="1129" y="2375"/>
              <a:ext cx="380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68977" name="Line 17">
              <a:extLst>
                <a:ext uri="{FF2B5EF4-FFF2-40B4-BE49-F238E27FC236}">
                  <a16:creationId xmlns:a16="http://schemas.microsoft.com/office/drawing/2014/main" id="{B4137118-8DB7-ADB8-2015-63771ECB81E2}"/>
                </a:ext>
              </a:extLst>
            </p:cNvPr>
            <p:cNvSpPr>
              <a:spLocks noChangeShapeType="1"/>
            </p:cNvSpPr>
            <p:nvPr/>
          </p:nvSpPr>
          <p:spPr bwMode="auto">
            <a:xfrm flipV="1">
              <a:off x="1129" y="1078"/>
              <a:ext cx="1" cy="129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68978" name="Line 18">
              <a:extLst>
                <a:ext uri="{FF2B5EF4-FFF2-40B4-BE49-F238E27FC236}">
                  <a16:creationId xmlns:a16="http://schemas.microsoft.com/office/drawing/2014/main" id="{4B8B7120-C446-CD9B-E944-018B8BF507AF}"/>
                </a:ext>
              </a:extLst>
            </p:cNvPr>
            <p:cNvSpPr>
              <a:spLocks noChangeShapeType="1"/>
            </p:cNvSpPr>
            <p:nvPr/>
          </p:nvSpPr>
          <p:spPr bwMode="auto">
            <a:xfrm flipV="1">
              <a:off x="1129" y="2335"/>
              <a:ext cx="1" cy="4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68979" name="Line 19">
              <a:extLst>
                <a:ext uri="{FF2B5EF4-FFF2-40B4-BE49-F238E27FC236}">
                  <a16:creationId xmlns:a16="http://schemas.microsoft.com/office/drawing/2014/main" id="{E869438E-8B41-E816-7A53-97AA41C87F0D}"/>
                </a:ext>
              </a:extLst>
            </p:cNvPr>
            <p:cNvSpPr>
              <a:spLocks noChangeShapeType="1"/>
            </p:cNvSpPr>
            <p:nvPr/>
          </p:nvSpPr>
          <p:spPr bwMode="auto">
            <a:xfrm>
              <a:off x="1129" y="1078"/>
              <a:ext cx="1" cy="3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68980" name="Rectangle 20">
              <a:extLst>
                <a:ext uri="{FF2B5EF4-FFF2-40B4-BE49-F238E27FC236}">
                  <a16:creationId xmlns:a16="http://schemas.microsoft.com/office/drawing/2014/main" id="{91630279-2DC3-7420-2E6E-3B97BCB3F4E8}"/>
                </a:ext>
              </a:extLst>
            </p:cNvPr>
            <p:cNvSpPr>
              <a:spLocks noChangeArrowheads="1"/>
            </p:cNvSpPr>
            <p:nvPr/>
          </p:nvSpPr>
          <p:spPr bwMode="auto">
            <a:xfrm>
              <a:off x="1103" y="2394"/>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fr-FR" sz="1200">
                  <a:solidFill>
                    <a:srgbClr val="000000"/>
                  </a:solidFill>
                  <a:latin typeface="Helvetica" pitchFamily="2" charset="0"/>
                </a:rPr>
                <a:t>0</a:t>
              </a:r>
              <a:endParaRPr lang="en-US" altLang="fr-FR"/>
            </a:p>
          </p:txBody>
        </p:sp>
        <p:sp>
          <p:nvSpPr>
            <p:cNvPr id="168981" name="Line 21">
              <a:extLst>
                <a:ext uri="{FF2B5EF4-FFF2-40B4-BE49-F238E27FC236}">
                  <a16:creationId xmlns:a16="http://schemas.microsoft.com/office/drawing/2014/main" id="{55B5779F-72C7-8CB9-67C7-D524EC984BD4}"/>
                </a:ext>
              </a:extLst>
            </p:cNvPr>
            <p:cNvSpPr>
              <a:spLocks noChangeShapeType="1"/>
            </p:cNvSpPr>
            <p:nvPr/>
          </p:nvSpPr>
          <p:spPr bwMode="auto">
            <a:xfrm flipV="1">
              <a:off x="1506" y="2335"/>
              <a:ext cx="1" cy="4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68982" name="Line 22">
              <a:extLst>
                <a:ext uri="{FF2B5EF4-FFF2-40B4-BE49-F238E27FC236}">
                  <a16:creationId xmlns:a16="http://schemas.microsoft.com/office/drawing/2014/main" id="{32C60BFD-DAE1-2C0B-5975-5AEEAF301E54}"/>
                </a:ext>
              </a:extLst>
            </p:cNvPr>
            <p:cNvSpPr>
              <a:spLocks noChangeShapeType="1"/>
            </p:cNvSpPr>
            <p:nvPr/>
          </p:nvSpPr>
          <p:spPr bwMode="auto">
            <a:xfrm>
              <a:off x="1506" y="1078"/>
              <a:ext cx="1" cy="3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68983" name="Rectangle 23">
              <a:extLst>
                <a:ext uri="{FF2B5EF4-FFF2-40B4-BE49-F238E27FC236}">
                  <a16:creationId xmlns:a16="http://schemas.microsoft.com/office/drawing/2014/main" id="{A9C758DF-A3A3-438F-663E-0BE1315A2E5B}"/>
                </a:ext>
              </a:extLst>
            </p:cNvPr>
            <p:cNvSpPr>
              <a:spLocks noChangeArrowheads="1"/>
            </p:cNvSpPr>
            <p:nvPr/>
          </p:nvSpPr>
          <p:spPr bwMode="auto">
            <a:xfrm>
              <a:off x="1480" y="2394"/>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fr-FR" sz="1200">
                  <a:solidFill>
                    <a:srgbClr val="000000"/>
                  </a:solidFill>
                  <a:latin typeface="Helvetica" pitchFamily="2" charset="0"/>
                </a:rPr>
                <a:t>1</a:t>
              </a:r>
              <a:endParaRPr lang="en-US" altLang="fr-FR"/>
            </a:p>
          </p:txBody>
        </p:sp>
        <p:sp>
          <p:nvSpPr>
            <p:cNvPr id="168984" name="Line 24">
              <a:extLst>
                <a:ext uri="{FF2B5EF4-FFF2-40B4-BE49-F238E27FC236}">
                  <a16:creationId xmlns:a16="http://schemas.microsoft.com/office/drawing/2014/main" id="{468105CC-7551-FBB8-32E0-3E3A3C2B2A81}"/>
                </a:ext>
              </a:extLst>
            </p:cNvPr>
            <p:cNvSpPr>
              <a:spLocks noChangeShapeType="1"/>
            </p:cNvSpPr>
            <p:nvPr/>
          </p:nvSpPr>
          <p:spPr bwMode="auto">
            <a:xfrm flipV="1">
              <a:off x="1890" y="2335"/>
              <a:ext cx="1" cy="4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68985" name="Line 25">
              <a:extLst>
                <a:ext uri="{FF2B5EF4-FFF2-40B4-BE49-F238E27FC236}">
                  <a16:creationId xmlns:a16="http://schemas.microsoft.com/office/drawing/2014/main" id="{4780EAD6-FBA5-CE6E-E1C6-BCF10F2B6D75}"/>
                </a:ext>
              </a:extLst>
            </p:cNvPr>
            <p:cNvSpPr>
              <a:spLocks noChangeShapeType="1"/>
            </p:cNvSpPr>
            <p:nvPr/>
          </p:nvSpPr>
          <p:spPr bwMode="auto">
            <a:xfrm>
              <a:off x="1890" y="1078"/>
              <a:ext cx="1" cy="3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68986" name="Rectangle 26">
              <a:extLst>
                <a:ext uri="{FF2B5EF4-FFF2-40B4-BE49-F238E27FC236}">
                  <a16:creationId xmlns:a16="http://schemas.microsoft.com/office/drawing/2014/main" id="{7767B9F7-A128-E8AA-ACA6-A1977A90B9C9}"/>
                </a:ext>
              </a:extLst>
            </p:cNvPr>
            <p:cNvSpPr>
              <a:spLocks noChangeArrowheads="1"/>
            </p:cNvSpPr>
            <p:nvPr/>
          </p:nvSpPr>
          <p:spPr bwMode="auto">
            <a:xfrm>
              <a:off x="1865" y="2394"/>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fr-FR" sz="1200">
                  <a:solidFill>
                    <a:srgbClr val="000000"/>
                  </a:solidFill>
                  <a:latin typeface="Helvetica" pitchFamily="2" charset="0"/>
                </a:rPr>
                <a:t>2</a:t>
              </a:r>
              <a:endParaRPr lang="en-US" altLang="fr-FR"/>
            </a:p>
          </p:txBody>
        </p:sp>
        <p:sp>
          <p:nvSpPr>
            <p:cNvPr id="168987" name="Line 27">
              <a:extLst>
                <a:ext uri="{FF2B5EF4-FFF2-40B4-BE49-F238E27FC236}">
                  <a16:creationId xmlns:a16="http://schemas.microsoft.com/office/drawing/2014/main" id="{323FFB7F-74ED-E511-8FB0-F1FAC0C8BC96}"/>
                </a:ext>
              </a:extLst>
            </p:cNvPr>
            <p:cNvSpPr>
              <a:spLocks noChangeShapeType="1"/>
            </p:cNvSpPr>
            <p:nvPr/>
          </p:nvSpPr>
          <p:spPr bwMode="auto">
            <a:xfrm flipV="1">
              <a:off x="2268" y="2335"/>
              <a:ext cx="1" cy="4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68988" name="Line 28">
              <a:extLst>
                <a:ext uri="{FF2B5EF4-FFF2-40B4-BE49-F238E27FC236}">
                  <a16:creationId xmlns:a16="http://schemas.microsoft.com/office/drawing/2014/main" id="{82BA9269-8882-C39E-9948-CF696B79AB69}"/>
                </a:ext>
              </a:extLst>
            </p:cNvPr>
            <p:cNvSpPr>
              <a:spLocks noChangeShapeType="1"/>
            </p:cNvSpPr>
            <p:nvPr/>
          </p:nvSpPr>
          <p:spPr bwMode="auto">
            <a:xfrm>
              <a:off x="2268" y="1078"/>
              <a:ext cx="1" cy="3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68989" name="Rectangle 29">
              <a:extLst>
                <a:ext uri="{FF2B5EF4-FFF2-40B4-BE49-F238E27FC236}">
                  <a16:creationId xmlns:a16="http://schemas.microsoft.com/office/drawing/2014/main" id="{0DC203EC-AEB5-A846-49F2-7D31BD772A81}"/>
                </a:ext>
              </a:extLst>
            </p:cNvPr>
            <p:cNvSpPr>
              <a:spLocks noChangeArrowheads="1"/>
            </p:cNvSpPr>
            <p:nvPr/>
          </p:nvSpPr>
          <p:spPr bwMode="auto">
            <a:xfrm>
              <a:off x="2242" y="2394"/>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fr-FR" sz="1200">
                  <a:solidFill>
                    <a:srgbClr val="000000"/>
                  </a:solidFill>
                  <a:latin typeface="Helvetica" pitchFamily="2" charset="0"/>
                </a:rPr>
                <a:t>3</a:t>
              </a:r>
              <a:endParaRPr lang="en-US" altLang="fr-FR"/>
            </a:p>
          </p:txBody>
        </p:sp>
        <p:sp>
          <p:nvSpPr>
            <p:cNvPr id="168990" name="Line 30">
              <a:extLst>
                <a:ext uri="{FF2B5EF4-FFF2-40B4-BE49-F238E27FC236}">
                  <a16:creationId xmlns:a16="http://schemas.microsoft.com/office/drawing/2014/main" id="{162A539F-4C41-D282-3BC5-369D709B49BB}"/>
                </a:ext>
              </a:extLst>
            </p:cNvPr>
            <p:cNvSpPr>
              <a:spLocks noChangeShapeType="1"/>
            </p:cNvSpPr>
            <p:nvPr/>
          </p:nvSpPr>
          <p:spPr bwMode="auto">
            <a:xfrm flipV="1">
              <a:off x="2652" y="2335"/>
              <a:ext cx="1" cy="4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68991" name="Line 31">
              <a:extLst>
                <a:ext uri="{FF2B5EF4-FFF2-40B4-BE49-F238E27FC236}">
                  <a16:creationId xmlns:a16="http://schemas.microsoft.com/office/drawing/2014/main" id="{C8AADF3C-0FDB-A7CB-47CF-F099DA4500E9}"/>
                </a:ext>
              </a:extLst>
            </p:cNvPr>
            <p:cNvSpPr>
              <a:spLocks noChangeShapeType="1"/>
            </p:cNvSpPr>
            <p:nvPr/>
          </p:nvSpPr>
          <p:spPr bwMode="auto">
            <a:xfrm>
              <a:off x="2652" y="1078"/>
              <a:ext cx="1" cy="3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68992" name="Rectangle 32">
              <a:extLst>
                <a:ext uri="{FF2B5EF4-FFF2-40B4-BE49-F238E27FC236}">
                  <a16:creationId xmlns:a16="http://schemas.microsoft.com/office/drawing/2014/main" id="{BF51D392-6BD1-B89F-9FEB-E9F939710C96}"/>
                </a:ext>
              </a:extLst>
            </p:cNvPr>
            <p:cNvSpPr>
              <a:spLocks noChangeArrowheads="1"/>
            </p:cNvSpPr>
            <p:nvPr/>
          </p:nvSpPr>
          <p:spPr bwMode="auto">
            <a:xfrm>
              <a:off x="2626" y="2394"/>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fr-FR" sz="1200">
                  <a:solidFill>
                    <a:srgbClr val="000000"/>
                  </a:solidFill>
                  <a:latin typeface="Helvetica" pitchFamily="2" charset="0"/>
                </a:rPr>
                <a:t>4</a:t>
              </a:r>
              <a:endParaRPr lang="en-US" altLang="fr-FR"/>
            </a:p>
          </p:txBody>
        </p:sp>
        <p:sp>
          <p:nvSpPr>
            <p:cNvPr id="168993" name="Line 33">
              <a:extLst>
                <a:ext uri="{FF2B5EF4-FFF2-40B4-BE49-F238E27FC236}">
                  <a16:creationId xmlns:a16="http://schemas.microsoft.com/office/drawing/2014/main" id="{5ABE61F8-5289-EBFB-37D1-7C7D0263093E}"/>
                </a:ext>
              </a:extLst>
            </p:cNvPr>
            <p:cNvSpPr>
              <a:spLocks noChangeShapeType="1"/>
            </p:cNvSpPr>
            <p:nvPr/>
          </p:nvSpPr>
          <p:spPr bwMode="auto">
            <a:xfrm flipV="1">
              <a:off x="3029" y="2335"/>
              <a:ext cx="1" cy="4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68994" name="Line 34">
              <a:extLst>
                <a:ext uri="{FF2B5EF4-FFF2-40B4-BE49-F238E27FC236}">
                  <a16:creationId xmlns:a16="http://schemas.microsoft.com/office/drawing/2014/main" id="{F26DCB25-4488-61E6-B0CA-8798487A9D93}"/>
                </a:ext>
              </a:extLst>
            </p:cNvPr>
            <p:cNvSpPr>
              <a:spLocks noChangeShapeType="1"/>
            </p:cNvSpPr>
            <p:nvPr/>
          </p:nvSpPr>
          <p:spPr bwMode="auto">
            <a:xfrm>
              <a:off x="3029" y="1078"/>
              <a:ext cx="1" cy="3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68995" name="Rectangle 35">
              <a:extLst>
                <a:ext uri="{FF2B5EF4-FFF2-40B4-BE49-F238E27FC236}">
                  <a16:creationId xmlns:a16="http://schemas.microsoft.com/office/drawing/2014/main" id="{0238E93B-4FBE-8304-F59D-47DC6316BDAA}"/>
                </a:ext>
              </a:extLst>
            </p:cNvPr>
            <p:cNvSpPr>
              <a:spLocks noChangeArrowheads="1"/>
            </p:cNvSpPr>
            <p:nvPr/>
          </p:nvSpPr>
          <p:spPr bwMode="auto">
            <a:xfrm>
              <a:off x="3003" y="2394"/>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fr-FR" sz="1200">
                  <a:solidFill>
                    <a:srgbClr val="000000"/>
                  </a:solidFill>
                  <a:latin typeface="Helvetica" pitchFamily="2" charset="0"/>
                </a:rPr>
                <a:t>5</a:t>
              </a:r>
              <a:endParaRPr lang="en-US" altLang="fr-FR"/>
            </a:p>
          </p:txBody>
        </p:sp>
        <p:sp>
          <p:nvSpPr>
            <p:cNvPr id="168996" name="Line 36">
              <a:extLst>
                <a:ext uri="{FF2B5EF4-FFF2-40B4-BE49-F238E27FC236}">
                  <a16:creationId xmlns:a16="http://schemas.microsoft.com/office/drawing/2014/main" id="{93655DB3-5094-1CCB-975D-5DF00832B743}"/>
                </a:ext>
              </a:extLst>
            </p:cNvPr>
            <p:cNvSpPr>
              <a:spLocks noChangeShapeType="1"/>
            </p:cNvSpPr>
            <p:nvPr/>
          </p:nvSpPr>
          <p:spPr bwMode="auto">
            <a:xfrm flipV="1">
              <a:off x="3413" y="2335"/>
              <a:ext cx="1" cy="4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68997" name="Line 37">
              <a:extLst>
                <a:ext uri="{FF2B5EF4-FFF2-40B4-BE49-F238E27FC236}">
                  <a16:creationId xmlns:a16="http://schemas.microsoft.com/office/drawing/2014/main" id="{33E75428-5B36-B372-11D9-C74DED396536}"/>
                </a:ext>
              </a:extLst>
            </p:cNvPr>
            <p:cNvSpPr>
              <a:spLocks noChangeShapeType="1"/>
            </p:cNvSpPr>
            <p:nvPr/>
          </p:nvSpPr>
          <p:spPr bwMode="auto">
            <a:xfrm>
              <a:off x="3413" y="1078"/>
              <a:ext cx="1" cy="3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68998" name="Rectangle 38">
              <a:extLst>
                <a:ext uri="{FF2B5EF4-FFF2-40B4-BE49-F238E27FC236}">
                  <a16:creationId xmlns:a16="http://schemas.microsoft.com/office/drawing/2014/main" id="{68834333-23F7-DD22-7FAB-769D57067BFC}"/>
                </a:ext>
              </a:extLst>
            </p:cNvPr>
            <p:cNvSpPr>
              <a:spLocks noChangeArrowheads="1"/>
            </p:cNvSpPr>
            <p:nvPr/>
          </p:nvSpPr>
          <p:spPr bwMode="auto">
            <a:xfrm>
              <a:off x="3388" y="2394"/>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fr-FR" sz="1200">
                  <a:solidFill>
                    <a:srgbClr val="000000"/>
                  </a:solidFill>
                  <a:latin typeface="Helvetica" pitchFamily="2" charset="0"/>
                </a:rPr>
                <a:t>6</a:t>
              </a:r>
              <a:endParaRPr lang="en-US" altLang="fr-FR"/>
            </a:p>
          </p:txBody>
        </p:sp>
        <p:sp>
          <p:nvSpPr>
            <p:cNvPr id="168999" name="Line 39">
              <a:extLst>
                <a:ext uri="{FF2B5EF4-FFF2-40B4-BE49-F238E27FC236}">
                  <a16:creationId xmlns:a16="http://schemas.microsoft.com/office/drawing/2014/main" id="{66D4EBED-A266-2856-3062-4301304840F4}"/>
                </a:ext>
              </a:extLst>
            </p:cNvPr>
            <p:cNvSpPr>
              <a:spLocks noChangeShapeType="1"/>
            </p:cNvSpPr>
            <p:nvPr/>
          </p:nvSpPr>
          <p:spPr bwMode="auto">
            <a:xfrm flipV="1">
              <a:off x="3791" y="2335"/>
              <a:ext cx="1" cy="4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69000" name="Line 40">
              <a:extLst>
                <a:ext uri="{FF2B5EF4-FFF2-40B4-BE49-F238E27FC236}">
                  <a16:creationId xmlns:a16="http://schemas.microsoft.com/office/drawing/2014/main" id="{A1A1130F-90D4-DE02-E9C8-F2538F9DF504}"/>
                </a:ext>
              </a:extLst>
            </p:cNvPr>
            <p:cNvSpPr>
              <a:spLocks noChangeShapeType="1"/>
            </p:cNvSpPr>
            <p:nvPr/>
          </p:nvSpPr>
          <p:spPr bwMode="auto">
            <a:xfrm>
              <a:off x="3791" y="1078"/>
              <a:ext cx="1" cy="3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69001" name="Rectangle 41">
              <a:extLst>
                <a:ext uri="{FF2B5EF4-FFF2-40B4-BE49-F238E27FC236}">
                  <a16:creationId xmlns:a16="http://schemas.microsoft.com/office/drawing/2014/main" id="{940BCE48-758A-5AC5-11EE-8032882C9824}"/>
                </a:ext>
              </a:extLst>
            </p:cNvPr>
            <p:cNvSpPr>
              <a:spLocks noChangeArrowheads="1"/>
            </p:cNvSpPr>
            <p:nvPr/>
          </p:nvSpPr>
          <p:spPr bwMode="auto">
            <a:xfrm>
              <a:off x="3765" y="2394"/>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fr-FR" sz="1200">
                  <a:solidFill>
                    <a:srgbClr val="000000"/>
                  </a:solidFill>
                  <a:latin typeface="Helvetica" pitchFamily="2" charset="0"/>
                </a:rPr>
                <a:t>7</a:t>
              </a:r>
              <a:endParaRPr lang="en-US" altLang="fr-FR"/>
            </a:p>
          </p:txBody>
        </p:sp>
        <p:sp>
          <p:nvSpPr>
            <p:cNvPr id="169002" name="Line 42">
              <a:extLst>
                <a:ext uri="{FF2B5EF4-FFF2-40B4-BE49-F238E27FC236}">
                  <a16:creationId xmlns:a16="http://schemas.microsoft.com/office/drawing/2014/main" id="{D7296264-EB5A-5AE3-F3FD-9FD13450C12A}"/>
                </a:ext>
              </a:extLst>
            </p:cNvPr>
            <p:cNvSpPr>
              <a:spLocks noChangeShapeType="1"/>
            </p:cNvSpPr>
            <p:nvPr/>
          </p:nvSpPr>
          <p:spPr bwMode="auto">
            <a:xfrm flipV="1">
              <a:off x="4175" y="2335"/>
              <a:ext cx="1" cy="4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69003" name="Line 43">
              <a:extLst>
                <a:ext uri="{FF2B5EF4-FFF2-40B4-BE49-F238E27FC236}">
                  <a16:creationId xmlns:a16="http://schemas.microsoft.com/office/drawing/2014/main" id="{CD6DC43F-DB5A-38BC-A3A3-BD7F6FF2F2D7}"/>
                </a:ext>
              </a:extLst>
            </p:cNvPr>
            <p:cNvSpPr>
              <a:spLocks noChangeShapeType="1"/>
            </p:cNvSpPr>
            <p:nvPr/>
          </p:nvSpPr>
          <p:spPr bwMode="auto">
            <a:xfrm>
              <a:off x="4175" y="1078"/>
              <a:ext cx="1" cy="3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69004" name="Rectangle 44">
              <a:extLst>
                <a:ext uri="{FF2B5EF4-FFF2-40B4-BE49-F238E27FC236}">
                  <a16:creationId xmlns:a16="http://schemas.microsoft.com/office/drawing/2014/main" id="{49EE5F5F-34B8-FC94-6040-DB5DC213B529}"/>
                </a:ext>
              </a:extLst>
            </p:cNvPr>
            <p:cNvSpPr>
              <a:spLocks noChangeArrowheads="1"/>
            </p:cNvSpPr>
            <p:nvPr/>
          </p:nvSpPr>
          <p:spPr bwMode="auto">
            <a:xfrm>
              <a:off x="4149" y="2394"/>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fr-FR" sz="1200">
                  <a:solidFill>
                    <a:srgbClr val="000000"/>
                  </a:solidFill>
                  <a:latin typeface="Helvetica" pitchFamily="2" charset="0"/>
                </a:rPr>
                <a:t>8</a:t>
              </a:r>
              <a:endParaRPr lang="en-US" altLang="fr-FR"/>
            </a:p>
          </p:txBody>
        </p:sp>
        <p:sp>
          <p:nvSpPr>
            <p:cNvPr id="169005" name="Line 45">
              <a:extLst>
                <a:ext uri="{FF2B5EF4-FFF2-40B4-BE49-F238E27FC236}">
                  <a16:creationId xmlns:a16="http://schemas.microsoft.com/office/drawing/2014/main" id="{343C68EA-A689-B896-C3CF-F7EAA5049F6E}"/>
                </a:ext>
              </a:extLst>
            </p:cNvPr>
            <p:cNvSpPr>
              <a:spLocks noChangeShapeType="1"/>
            </p:cNvSpPr>
            <p:nvPr/>
          </p:nvSpPr>
          <p:spPr bwMode="auto">
            <a:xfrm flipV="1">
              <a:off x="4552" y="2335"/>
              <a:ext cx="1" cy="4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69006" name="Line 46">
              <a:extLst>
                <a:ext uri="{FF2B5EF4-FFF2-40B4-BE49-F238E27FC236}">
                  <a16:creationId xmlns:a16="http://schemas.microsoft.com/office/drawing/2014/main" id="{8AECFABB-793C-018D-48CE-917F826D99CF}"/>
                </a:ext>
              </a:extLst>
            </p:cNvPr>
            <p:cNvSpPr>
              <a:spLocks noChangeShapeType="1"/>
            </p:cNvSpPr>
            <p:nvPr/>
          </p:nvSpPr>
          <p:spPr bwMode="auto">
            <a:xfrm>
              <a:off x="4552" y="1078"/>
              <a:ext cx="1" cy="3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69007" name="Rectangle 47">
              <a:extLst>
                <a:ext uri="{FF2B5EF4-FFF2-40B4-BE49-F238E27FC236}">
                  <a16:creationId xmlns:a16="http://schemas.microsoft.com/office/drawing/2014/main" id="{6CA5F840-ED29-B655-0543-30C7260051F4}"/>
                </a:ext>
              </a:extLst>
            </p:cNvPr>
            <p:cNvSpPr>
              <a:spLocks noChangeArrowheads="1"/>
            </p:cNvSpPr>
            <p:nvPr/>
          </p:nvSpPr>
          <p:spPr bwMode="auto">
            <a:xfrm>
              <a:off x="4527" y="2394"/>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fr-FR" sz="1200">
                  <a:solidFill>
                    <a:srgbClr val="000000"/>
                  </a:solidFill>
                  <a:latin typeface="Helvetica" pitchFamily="2" charset="0"/>
                </a:rPr>
                <a:t>9</a:t>
              </a:r>
              <a:endParaRPr lang="en-US" altLang="fr-FR"/>
            </a:p>
          </p:txBody>
        </p:sp>
        <p:sp>
          <p:nvSpPr>
            <p:cNvPr id="169008" name="Line 48">
              <a:extLst>
                <a:ext uri="{FF2B5EF4-FFF2-40B4-BE49-F238E27FC236}">
                  <a16:creationId xmlns:a16="http://schemas.microsoft.com/office/drawing/2014/main" id="{C8D0B763-1DE3-CBF3-E152-1DE5F18D6456}"/>
                </a:ext>
              </a:extLst>
            </p:cNvPr>
            <p:cNvSpPr>
              <a:spLocks noChangeShapeType="1"/>
            </p:cNvSpPr>
            <p:nvPr/>
          </p:nvSpPr>
          <p:spPr bwMode="auto">
            <a:xfrm flipV="1">
              <a:off x="4937" y="2335"/>
              <a:ext cx="1" cy="4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69009" name="Line 49">
              <a:extLst>
                <a:ext uri="{FF2B5EF4-FFF2-40B4-BE49-F238E27FC236}">
                  <a16:creationId xmlns:a16="http://schemas.microsoft.com/office/drawing/2014/main" id="{737B5ACC-935F-A1D2-5D92-FCE57D5A94F7}"/>
                </a:ext>
              </a:extLst>
            </p:cNvPr>
            <p:cNvSpPr>
              <a:spLocks noChangeShapeType="1"/>
            </p:cNvSpPr>
            <p:nvPr/>
          </p:nvSpPr>
          <p:spPr bwMode="auto">
            <a:xfrm>
              <a:off x="4937" y="1078"/>
              <a:ext cx="1" cy="3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69010" name="Rectangle 50">
              <a:extLst>
                <a:ext uri="{FF2B5EF4-FFF2-40B4-BE49-F238E27FC236}">
                  <a16:creationId xmlns:a16="http://schemas.microsoft.com/office/drawing/2014/main" id="{34C0E0CB-5D27-F64A-A38F-DCD09F17ABF3}"/>
                </a:ext>
              </a:extLst>
            </p:cNvPr>
            <p:cNvSpPr>
              <a:spLocks noChangeArrowheads="1"/>
            </p:cNvSpPr>
            <p:nvPr/>
          </p:nvSpPr>
          <p:spPr bwMode="auto">
            <a:xfrm>
              <a:off x="4878" y="2394"/>
              <a:ext cx="10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fr-FR" sz="1200">
                  <a:solidFill>
                    <a:srgbClr val="000000"/>
                  </a:solidFill>
                  <a:latin typeface="Helvetica" pitchFamily="2" charset="0"/>
                </a:rPr>
                <a:t>10</a:t>
              </a:r>
              <a:endParaRPr lang="en-US" altLang="fr-FR"/>
            </a:p>
          </p:txBody>
        </p:sp>
        <p:sp>
          <p:nvSpPr>
            <p:cNvPr id="169011" name="Line 51">
              <a:extLst>
                <a:ext uri="{FF2B5EF4-FFF2-40B4-BE49-F238E27FC236}">
                  <a16:creationId xmlns:a16="http://schemas.microsoft.com/office/drawing/2014/main" id="{6DFB2302-14C4-839C-346B-FEBC192408F6}"/>
                </a:ext>
              </a:extLst>
            </p:cNvPr>
            <p:cNvSpPr>
              <a:spLocks noChangeShapeType="1"/>
            </p:cNvSpPr>
            <p:nvPr/>
          </p:nvSpPr>
          <p:spPr bwMode="auto">
            <a:xfrm>
              <a:off x="1129" y="2375"/>
              <a:ext cx="3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69012" name="Line 52">
              <a:extLst>
                <a:ext uri="{FF2B5EF4-FFF2-40B4-BE49-F238E27FC236}">
                  <a16:creationId xmlns:a16="http://schemas.microsoft.com/office/drawing/2014/main" id="{CD82AFA8-E134-95BF-F27D-055CB7EAA13F}"/>
                </a:ext>
              </a:extLst>
            </p:cNvPr>
            <p:cNvSpPr>
              <a:spLocks noChangeShapeType="1"/>
            </p:cNvSpPr>
            <p:nvPr/>
          </p:nvSpPr>
          <p:spPr bwMode="auto">
            <a:xfrm flipH="1">
              <a:off x="4898" y="2375"/>
              <a:ext cx="3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69013" name="Rectangle 53">
              <a:extLst>
                <a:ext uri="{FF2B5EF4-FFF2-40B4-BE49-F238E27FC236}">
                  <a16:creationId xmlns:a16="http://schemas.microsoft.com/office/drawing/2014/main" id="{597774BF-EB8D-B5A5-F9A6-3DC7C4E97662}"/>
                </a:ext>
              </a:extLst>
            </p:cNvPr>
            <p:cNvSpPr>
              <a:spLocks noChangeArrowheads="1"/>
            </p:cNvSpPr>
            <p:nvPr/>
          </p:nvSpPr>
          <p:spPr bwMode="auto">
            <a:xfrm>
              <a:off x="988" y="2315"/>
              <a:ext cx="10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fr-FR" sz="1200">
                  <a:solidFill>
                    <a:srgbClr val="000000"/>
                  </a:solidFill>
                  <a:latin typeface="Helvetica" pitchFamily="2" charset="0"/>
                </a:rPr>
                <a:t>20</a:t>
              </a:r>
              <a:endParaRPr lang="en-US" altLang="fr-FR"/>
            </a:p>
          </p:txBody>
        </p:sp>
        <p:sp>
          <p:nvSpPr>
            <p:cNvPr id="169014" name="Line 54">
              <a:extLst>
                <a:ext uri="{FF2B5EF4-FFF2-40B4-BE49-F238E27FC236}">
                  <a16:creationId xmlns:a16="http://schemas.microsoft.com/office/drawing/2014/main" id="{437788A9-37DC-F8E2-27C1-3A13B345E4A6}"/>
                </a:ext>
              </a:extLst>
            </p:cNvPr>
            <p:cNvSpPr>
              <a:spLocks noChangeShapeType="1"/>
            </p:cNvSpPr>
            <p:nvPr/>
          </p:nvSpPr>
          <p:spPr bwMode="auto">
            <a:xfrm>
              <a:off x="1129" y="2159"/>
              <a:ext cx="3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69015" name="Line 55">
              <a:extLst>
                <a:ext uri="{FF2B5EF4-FFF2-40B4-BE49-F238E27FC236}">
                  <a16:creationId xmlns:a16="http://schemas.microsoft.com/office/drawing/2014/main" id="{5F2F72D0-1C0F-30AE-C571-FD688A3311D5}"/>
                </a:ext>
              </a:extLst>
            </p:cNvPr>
            <p:cNvSpPr>
              <a:spLocks noChangeShapeType="1"/>
            </p:cNvSpPr>
            <p:nvPr/>
          </p:nvSpPr>
          <p:spPr bwMode="auto">
            <a:xfrm flipH="1">
              <a:off x="4898" y="2159"/>
              <a:ext cx="3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69016" name="Rectangle 56">
              <a:extLst>
                <a:ext uri="{FF2B5EF4-FFF2-40B4-BE49-F238E27FC236}">
                  <a16:creationId xmlns:a16="http://schemas.microsoft.com/office/drawing/2014/main" id="{E0B20E94-BA75-B280-8EA9-E03CF22513B8}"/>
                </a:ext>
              </a:extLst>
            </p:cNvPr>
            <p:cNvSpPr>
              <a:spLocks noChangeArrowheads="1"/>
            </p:cNvSpPr>
            <p:nvPr/>
          </p:nvSpPr>
          <p:spPr bwMode="auto">
            <a:xfrm>
              <a:off x="988" y="2100"/>
              <a:ext cx="10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fr-FR" sz="1200">
                  <a:solidFill>
                    <a:srgbClr val="000000"/>
                  </a:solidFill>
                  <a:latin typeface="Helvetica" pitchFamily="2" charset="0"/>
                </a:rPr>
                <a:t>30</a:t>
              </a:r>
              <a:endParaRPr lang="en-US" altLang="fr-FR"/>
            </a:p>
          </p:txBody>
        </p:sp>
        <p:sp>
          <p:nvSpPr>
            <p:cNvPr id="169017" name="Line 57">
              <a:extLst>
                <a:ext uri="{FF2B5EF4-FFF2-40B4-BE49-F238E27FC236}">
                  <a16:creationId xmlns:a16="http://schemas.microsoft.com/office/drawing/2014/main" id="{3848AAA2-8120-BAD1-8252-A4C40EB84352}"/>
                </a:ext>
              </a:extLst>
            </p:cNvPr>
            <p:cNvSpPr>
              <a:spLocks noChangeShapeType="1"/>
            </p:cNvSpPr>
            <p:nvPr/>
          </p:nvSpPr>
          <p:spPr bwMode="auto">
            <a:xfrm>
              <a:off x="1129" y="1942"/>
              <a:ext cx="3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69018" name="Line 58">
              <a:extLst>
                <a:ext uri="{FF2B5EF4-FFF2-40B4-BE49-F238E27FC236}">
                  <a16:creationId xmlns:a16="http://schemas.microsoft.com/office/drawing/2014/main" id="{E68CDC60-0AF8-5D62-E387-FB19AD7A1740}"/>
                </a:ext>
              </a:extLst>
            </p:cNvPr>
            <p:cNvSpPr>
              <a:spLocks noChangeShapeType="1"/>
            </p:cNvSpPr>
            <p:nvPr/>
          </p:nvSpPr>
          <p:spPr bwMode="auto">
            <a:xfrm flipH="1">
              <a:off x="4898" y="1942"/>
              <a:ext cx="3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69019" name="Rectangle 59">
              <a:extLst>
                <a:ext uri="{FF2B5EF4-FFF2-40B4-BE49-F238E27FC236}">
                  <a16:creationId xmlns:a16="http://schemas.microsoft.com/office/drawing/2014/main" id="{EB93F2BD-6D7E-8A8C-826B-4662F5AF6A1B}"/>
                </a:ext>
              </a:extLst>
            </p:cNvPr>
            <p:cNvSpPr>
              <a:spLocks noChangeArrowheads="1"/>
            </p:cNvSpPr>
            <p:nvPr/>
          </p:nvSpPr>
          <p:spPr bwMode="auto">
            <a:xfrm>
              <a:off x="988" y="1884"/>
              <a:ext cx="10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fr-FR" sz="1200">
                  <a:solidFill>
                    <a:srgbClr val="000000"/>
                  </a:solidFill>
                  <a:latin typeface="Helvetica" pitchFamily="2" charset="0"/>
                </a:rPr>
                <a:t>40</a:t>
              </a:r>
              <a:endParaRPr lang="en-US" altLang="fr-FR"/>
            </a:p>
          </p:txBody>
        </p:sp>
        <p:sp>
          <p:nvSpPr>
            <p:cNvPr id="169020" name="Line 60">
              <a:extLst>
                <a:ext uri="{FF2B5EF4-FFF2-40B4-BE49-F238E27FC236}">
                  <a16:creationId xmlns:a16="http://schemas.microsoft.com/office/drawing/2014/main" id="{91526A42-219D-31DB-E262-D0BD7D555D84}"/>
                </a:ext>
              </a:extLst>
            </p:cNvPr>
            <p:cNvSpPr>
              <a:spLocks noChangeShapeType="1"/>
            </p:cNvSpPr>
            <p:nvPr/>
          </p:nvSpPr>
          <p:spPr bwMode="auto">
            <a:xfrm>
              <a:off x="1129" y="1726"/>
              <a:ext cx="3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69021" name="Line 61">
              <a:extLst>
                <a:ext uri="{FF2B5EF4-FFF2-40B4-BE49-F238E27FC236}">
                  <a16:creationId xmlns:a16="http://schemas.microsoft.com/office/drawing/2014/main" id="{0F42935F-D3FC-D177-3499-5D7669BCC9A5}"/>
                </a:ext>
              </a:extLst>
            </p:cNvPr>
            <p:cNvSpPr>
              <a:spLocks noChangeShapeType="1"/>
            </p:cNvSpPr>
            <p:nvPr/>
          </p:nvSpPr>
          <p:spPr bwMode="auto">
            <a:xfrm flipH="1">
              <a:off x="4898" y="1726"/>
              <a:ext cx="3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69022" name="Rectangle 62">
              <a:extLst>
                <a:ext uri="{FF2B5EF4-FFF2-40B4-BE49-F238E27FC236}">
                  <a16:creationId xmlns:a16="http://schemas.microsoft.com/office/drawing/2014/main" id="{876526B2-4730-8904-5789-8DE34E37EF14}"/>
                </a:ext>
              </a:extLst>
            </p:cNvPr>
            <p:cNvSpPr>
              <a:spLocks noChangeArrowheads="1"/>
            </p:cNvSpPr>
            <p:nvPr/>
          </p:nvSpPr>
          <p:spPr bwMode="auto">
            <a:xfrm>
              <a:off x="988" y="1667"/>
              <a:ext cx="10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fr-FR" sz="1200">
                  <a:solidFill>
                    <a:srgbClr val="000000"/>
                  </a:solidFill>
                  <a:latin typeface="Helvetica" pitchFamily="2" charset="0"/>
                </a:rPr>
                <a:t>50</a:t>
              </a:r>
              <a:endParaRPr lang="en-US" altLang="fr-FR"/>
            </a:p>
          </p:txBody>
        </p:sp>
        <p:sp>
          <p:nvSpPr>
            <p:cNvPr id="169023" name="Line 63">
              <a:extLst>
                <a:ext uri="{FF2B5EF4-FFF2-40B4-BE49-F238E27FC236}">
                  <a16:creationId xmlns:a16="http://schemas.microsoft.com/office/drawing/2014/main" id="{5D37FE55-A5E7-73C1-3B2E-705814ED6C52}"/>
                </a:ext>
              </a:extLst>
            </p:cNvPr>
            <p:cNvSpPr>
              <a:spLocks noChangeShapeType="1"/>
            </p:cNvSpPr>
            <p:nvPr/>
          </p:nvSpPr>
          <p:spPr bwMode="auto">
            <a:xfrm>
              <a:off x="1129" y="1510"/>
              <a:ext cx="3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69024" name="Line 64">
              <a:extLst>
                <a:ext uri="{FF2B5EF4-FFF2-40B4-BE49-F238E27FC236}">
                  <a16:creationId xmlns:a16="http://schemas.microsoft.com/office/drawing/2014/main" id="{26BF8557-8D81-1220-A426-E696D52A9BFF}"/>
                </a:ext>
              </a:extLst>
            </p:cNvPr>
            <p:cNvSpPr>
              <a:spLocks noChangeShapeType="1"/>
            </p:cNvSpPr>
            <p:nvPr/>
          </p:nvSpPr>
          <p:spPr bwMode="auto">
            <a:xfrm flipH="1">
              <a:off x="4898" y="1510"/>
              <a:ext cx="3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69025" name="Rectangle 65">
              <a:extLst>
                <a:ext uri="{FF2B5EF4-FFF2-40B4-BE49-F238E27FC236}">
                  <a16:creationId xmlns:a16="http://schemas.microsoft.com/office/drawing/2014/main" id="{4AC89636-D836-2748-8705-743C3B2331D6}"/>
                </a:ext>
              </a:extLst>
            </p:cNvPr>
            <p:cNvSpPr>
              <a:spLocks noChangeArrowheads="1"/>
            </p:cNvSpPr>
            <p:nvPr/>
          </p:nvSpPr>
          <p:spPr bwMode="auto">
            <a:xfrm>
              <a:off x="988" y="1451"/>
              <a:ext cx="10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fr-FR" sz="1200">
                  <a:solidFill>
                    <a:srgbClr val="000000"/>
                  </a:solidFill>
                  <a:latin typeface="Helvetica" pitchFamily="2" charset="0"/>
                </a:rPr>
                <a:t>60</a:t>
              </a:r>
              <a:endParaRPr lang="en-US" altLang="fr-FR"/>
            </a:p>
          </p:txBody>
        </p:sp>
        <p:sp>
          <p:nvSpPr>
            <p:cNvPr id="169026" name="Line 66">
              <a:extLst>
                <a:ext uri="{FF2B5EF4-FFF2-40B4-BE49-F238E27FC236}">
                  <a16:creationId xmlns:a16="http://schemas.microsoft.com/office/drawing/2014/main" id="{4102BC5C-7ECA-75EB-6899-D382149C3852}"/>
                </a:ext>
              </a:extLst>
            </p:cNvPr>
            <p:cNvSpPr>
              <a:spLocks noChangeShapeType="1"/>
            </p:cNvSpPr>
            <p:nvPr/>
          </p:nvSpPr>
          <p:spPr bwMode="auto">
            <a:xfrm>
              <a:off x="1129" y="1294"/>
              <a:ext cx="3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69027" name="Line 67">
              <a:extLst>
                <a:ext uri="{FF2B5EF4-FFF2-40B4-BE49-F238E27FC236}">
                  <a16:creationId xmlns:a16="http://schemas.microsoft.com/office/drawing/2014/main" id="{6A71FB1B-5B2E-CE55-8D31-AB446B9130DF}"/>
                </a:ext>
              </a:extLst>
            </p:cNvPr>
            <p:cNvSpPr>
              <a:spLocks noChangeShapeType="1"/>
            </p:cNvSpPr>
            <p:nvPr/>
          </p:nvSpPr>
          <p:spPr bwMode="auto">
            <a:xfrm flipH="1">
              <a:off x="4898" y="1294"/>
              <a:ext cx="3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69028" name="Rectangle 68">
              <a:extLst>
                <a:ext uri="{FF2B5EF4-FFF2-40B4-BE49-F238E27FC236}">
                  <a16:creationId xmlns:a16="http://schemas.microsoft.com/office/drawing/2014/main" id="{3CB6B2CA-A42C-8A3E-E459-92C4B0488FED}"/>
                </a:ext>
              </a:extLst>
            </p:cNvPr>
            <p:cNvSpPr>
              <a:spLocks noChangeArrowheads="1"/>
            </p:cNvSpPr>
            <p:nvPr/>
          </p:nvSpPr>
          <p:spPr bwMode="auto">
            <a:xfrm>
              <a:off x="988" y="1234"/>
              <a:ext cx="10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fr-FR" sz="1200">
                  <a:solidFill>
                    <a:srgbClr val="000000"/>
                  </a:solidFill>
                  <a:latin typeface="Helvetica" pitchFamily="2" charset="0"/>
                </a:rPr>
                <a:t>70</a:t>
              </a:r>
              <a:endParaRPr lang="en-US" altLang="fr-FR"/>
            </a:p>
          </p:txBody>
        </p:sp>
        <p:sp>
          <p:nvSpPr>
            <p:cNvPr id="169029" name="Line 69">
              <a:extLst>
                <a:ext uri="{FF2B5EF4-FFF2-40B4-BE49-F238E27FC236}">
                  <a16:creationId xmlns:a16="http://schemas.microsoft.com/office/drawing/2014/main" id="{EE4B2A2C-E955-1A94-670E-7DE88D8AC472}"/>
                </a:ext>
              </a:extLst>
            </p:cNvPr>
            <p:cNvSpPr>
              <a:spLocks noChangeShapeType="1"/>
            </p:cNvSpPr>
            <p:nvPr/>
          </p:nvSpPr>
          <p:spPr bwMode="auto">
            <a:xfrm>
              <a:off x="1129" y="1078"/>
              <a:ext cx="3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69030" name="Line 70">
              <a:extLst>
                <a:ext uri="{FF2B5EF4-FFF2-40B4-BE49-F238E27FC236}">
                  <a16:creationId xmlns:a16="http://schemas.microsoft.com/office/drawing/2014/main" id="{312EFB98-9E47-C43E-BD7E-1B2279BCD688}"/>
                </a:ext>
              </a:extLst>
            </p:cNvPr>
            <p:cNvSpPr>
              <a:spLocks noChangeShapeType="1"/>
            </p:cNvSpPr>
            <p:nvPr/>
          </p:nvSpPr>
          <p:spPr bwMode="auto">
            <a:xfrm flipH="1">
              <a:off x="4898" y="1078"/>
              <a:ext cx="3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69031" name="Rectangle 71">
              <a:extLst>
                <a:ext uri="{FF2B5EF4-FFF2-40B4-BE49-F238E27FC236}">
                  <a16:creationId xmlns:a16="http://schemas.microsoft.com/office/drawing/2014/main" id="{894161A1-6FA2-B014-B433-69DC552E12D6}"/>
                </a:ext>
              </a:extLst>
            </p:cNvPr>
            <p:cNvSpPr>
              <a:spLocks noChangeArrowheads="1"/>
            </p:cNvSpPr>
            <p:nvPr/>
          </p:nvSpPr>
          <p:spPr bwMode="auto">
            <a:xfrm>
              <a:off x="988" y="1019"/>
              <a:ext cx="10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fr-FR" sz="1200">
                  <a:solidFill>
                    <a:srgbClr val="000000"/>
                  </a:solidFill>
                  <a:latin typeface="Helvetica" pitchFamily="2" charset="0"/>
                </a:rPr>
                <a:t>80</a:t>
              </a:r>
              <a:endParaRPr lang="en-US" altLang="fr-FR"/>
            </a:p>
          </p:txBody>
        </p:sp>
        <p:sp>
          <p:nvSpPr>
            <p:cNvPr id="169032" name="Line 72">
              <a:extLst>
                <a:ext uri="{FF2B5EF4-FFF2-40B4-BE49-F238E27FC236}">
                  <a16:creationId xmlns:a16="http://schemas.microsoft.com/office/drawing/2014/main" id="{1E103064-8FCF-FC1D-54B9-F9E5E614FAEC}"/>
                </a:ext>
              </a:extLst>
            </p:cNvPr>
            <p:cNvSpPr>
              <a:spLocks noChangeShapeType="1"/>
            </p:cNvSpPr>
            <p:nvPr/>
          </p:nvSpPr>
          <p:spPr bwMode="auto">
            <a:xfrm>
              <a:off x="1129" y="1078"/>
              <a:ext cx="380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69033" name="Freeform 73">
              <a:extLst>
                <a:ext uri="{FF2B5EF4-FFF2-40B4-BE49-F238E27FC236}">
                  <a16:creationId xmlns:a16="http://schemas.microsoft.com/office/drawing/2014/main" id="{C572B0E6-2969-D5D5-1901-13D5C4D937ED}"/>
                </a:ext>
              </a:extLst>
            </p:cNvPr>
            <p:cNvSpPr>
              <a:spLocks/>
            </p:cNvSpPr>
            <p:nvPr/>
          </p:nvSpPr>
          <p:spPr bwMode="auto">
            <a:xfrm>
              <a:off x="1129" y="1078"/>
              <a:ext cx="3808" cy="1297"/>
            </a:xfrm>
            <a:custGeom>
              <a:avLst/>
              <a:gdLst>
                <a:gd name="T0" fmla="*/ 0 w 595"/>
                <a:gd name="T1" fmla="*/ 198 h 198"/>
                <a:gd name="T2" fmla="*/ 595 w 595"/>
                <a:gd name="T3" fmla="*/ 198 h 198"/>
                <a:gd name="T4" fmla="*/ 595 w 595"/>
                <a:gd name="T5" fmla="*/ 0 h 198"/>
              </a:gdLst>
              <a:ahLst/>
              <a:cxnLst>
                <a:cxn ang="0">
                  <a:pos x="T0" y="T1"/>
                </a:cxn>
                <a:cxn ang="0">
                  <a:pos x="T2" y="T3"/>
                </a:cxn>
                <a:cxn ang="0">
                  <a:pos x="T4" y="T5"/>
                </a:cxn>
              </a:cxnLst>
              <a:rect l="0" t="0" r="r" b="b"/>
              <a:pathLst>
                <a:path w="595" h="198">
                  <a:moveTo>
                    <a:pt x="0" y="198"/>
                  </a:moveTo>
                  <a:lnTo>
                    <a:pt x="595" y="198"/>
                  </a:lnTo>
                  <a:lnTo>
                    <a:pt x="595"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169034" name="Line 74">
              <a:extLst>
                <a:ext uri="{FF2B5EF4-FFF2-40B4-BE49-F238E27FC236}">
                  <a16:creationId xmlns:a16="http://schemas.microsoft.com/office/drawing/2014/main" id="{53C19A00-0AB5-0765-F3AA-FD2064CDF4C7}"/>
                </a:ext>
              </a:extLst>
            </p:cNvPr>
            <p:cNvSpPr>
              <a:spLocks noChangeShapeType="1"/>
            </p:cNvSpPr>
            <p:nvPr/>
          </p:nvSpPr>
          <p:spPr bwMode="auto">
            <a:xfrm flipV="1">
              <a:off x="1129" y="1078"/>
              <a:ext cx="1" cy="129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69035" name="Line 75">
              <a:extLst>
                <a:ext uri="{FF2B5EF4-FFF2-40B4-BE49-F238E27FC236}">
                  <a16:creationId xmlns:a16="http://schemas.microsoft.com/office/drawing/2014/main" id="{0C162396-6F36-0B70-7DCB-78F6E092DF62}"/>
                </a:ext>
              </a:extLst>
            </p:cNvPr>
            <p:cNvSpPr>
              <a:spLocks noChangeShapeType="1"/>
            </p:cNvSpPr>
            <p:nvPr/>
          </p:nvSpPr>
          <p:spPr bwMode="auto">
            <a:xfrm>
              <a:off x="1129" y="1216"/>
              <a:ext cx="1" cy="203"/>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69036" name="Line 76">
              <a:extLst>
                <a:ext uri="{FF2B5EF4-FFF2-40B4-BE49-F238E27FC236}">
                  <a16:creationId xmlns:a16="http://schemas.microsoft.com/office/drawing/2014/main" id="{4670FB57-FF56-28C7-E16E-A524AB8AC7A1}"/>
                </a:ext>
              </a:extLst>
            </p:cNvPr>
            <p:cNvSpPr>
              <a:spLocks noChangeShapeType="1"/>
            </p:cNvSpPr>
            <p:nvPr/>
          </p:nvSpPr>
          <p:spPr bwMode="auto">
            <a:xfrm>
              <a:off x="1129" y="1216"/>
              <a:ext cx="31" cy="1"/>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69037" name="Line 77">
              <a:extLst>
                <a:ext uri="{FF2B5EF4-FFF2-40B4-BE49-F238E27FC236}">
                  <a16:creationId xmlns:a16="http://schemas.microsoft.com/office/drawing/2014/main" id="{05F9CC88-D6F6-E39E-3977-2F5FA38672D4}"/>
                </a:ext>
              </a:extLst>
            </p:cNvPr>
            <p:cNvSpPr>
              <a:spLocks noChangeShapeType="1"/>
            </p:cNvSpPr>
            <p:nvPr/>
          </p:nvSpPr>
          <p:spPr bwMode="auto">
            <a:xfrm>
              <a:off x="1129" y="1419"/>
              <a:ext cx="31" cy="1"/>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69038" name="Line 78">
              <a:extLst>
                <a:ext uri="{FF2B5EF4-FFF2-40B4-BE49-F238E27FC236}">
                  <a16:creationId xmlns:a16="http://schemas.microsoft.com/office/drawing/2014/main" id="{2A0E32BB-747A-0776-588D-A4B626486C82}"/>
                </a:ext>
              </a:extLst>
            </p:cNvPr>
            <p:cNvSpPr>
              <a:spLocks noChangeShapeType="1"/>
            </p:cNvSpPr>
            <p:nvPr/>
          </p:nvSpPr>
          <p:spPr bwMode="auto">
            <a:xfrm>
              <a:off x="1506" y="1327"/>
              <a:ext cx="1" cy="255"/>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69039" name="Line 79">
              <a:extLst>
                <a:ext uri="{FF2B5EF4-FFF2-40B4-BE49-F238E27FC236}">
                  <a16:creationId xmlns:a16="http://schemas.microsoft.com/office/drawing/2014/main" id="{6881B6C8-D6F8-8B31-4CFD-A6EFA949D335}"/>
                </a:ext>
              </a:extLst>
            </p:cNvPr>
            <p:cNvSpPr>
              <a:spLocks noChangeShapeType="1"/>
            </p:cNvSpPr>
            <p:nvPr/>
          </p:nvSpPr>
          <p:spPr bwMode="auto">
            <a:xfrm>
              <a:off x="1467" y="1327"/>
              <a:ext cx="78" cy="1"/>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69040" name="Line 80">
              <a:extLst>
                <a:ext uri="{FF2B5EF4-FFF2-40B4-BE49-F238E27FC236}">
                  <a16:creationId xmlns:a16="http://schemas.microsoft.com/office/drawing/2014/main" id="{4D5A4619-0A17-438C-8EC7-114926609C48}"/>
                </a:ext>
              </a:extLst>
            </p:cNvPr>
            <p:cNvSpPr>
              <a:spLocks noChangeShapeType="1"/>
            </p:cNvSpPr>
            <p:nvPr/>
          </p:nvSpPr>
          <p:spPr bwMode="auto">
            <a:xfrm>
              <a:off x="1467" y="1582"/>
              <a:ext cx="78" cy="1"/>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69041" name="Line 81">
              <a:extLst>
                <a:ext uri="{FF2B5EF4-FFF2-40B4-BE49-F238E27FC236}">
                  <a16:creationId xmlns:a16="http://schemas.microsoft.com/office/drawing/2014/main" id="{EC8EECDF-A421-D573-3030-D2DAF3533A49}"/>
                </a:ext>
              </a:extLst>
            </p:cNvPr>
            <p:cNvSpPr>
              <a:spLocks noChangeShapeType="1"/>
            </p:cNvSpPr>
            <p:nvPr/>
          </p:nvSpPr>
          <p:spPr bwMode="auto">
            <a:xfrm>
              <a:off x="1890" y="1366"/>
              <a:ext cx="1" cy="268"/>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69042" name="Line 82">
              <a:extLst>
                <a:ext uri="{FF2B5EF4-FFF2-40B4-BE49-F238E27FC236}">
                  <a16:creationId xmlns:a16="http://schemas.microsoft.com/office/drawing/2014/main" id="{EE55B3DA-DB63-FA87-E051-BBF70910F0F6}"/>
                </a:ext>
              </a:extLst>
            </p:cNvPr>
            <p:cNvSpPr>
              <a:spLocks noChangeShapeType="1"/>
            </p:cNvSpPr>
            <p:nvPr/>
          </p:nvSpPr>
          <p:spPr bwMode="auto">
            <a:xfrm>
              <a:off x="1852" y="1366"/>
              <a:ext cx="70" cy="1"/>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69043" name="Line 83">
              <a:extLst>
                <a:ext uri="{FF2B5EF4-FFF2-40B4-BE49-F238E27FC236}">
                  <a16:creationId xmlns:a16="http://schemas.microsoft.com/office/drawing/2014/main" id="{FB9CB0ED-B8A5-4122-2C96-72261B8E1A8F}"/>
                </a:ext>
              </a:extLst>
            </p:cNvPr>
            <p:cNvSpPr>
              <a:spLocks noChangeShapeType="1"/>
            </p:cNvSpPr>
            <p:nvPr/>
          </p:nvSpPr>
          <p:spPr bwMode="auto">
            <a:xfrm>
              <a:off x="1852" y="1634"/>
              <a:ext cx="70" cy="1"/>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69044" name="Line 84">
              <a:extLst>
                <a:ext uri="{FF2B5EF4-FFF2-40B4-BE49-F238E27FC236}">
                  <a16:creationId xmlns:a16="http://schemas.microsoft.com/office/drawing/2014/main" id="{3FC99CD2-8D47-773B-A9F5-C2103EDF5FD3}"/>
                </a:ext>
              </a:extLst>
            </p:cNvPr>
            <p:cNvSpPr>
              <a:spLocks noChangeShapeType="1"/>
            </p:cNvSpPr>
            <p:nvPr/>
          </p:nvSpPr>
          <p:spPr bwMode="auto">
            <a:xfrm>
              <a:off x="2268" y="1386"/>
              <a:ext cx="1" cy="281"/>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69045" name="Line 85">
              <a:extLst>
                <a:ext uri="{FF2B5EF4-FFF2-40B4-BE49-F238E27FC236}">
                  <a16:creationId xmlns:a16="http://schemas.microsoft.com/office/drawing/2014/main" id="{83DE8DA9-73E3-2EB0-7FC2-0430D92FD53F}"/>
                </a:ext>
              </a:extLst>
            </p:cNvPr>
            <p:cNvSpPr>
              <a:spLocks noChangeShapeType="1"/>
            </p:cNvSpPr>
            <p:nvPr/>
          </p:nvSpPr>
          <p:spPr bwMode="auto">
            <a:xfrm>
              <a:off x="2229" y="1386"/>
              <a:ext cx="77" cy="1"/>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69046" name="Line 86">
              <a:extLst>
                <a:ext uri="{FF2B5EF4-FFF2-40B4-BE49-F238E27FC236}">
                  <a16:creationId xmlns:a16="http://schemas.microsoft.com/office/drawing/2014/main" id="{71D82AE1-A0AD-3D95-1FB8-9D87870010A9}"/>
                </a:ext>
              </a:extLst>
            </p:cNvPr>
            <p:cNvSpPr>
              <a:spLocks noChangeShapeType="1"/>
            </p:cNvSpPr>
            <p:nvPr/>
          </p:nvSpPr>
          <p:spPr bwMode="auto">
            <a:xfrm>
              <a:off x="2229" y="1667"/>
              <a:ext cx="77" cy="1"/>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69047" name="Line 87">
              <a:extLst>
                <a:ext uri="{FF2B5EF4-FFF2-40B4-BE49-F238E27FC236}">
                  <a16:creationId xmlns:a16="http://schemas.microsoft.com/office/drawing/2014/main" id="{372F7528-3CFF-6027-7D2B-FF155FCFF50F}"/>
                </a:ext>
              </a:extLst>
            </p:cNvPr>
            <p:cNvSpPr>
              <a:spLocks noChangeShapeType="1"/>
            </p:cNvSpPr>
            <p:nvPr/>
          </p:nvSpPr>
          <p:spPr bwMode="auto">
            <a:xfrm>
              <a:off x="2652" y="1438"/>
              <a:ext cx="1" cy="294"/>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69048" name="Line 88">
              <a:extLst>
                <a:ext uri="{FF2B5EF4-FFF2-40B4-BE49-F238E27FC236}">
                  <a16:creationId xmlns:a16="http://schemas.microsoft.com/office/drawing/2014/main" id="{6E437396-156D-592F-E7B9-D7BCEB427BAC}"/>
                </a:ext>
              </a:extLst>
            </p:cNvPr>
            <p:cNvSpPr>
              <a:spLocks noChangeShapeType="1"/>
            </p:cNvSpPr>
            <p:nvPr/>
          </p:nvSpPr>
          <p:spPr bwMode="auto">
            <a:xfrm>
              <a:off x="2613" y="1438"/>
              <a:ext cx="71" cy="1"/>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69049" name="Line 89">
              <a:extLst>
                <a:ext uri="{FF2B5EF4-FFF2-40B4-BE49-F238E27FC236}">
                  <a16:creationId xmlns:a16="http://schemas.microsoft.com/office/drawing/2014/main" id="{5BC5B56B-3228-2189-33FD-FE3BABB1F07F}"/>
                </a:ext>
              </a:extLst>
            </p:cNvPr>
            <p:cNvSpPr>
              <a:spLocks noChangeShapeType="1"/>
            </p:cNvSpPr>
            <p:nvPr/>
          </p:nvSpPr>
          <p:spPr bwMode="auto">
            <a:xfrm>
              <a:off x="2613" y="1732"/>
              <a:ext cx="71" cy="1"/>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69050" name="Line 90">
              <a:extLst>
                <a:ext uri="{FF2B5EF4-FFF2-40B4-BE49-F238E27FC236}">
                  <a16:creationId xmlns:a16="http://schemas.microsoft.com/office/drawing/2014/main" id="{A4CF2C42-1824-D32E-79A6-4F6C19B3D5A4}"/>
                </a:ext>
              </a:extLst>
            </p:cNvPr>
            <p:cNvSpPr>
              <a:spLocks noChangeShapeType="1"/>
            </p:cNvSpPr>
            <p:nvPr/>
          </p:nvSpPr>
          <p:spPr bwMode="auto">
            <a:xfrm>
              <a:off x="3029" y="1451"/>
              <a:ext cx="1" cy="301"/>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69051" name="Line 91">
              <a:extLst>
                <a:ext uri="{FF2B5EF4-FFF2-40B4-BE49-F238E27FC236}">
                  <a16:creationId xmlns:a16="http://schemas.microsoft.com/office/drawing/2014/main" id="{EF1D05CD-E222-B2D1-2383-9F4185382F42}"/>
                </a:ext>
              </a:extLst>
            </p:cNvPr>
            <p:cNvSpPr>
              <a:spLocks noChangeShapeType="1"/>
            </p:cNvSpPr>
            <p:nvPr/>
          </p:nvSpPr>
          <p:spPr bwMode="auto">
            <a:xfrm>
              <a:off x="2991" y="1451"/>
              <a:ext cx="77" cy="1"/>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69052" name="Line 92">
              <a:extLst>
                <a:ext uri="{FF2B5EF4-FFF2-40B4-BE49-F238E27FC236}">
                  <a16:creationId xmlns:a16="http://schemas.microsoft.com/office/drawing/2014/main" id="{51890D65-2CAA-607B-A6E5-70097E1FEA86}"/>
                </a:ext>
              </a:extLst>
            </p:cNvPr>
            <p:cNvSpPr>
              <a:spLocks noChangeShapeType="1"/>
            </p:cNvSpPr>
            <p:nvPr/>
          </p:nvSpPr>
          <p:spPr bwMode="auto">
            <a:xfrm>
              <a:off x="2991" y="1752"/>
              <a:ext cx="77" cy="1"/>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69053" name="Line 93">
              <a:extLst>
                <a:ext uri="{FF2B5EF4-FFF2-40B4-BE49-F238E27FC236}">
                  <a16:creationId xmlns:a16="http://schemas.microsoft.com/office/drawing/2014/main" id="{716C3073-D89A-1A19-5954-0050FB4CFD3D}"/>
                </a:ext>
              </a:extLst>
            </p:cNvPr>
            <p:cNvSpPr>
              <a:spLocks noChangeShapeType="1"/>
            </p:cNvSpPr>
            <p:nvPr/>
          </p:nvSpPr>
          <p:spPr bwMode="auto">
            <a:xfrm>
              <a:off x="3413" y="1477"/>
              <a:ext cx="1" cy="340"/>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69054" name="Line 94">
              <a:extLst>
                <a:ext uri="{FF2B5EF4-FFF2-40B4-BE49-F238E27FC236}">
                  <a16:creationId xmlns:a16="http://schemas.microsoft.com/office/drawing/2014/main" id="{361D4182-7905-E44E-E6B1-B69B1A8BCB81}"/>
                </a:ext>
              </a:extLst>
            </p:cNvPr>
            <p:cNvSpPr>
              <a:spLocks noChangeShapeType="1"/>
            </p:cNvSpPr>
            <p:nvPr/>
          </p:nvSpPr>
          <p:spPr bwMode="auto">
            <a:xfrm>
              <a:off x="3375" y="1477"/>
              <a:ext cx="70" cy="1"/>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69055" name="Line 95">
              <a:extLst>
                <a:ext uri="{FF2B5EF4-FFF2-40B4-BE49-F238E27FC236}">
                  <a16:creationId xmlns:a16="http://schemas.microsoft.com/office/drawing/2014/main" id="{82EC23BB-E71E-1FEF-B8B9-0008F5659EEA}"/>
                </a:ext>
              </a:extLst>
            </p:cNvPr>
            <p:cNvSpPr>
              <a:spLocks noChangeShapeType="1"/>
            </p:cNvSpPr>
            <p:nvPr/>
          </p:nvSpPr>
          <p:spPr bwMode="auto">
            <a:xfrm>
              <a:off x="3375" y="1817"/>
              <a:ext cx="70" cy="1"/>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69056" name="Line 96">
              <a:extLst>
                <a:ext uri="{FF2B5EF4-FFF2-40B4-BE49-F238E27FC236}">
                  <a16:creationId xmlns:a16="http://schemas.microsoft.com/office/drawing/2014/main" id="{41722AF4-2805-9DE9-F1E1-666B33247604}"/>
                </a:ext>
              </a:extLst>
            </p:cNvPr>
            <p:cNvSpPr>
              <a:spLocks noChangeShapeType="1"/>
            </p:cNvSpPr>
            <p:nvPr/>
          </p:nvSpPr>
          <p:spPr bwMode="auto">
            <a:xfrm>
              <a:off x="3791" y="1484"/>
              <a:ext cx="1" cy="373"/>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69057" name="Line 97">
              <a:extLst>
                <a:ext uri="{FF2B5EF4-FFF2-40B4-BE49-F238E27FC236}">
                  <a16:creationId xmlns:a16="http://schemas.microsoft.com/office/drawing/2014/main" id="{A15B0C22-8464-63ED-2ECF-092372145C54}"/>
                </a:ext>
              </a:extLst>
            </p:cNvPr>
            <p:cNvSpPr>
              <a:spLocks noChangeShapeType="1"/>
            </p:cNvSpPr>
            <p:nvPr/>
          </p:nvSpPr>
          <p:spPr bwMode="auto">
            <a:xfrm>
              <a:off x="3752" y="1484"/>
              <a:ext cx="77" cy="1"/>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69058" name="Line 98">
              <a:extLst>
                <a:ext uri="{FF2B5EF4-FFF2-40B4-BE49-F238E27FC236}">
                  <a16:creationId xmlns:a16="http://schemas.microsoft.com/office/drawing/2014/main" id="{CE5E4002-27EA-19E3-FE10-AA9538F2476E}"/>
                </a:ext>
              </a:extLst>
            </p:cNvPr>
            <p:cNvSpPr>
              <a:spLocks noChangeShapeType="1"/>
            </p:cNvSpPr>
            <p:nvPr/>
          </p:nvSpPr>
          <p:spPr bwMode="auto">
            <a:xfrm>
              <a:off x="3752" y="1857"/>
              <a:ext cx="77" cy="1"/>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69059" name="Line 99">
              <a:extLst>
                <a:ext uri="{FF2B5EF4-FFF2-40B4-BE49-F238E27FC236}">
                  <a16:creationId xmlns:a16="http://schemas.microsoft.com/office/drawing/2014/main" id="{4DDEE21C-045F-F5AD-410D-DAABBB4A29BA}"/>
                </a:ext>
              </a:extLst>
            </p:cNvPr>
            <p:cNvSpPr>
              <a:spLocks noChangeShapeType="1"/>
            </p:cNvSpPr>
            <p:nvPr/>
          </p:nvSpPr>
          <p:spPr bwMode="auto">
            <a:xfrm>
              <a:off x="4175" y="1510"/>
              <a:ext cx="1" cy="393"/>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69060" name="Line 100">
              <a:extLst>
                <a:ext uri="{FF2B5EF4-FFF2-40B4-BE49-F238E27FC236}">
                  <a16:creationId xmlns:a16="http://schemas.microsoft.com/office/drawing/2014/main" id="{4959A40C-A1A7-F23C-BD2D-308CB1D83CC8}"/>
                </a:ext>
              </a:extLst>
            </p:cNvPr>
            <p:cNvSpPr>
              <a:spLocks noChangeShapeType="1"/>
            </p:cNvSpPr>
            <p:nvPr/>
          </p:nvSpPr>
          <p:spPr bwMode="auto">
            <a:xfrm>
              <a:off x="4136" y="1510"/>
              <a:ext cx="71" cy="1"/>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69061" name="Line 101">
              <a:extLst>
                <a:ext uri="{FF2B5EF4-FFF2-40B4-BE49-F238E27FC236}">
                  <a16:creationId xmlns:a16="http://schemas.microsoft.com/office/drawing/2014/main" id="{AF325EC7-137D-D3D8-6DA7-02FCC7A101AF}"/>
                </a:ext>
              </a:extLst>
            </p:cNvPr>
            <p:cNvSpPr>
              <a:spLocks noChangeShapeType="1"/>
            </p:cNvSpPr>
            <p:nvPr/>
          </p:nvSpPr>
          <p:spPr bwMode="auto">
            <a:xfrm>
              <a:off x="4136" y="1903"/>
              <a:ext cx="71" cy="2"/>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69062" name="Line 102">
              <a:extLst>
                <a:ext uri="{FF2B5EF4-FFF2-40B4-BE49-F238E27FC236}">
                  <a16:creationId xmlns:a16="http://schemas.microsoft.com/office/drawing/2014/main" id="{72E231FF-6008-FF44-CF66-FD0C105B2E54}"/>
                </a:ext>
              </a:extLst>
            </p:cNvPr>
            <p:cNvSpPr>
              <a:spLocks noChangeShapeType="1"/>
            </p:cNvSpPr>
            <p:nvPr/>
          </p:nvSpPr>
          <p:spPr bwMode="auto">
            <a:xfrm>
              <a:off x="4552" y="1569"/>
              <a:ext cx="1" cy="400"/>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69063" name="Line 103">
              <a:extLst>
                <a:ext uri="{FF2B5EF4-FFF2-40B4-BE49-F238E27FC236}">
                  <a16:creationId xmlns:a16="http://schemas.microsoft.com/office/drawing/2014/main" id="{AA3C1DEA-9894-1CFC-3A0D-475A2D9B50C7}"/>
                </a:ext>
              </a:extLst>
            </p:cNvPr>
            <p:cNvSpPr>
              <a:spLocks noChangeShapeType="1"/>
            </p:cNvSpPr>
            <p:nvPr/>
          </p:nvSpPr>
          <p:spPr bwMode="auto">
            <a:xfrm>
              <a:off x="4514" y="1569"/>
              <a:ext cx="77" cy="1"/>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69064" name="Line 104">
              <a:extLst>
                <a:ext uri="{FF2B5EF4-FFF2-40B4-BE49-F238E27FC236}">
                  <a16:creationId xmlns:a16="http://schemas.microsoft.com/office/drawing/2014/main" id="{2AA1B560-FC74-4DC4-626B-1AAA3CB52110}"/>
                </a:ext>
              </a:extLst>
            </p:cNvPr>
            <p:cNvSpPr>
              <a:spLocks noChangeShapeType="1"/>
            </p:cNvSpPr>
            <p:nvPr/>
          </p:nvSpPr>
          <p:spPr bwMode="auto">
            <a:xfrm>
              <a:off x="4514" y="1969"/>
              <a:ext cx="77" cy="1"/>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69065" name="Line 105">
              <a:extLst>
                <a:ext uri="{FF2B5EF4-FFF2-40B4-BE49-F238E27FC236}">
                  <a16:creationId xmlns:a16="http://schemas.microsoft.com/office/drawing/2014/main" id="{3DBC77A5-F542-D3C4-3B5D-0AB7E2AFAD03}"/>
                </a:ext>
              </a:extLst>
            </p:cNvPr>
            <p:cNvSpPr>
              <a:spLocks noChangeShapeType="1"/>
            </p:cNvSpPr>
            <p:nvPr/>
          </p:nvSpPr>
          <p:spPr bwMode="auto">
            <a:xfrm>
              <a:off x="4937" y="1576"/>
              <a:ext cx="1" cy="406"/>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69066" name="Line 106">
              <a:extLst>
                <a:ext uri="{FF2B5EF4-FFF2-40B4-BE49-F238E27FC236}">
                  <a16:creationId xmlns:a16="http://schemas.microsoft.com/office/drawing/2014/main" id="{4C43E84A-7C4F-D31B-6137-59829514DFE4}"/>
                </a:ext>
              </a:extLst>
            </p:cNvPr>
            <p:cNvSpPr>
              <a:spLocks noChangeShapeType="1"/>
            </p:cNvSpPr>
            <p:nvPr/>
          </p:nvSpPr>
          <p:spPr bwMode="auto">
            <a:xfrm>
              <a:off x="4898" y="1576"/>
              <a:ext cx="45" cy="1"/>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69067" name="Line 107">
              <a:extLst>
                <a:ext uri="{FF2B5EF4-FFF2-40B4-BE49-F238E27FC236}">
                  <a16:creationId xmlns:a16="http://schemas.microsoft.com/office/drawing/2014/main" id="{DF79365C-9F56-BDAA-C3D4-48A8B1B0D0FE}"/>
                </a:ext>
              </a:extLst>
            </p:cNvPr>
            <p:cNvSpPr>
              <a:spLocks noChangeShapeType="1"/>
            </p:cNvSpPr>
            <p:nvPr/>
          </p:nvSpPr>
          <p:spPr bwMode="auto">
            <a:xfrm>
              <a:off x="4898" y="1982"/>
              <a:ext cx="45" cy="1"/>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69068" name="Freeform 108">
              <a:extLst>
                <a:ext uri="{FF2B5EF4-FFF2-40B4-BE49-F238E27FC236}">
                  <a16:creationId xmlns:a16="http://schemas.microsoft.com/office/drawing/2014/main" id="{FD84F70A-2175-8FF0-F22F-136B0825B8C3}"/>
                </a:ext>
              </a:extLst>
            </p:cNvPr>
            <p:cNvSpPr>
              <a:spLocks/>
            </p:cNvSpPr>
            <p:nvPr/>
          </p:nvSpPr>
          <p:spPr bwMode="auto">
            <a:xfrm>
              <a:off x="1129" y="1333"/>
              <a:ext cx="3808" cy="452"/>
            </a:xfrm>
            <a:custGeom>
              <a:avLst/>
              <a:gdLst>
                <a:gd name="T0" fmla="*/ 0 w 3533"/>
                <a:gd name="T1" fmla="*/ 0 h 410"/>
                <a:gd name="T2" fmla="*/ 350 w 3533"/>
                <a:gd name="T3" fmla="*/ 119 h 410"/>
                <a:gd name="T4" fmla="*/ 706 w 3533"/>
                <a:gd name="T5" fmla="*/ 161 h 410"/>
                <a:gd name="T6" fmla="*/ 1057 w 3533"/>
                <a:gd name="T7" fmla="*/ 172 h 410"/>
                <a:gd name="T8" fmla="*/ 1413 w 3533"/>
                <a:gd name="T9" fmla="*/ 232 h 410"/>
                <a:gd name="T10" fmla="*/ 1763 w 3533"/>
                <a:gd name="T11" fmla="*/ 244 h 410"/>
                <a:gd name="T12" fmla="*/ 2119 w 3533"/>
                <a:gd name="T13" fmla="*/ 291 h 410"/>
                <a:gd name="T14" fmla="*/ 2470 w 3533"/>
                <a:gd name="T15" fmla="*/ 315 h 410"/>
                <a:gd name="T16" fmla="*/ 2826 w 3533"/>
                <a:gd name="T17" fmla="*/ 345 h 410"/>
                <a:gd name="T18" fmla="*/ 3176 w 3533"/>
                <a:gd name="T19" fmla="*/ 398 h 410"/>
                <a:gd name="T20" fmla="*/ 3533 w 3533"/>
                <a:gd name="T21" fmla="*/ 410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33" h="410">
                  <a:moveTo>
                    <a:pt x="0" y="0"/>
                  </a:moveTo>
                  <a:lnTo>
                    <a:pt x="350" y="119"/>
                  </a:lnTo>
                  <a:lnTo>
                    <a:pt x="706" y="161"/>
                  </a:lnTo>
                  <a:lnTo>
                    <a:pt x="1057" y="172"/>
                  </a:lnTo>
                  <a:lnTo>
                    <a:pt x="1413" y="232"/>
                  </a:lnTo>
                  <a:lnTo>
                    <a:pt x="1763" y="244"/>
                  </a:lnTo>
                  <a:lnTo>
                    <a:pt x="2119" y="291"/>
                  </a:lnTo>
                  <a:lnTo>
                    <a:pt x="2470" y="315"/>
                  </a:lnTo>
                  <a:lnTo>
                    <a:pt x="2826" y="345"/>
                  </a:lnTo>
                  <a:lnTo>
                    <a:pt x="3176" y="398"/>
                  </a:lnTo>
                  <a:lnTo>
                    <a:pt x="3533" y="410"/>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169069" name="Rectangle 109">
              <a:extLst>
                <a:ext uri="{FF2B5EF4-FFF2-40B4-BE49-F238E27FC236}">
                  <a16:creationId xmlns:a16="http://schemas.microsoft.com/office/drawing/2014/main" id="{AB4A2EDF-072B-327A-805B-A9A68097E0A9}"/>
                </a:ext>
              </a:extLst>
            </p:cNvPr>
            <p:cNvSpPr>
              <a:spLocks noChangeArrowheads="1"/>
            </p:cNvSpPr>
            <p:nvPr/>
          </p:nvSpPr>
          <p:spPr bwMode="auto">
            <a:xfrm>
              <a:off x="2549" y="2525"/>
              <a:ext cx="91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fr-FR" sz="1200">
                  <a:solidFill>
                    <a:srgbClr val="000000"/>
                  </a:solidFill>
                  <a:latin typeface="Helvetica" pitchFamily="2" charset="0"/>
                </a:rPr>
                <a:t>Number of UDT flows</a:t>
              </a:r>
              <a:endParaRPr lang="en-US" altLang="fr-FR"/>
            </a:p>
          </p:txBody>
        </p:sp>
        <p:sp>
          <p:nvSpPr>
            <p:cNvPr id="169070" name="Rectangle 110">
              <a:extLst>
                <a:ext uri="{FF2B5EF4-FFF2-40B4-BE49-F238E27FC236}">
                  <a16:creationId xmlns:a16="http://schemas.microsoft.com/office/drawing/2014/main" id="{45897E4E-ABE2-90A4-C391-6646CB44A731}"/>
                </a:ext>
              </a:extLst>
            </p:cNvPr>
            <p:cNvSpPr>
              <a:spLocks noChangeArrowheads="1"/>
            </p:cNvSpPr>
            <p:nvPr/>
          </p:nvSpPr>
          <p:spPr bwMode="auto">
            <a:xfrm rot="16200000">
              <a:off x="323" y="1646"/>
              <a:ext cx="100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fr-FR" sz="1200">
                  <a:solidFill>
                    <a:srgbClr val="000000"/>
                  </a:solidFill>
                  <a:latin typeface="Helvetica" pitchFamily="2" charset="0"/>
                </a:rPr>
                <a:t>TCP Throughput (Mb/s)</a:t>
              </a:r>
              <a:endParaRPr lang="en-US" altLang="fr-FR"/>
            </a:p>
          </p:txBody>
        </p:sp>
      </p:grpSp>
      <p:sp>
        <p:nvSpPr>
          <p:cNvPr id="168963" name="Rectangle 3">
            <a:extLst>
              <a:ext uri="{FF2B5EF4-FFF2-40B4-BE49-F238E27FC236}">
                <a16:creationId xmlns:a16="http://schemas.microsoft.com/office/drawing/2014/main" id="{0EA6C616-02B3-A2B0-BC69-AE687AB5730B}"/>
              </a:ext>
            </a:extLst>
          </p:cNvPr>
          <p:cNvSpPr>
            <a:spLocks noGrp="1" noChangeArrowheads="1"/>
          </p:cNvSpPr>
          <p:nvPr>
            <p:ph type="body" idx="1"/>
          </p:nvPr>
        </p:nvSpPr>
        <p:spPr>
          <a:xfrm>
            <a:off x="381000" y="4724400"/>
            <a:ext cx="8382000" cy="1371600"/>
          </a:xfrm>
        </p:spPr>
        <p:txBody>
          <a:bodyPr/>
          <a:lstStyle/>
          <a:p>
            <a:r>
              <a:rPr lang="en-US" altLang="fr-FR"/>
              <a:t>500 1MB TCP flows vs. 0 – 10 bulk UDT flows</a:t>
            </a:r>
          </a:p>
          <a:p>
            <a:r>
              <a:rPr lang="en-US" altLang="fr-FR"/>
              <a:t>1Gb/s between Chicago and Amsterdam</a:t>
            </a:r>
          </a:p>
        </p:txBody>
      </p:sp>
      <p:sp>
        <p:nvSpPr>
          <p:cNvPr id="168966" name="Rectangle 6">
            <a:extLst>
              <a:ext uri="{FF2B5EF4-FFF2-40B4-BE49-F238E27FC236}">
                <a16:creationId xmlns:a16="http://schemas.microsoft.com/office/drawing/2014/main" id="{65DAD4DC-8D0A-B5C9-FAFE-DD49512A3C0C}"/>
              </a:ext>
            </a:extLst>
          </p:cNvPr>
          <p:cNvSpPr>
            <a:spLocks noChangeArrowheads="1"/>
          </p:cNvSpPr>
          <p:nvPr/>
        </p:nvSpPr>
        <p:spPr bwMode="auto">
          <a:xfrm>
            <a:off x="381000"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8967" name="Rectangle 7">
            <a:extLst>
              <a:ext uri="{FF2B5EF4-FFF2-40B4-BE49-F238E27FC236}">
                <a16:creationId xmlns:a16="http://schemas.microsoft.com/office/drawing/2014/main" id="{64A7A9F1-8D97-4100-1630-B2D1D9F51A7E}"/>
              </a:ext>
            </a:extLst>
          </p:cNvPr>
          <p:cNvSpPr>
            <a:spLocks noChangeArrowheads="1"/>
          </p:cNvSpPr>
          <p:nvPr/>
        </p:nvSpPr>
        <p:spPr bwMode="auto">
          <a:xfrm>
            <a:off x="1676400"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8968" name="Rectangle 8">
            <a:extLst>
              <a:ext uri="{FF2B5EF4-FFF2-40B4-BE49-F238E27FC236}">
                <a16:creationId xmlns:a16="http://schemas.microsoft.com/office/drawing/2014/main" id="{73429FB9-69EE-7BB4-908F-F12100C23757}"/>
              </a:ext>
            </a:extLst>
          </p:cNvPr>
          <p:cNvSpPr>
            <a:spLocks noChangeArrowheads="1"/>
          </p:cNvSpPr>
          <p:nvPr/>
        </p:nvSpPr>
        <p:spPr bwMode="auto">
          <a:xfrm>
            <a:off x="2971800"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8969" name="Rectangle 9">
            <a:extLst>
              <a:ext uri="{FF2B5EF4-FFF2-40B4-BE49-F238E27FC236}">
                <a16:creationId xmlns:a16="http://schemas.microsoft.com/office/drawing/2014/main" id="{CB79743E-B83D-2694-7DD2-644F6609E1AA}"/>
              </a:ext>
            </a:extLst>
          </p:cNvPr>
          <p:cNvSpPr>
            <a:spLocks noChangeArrowheads="1"/>
          </p:cNvSpPr>
          <p:nvPr/>
        </p:nvSpPr>
        <p:spPr bwMode="auto">
          <a:xfrm>
            <a:off x="4244975"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3">
            <a:extLst>
              <a:ext uri="{FF2B5EF4-FFF2-40B4-BE49-F238E27FC236}">
                <a16:creationId xmlns:a16="http://schemas.microsoft.com/office/drawing/2014/main" id="{04D124D9-F78C-5121-87CF-DF9F09331937}"/>
              </a:ext>
            </a:extLst>
          </p:cNvPr>
          <p:cNvSpPr>
            <a:spLocks noGrp="1"/>
          </p:cNvSpPr>
          <p:nvPr>
            <p:ph type="sldNum" sz="quarter" idx="10"/>
          </p:nvPr>
        </p:nvSpPr>
        <p:spPr/>
        <p:txBody>
          <a:bodyPr/>
          <a:lstStyle/>
          <a:p>
            <a:fld id="{CE376F92-1DC6-B647-81ED-D703B37EEFFA}" type="slidenum">
              <a:rPr lang="en-US" altLang="fr-FR"/>
              <a:pPr/>
              <a:t>36</a:t>
            </a:fld>
            <a:r>
              <a:rPr lang="en-US" altLang="fr-FR"/>
              <a:t> :: 50</a:t>
            </a:r>
          </a:p>
        </p:txBody>
      </p:sp>
      <p:sp>
        <p:nvSpPr>
          <p:cNvPr id="59400" name="Rectangle 8">
            <a:extLst>
              <a:ext uri="{FF2B5EF4-FFF2-40B4-BE49-F238E27FC236}">
                <a16:creationId xmlns:a16="http://schemas.microsoft.com/office/drawing/2014/main" id="{FDF3A166-3B9A-07EC-BB0D-E8C4A31076C1}"/>
              </a:ext>
            </a:extLst>
          </p:cNvPr>
          <p:cNvSpPr>
            <a:spLocks noGrp="1" noChangeArrowheads="1"/>
          </p:cNvSpPr>
          <p:nvPr>
            <p:ph type="title"/>
          </p:nvPr>
        </p:nvSpPr>
        <p:spPr>
          <a:xfrm>
            <a:off x="381000" y="4191000"/>
            <a:ext cx="8077200" cy="762000"/>
          </a:xfrm>
        </p:spPr>
        <p:txBody>
          <a:bodyPr/>
          <a:lstStyle/>
          <a:p>
            <a:pPr algn="r"/>
            <a:r>
              <a:rPr lang="en-US" altLang="fr-FR"/>
              <a:t>&gt;&gt; COMPOSABLE UDT</a:t>
            </a:r>
          </a:p>
        </p:txBody>
      </p:sp>
      <p:sp>
        <p:nvSpPr>
          <p:cNvPr id="59394" name="Rectangle 2">
            <a:extLst>
              <a:ext uri="{FF2B5EF4-FFF2-40B4-BE49-F238E27FC236}">
                <a16:creationId xmlns:a16="http://schemas.microsoft.com/office/drawing/2014/main" id="{32224659-3CC2-E3AE-09B0-8FDDDB9C1C33}"/>
              </a:ext>
            </a:extLst>
          </p:cNvPr>
          <p:cNvSpPr>
            <a:spLocks noChangeArrowheads="1"/>
          </p:cNvSpPr>
          <p:nvPr/>
        </p:nvSpPr>
        <p:spPr bwMode="auto">
          <a:xfrm>
            <a:off x="2057400" y="1295400"/>
            <a:ext cx="6400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r"/>
            <a:r>
              <a:rPr lang="en-US" altLang="fr-FR" b="1">
                <a:solidFill>
                  <a:schemeClr val="bg2"/>
                </a:solidFill>
                <a:latin typeface="Arial" panose="020B0604020202020204" pitchFamily="34" charset="0"/>
              </a:rPr>
              <a:t>INTRODUCTION</a:t>
            </a:r>
          </a:p>
        </p:txBody>
      </p:sp>
      <p:sp>
        <p:nvSpPr>
          <p:cNvPr id="59395" name="Rectangle 3">
            <a:extLst>
              <a:ext uri="{FF2B5EF4-FFF2-40B4-BE49-F238E27FC236}">
                <a16:creationId xmlns:a16="http://schemas.microsoft.com/office/drawing/2014/main" id="{7209F8F0-2037-5F20-ED07-67C41FA7C584}"/>
              </a:ext>
            </a:extLst>
          </p:cNvPr>
          <p:cNvSpPr>
            <a:spLocks noChangeArrowheads="1"/>
          </p:cNvSpPr>
          <p:nvPr/>
        </p:nvSpPr>
        <p:spPr bwMode="auto">
          <a:xfrm>
            <a:off x="2057400" y="2057400"/>
            <a:ext cx="6400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r"/>
            <a:r>
              <a:rPr lang="en-US" altLang="fr-FR" b="1">
                <a:solidFill>
                  <a:schemeClr val="bg2"/>
                </a:solidFill>
                <a:latin typeface="Arial" panose="020B0604020202020204" pitchFamily="34" charset="0"/>
              </a:rPr>
              <a:t>PROTOCOL DESIGN &amp; IMPLEMENTATION</a:t>
            </a:r>
          </a:p>
        </p:txBody>
      </p:sp>
      <p:sp>
        <p:nvSpPr>
          <p:cNvPr id="59396" name="Rectangle 4">
            <a:extLst>
              <a:ext uri="{FF2B5EF4-FFF2-40B4-BE49-F238E27FC236}">
                <a16:creationId xmlns:a16="http://schemas.microsoft.com/office/drawing/2014/main" id="{CA2F60EE-C02E-6F9E-9C5F-EADB00BFEF0B}"/>
              </a:ext>
            </a:extLst>
          </p:cNvPr>
          <p:cNvSpPr>
            <a:spLocks noChangeArrowheads="1"/>
          </p:cNvSpPr>
          <p:nvPr/>
        </p:nvSpPr>
        <p:spPr bwMode="auto">
          <a:xfrm>
            <a:off x="2057400" y="2819400"/>
            <a:ext cx="6400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r"/>
            <a:r>
              <a:rPr lang="en-US" altLang="fr-FR" b="1">
                <a:solidFill>
                  <a:schemeClr val="bg2"/>
                </a:solidFill>
                <a:latin typeface="Arial" panose="020B0604020202020204" pitchFamily="34" charset="0"/>
              </a:rPr>
              <a:t>CONGESTION CONTROL</a:t>
            </a:r>
          </a:p>
        </p:txBody>
      </p:sp>
      <p:sp>
        <p:nvSpPr>
          <p:cNvPr id="59397" name="Rectangle 5">
            <a:extLst>
              <a:ext uri="{FF2B5EF4-FFF2-40B4-BE49-F238E27FC236}">
                <a16:creationId xmlns:a16="http://schemas.microsoft.com/office/drawing/2014/main" id="{7885B006-8C09-EA23-4360-E79751C6522C}"/>
              </a:ext>
            </a:extLst>
          </p:cNvPr>
          <p:cNvSpPr>
            <a:spLocks noChangeArrowheads="1"/>
          </p:cNvSpPr>
          <p:nvPr/>
        </p:nvSpPr>
        <p:spPr bwMode="auto">
          <a:xfrm>
            <a:off x="2057400" y="3581400"/>
            <a:ext cx="6400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r"/>
            <a:r>
              <a:rPr lang="en-US" altLang="fr-FR" b="1">
                <a:solidFill>
                  <a:schemeClr val="bg2"/>
                </a:solidFill>
                <a:latin typeface="Arial" panose="020B0604020202020204" pitchFamily="34" charset="0"/>
              </a:rPr>
              <a:t>PERFORMANCE EVALUATION</a:t>
            </a:r>
          </a:p>
        </p:txBody>
      </p:sp>
      <p:sp>
        <p:nvSpPr>
          <p:cNvPr id="59399" name="Rectangle 7">
            <a:extLst>
              <a:ext uri="{FF2B5EF4-FFF2-40B4-BE49-F238E27FC236}">
                <a16:creationId xmlns:a16="http://schemas.microsoft.com/office/drawing/2014/main" id="{CB6D2835-2703-2B3A-6A0F-4145CD3212A4}"/>
              </a:ext>
            </a:extLst>
          </p:cNvPr>
          <p:cNvSpPr>
            <a:spLocks noChangeArrowheads="1"/>
          </p:cNvSpPr>
          <p:nvPr/>
        </p:nvSpPr>
        <p:spPr bwMode="auto">
          <a:xfrm>
            <a:off x="2057400" y="5029200"/>
            <a:ext cx="6400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r"/>
            <a:r>
              <a:rPr lang="en-US" altLang="fr-FR" b="1">
                <a:solidFill>
                  <a:schemeClr val="bg2"/>
                </a:solidFill>
                <a:latin typeface="Arial" panose="020B0604020202020204" pitchFamily="34" charset="0"/>
              </a:rPr>
              <a:t>CONCLUSIONS</a:t>
            </a:r>
          </a:p>
        </p:txBody>
      </p:sp>
      <p:sp>
        <p:nvSpPr>
          <p:cNvPr id="59402" name="Rectangle 10">
            <a:extLst>
              <a:ext uri="{FF2B5EF4-FFF2-40B4-BE49-F238E27FC236}">
                <a16:creationId xmlns:a16="http://schemas.microsoft.com/office/drawing/2014/main" id="{6EC0F04C-5A8F-B074-F39B-3057254B294F}"/>
              </a:ext>
            </a:extLst>
          </p:cNvPr>
          <p:cNvSpPr>
            <a:spLocks noChangeArrowheads="1"/>
          </p:cNvSpPr>
          <p:nvPr/>
        </p:nvSpPr>
        <p:spPr bwMode="auto">
          <a:xfrm>
            <a:off x="381000"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9403" name="Rectangle 11">
            <a:extLst>
              <a:ext uri="{FF2B5EF4-FFF2-40B4-BE49-F238E27FC236}">
                <a16:creationId xmlns:a16="http://schemas.microsoft.com/office/drawing/2014/main" id="{79E6D7A9-DC85-EE34-2B3F-3C5BAF291001}"/>
              </a:ext>
            </a:extLst>
          </p:cNvPr>
          <p:cNvSpPr>
            <a:spLocks noChangeArrowheads="1"/>
          </p:cNvSpPr>
          <p:nvPr/>
        </p:nvSpPr>
        <p:spPr bwMode="auto">
          <a:xfrm>
            <a:off x="1676400"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9404" name="Rectangle 12">
            <a:extLst>
              <a:ext uri="{FF2B5EF4-FFF2-40B4-BE49-F238E27FC236}">
                <a16:creationId xmlns:a16="http://schemas.microsoft.com/office/drawing/2014/main" id="{254D9CA4-51D9-3E21-FB5B-68803510A1EC}"/>
              </a:ext>
            </a:extLst>
          </p:cNvPr>
          <p:cNvSpPr>
            <a:spLocks noChangeArrowheads="1"/>
          </p:cNvSpPr>
          <p:nvPr/>
        </p:nvSpPr>
        <p:spPr bwMode="auto">
          <a:xfrm>
            <a:off x="2955925"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9405" name="Rectangle 13">
            <a:extLst>
              <a:ext uri="{FF2B5EF4-FFF2-40B4-BE49-F238E27FC236}">
                <a16:creationId xmlns:a16="http://schemas.microsoft.com/office/drawing/2014/main" id="{AB68A553-E8A1-06F1-DBEF-94CA5EE17433}"/>
              </a:ext>
            </a:extLst>
          </p:cNvPr>
          <p:cNvSpPr>
            <a:spLocks noChangeArrowheads="1"/>
          </p:cNvSpPr>
          <p:nvPr/>
        </p:nvSpPr>
        <p:spPr bwMode="auto">
          <a:xfrm>
            <a:off x="4244975"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9406" name="Rectangle 14">
            <a:extLst>
              <a:ext uri="{FF2B5EF4-FFF2-40B4-BE49-F238E27FC236}">
                <a16:creationId xmlns:a16="http://schemas.microsoft.com/office/drawing/2014/main" id="{FACEA2EC-79AE-AA88-BDE3-AD1E149F550B}"/>
              </a:ext>
            </a:extLst>
          </p:cNvPr>
          <p:cNvSpPr>
            <a:spLocks noChangeArrowheads="1"/>
          </p:cNvSpPr>
          <p:nvPr/>
        </p:nvSpPr>
        <p:spPr bwMode="auto">
          <a:xfrm>
            <a:off x="5540375" y="6477000"/>
            <a:ext cx="182563"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3">
            <a:extLst>
              <a:ext uri="{FF2B5EF4-FFF2-40B4-BE49-F238E27FC236}">
                <a16:creationId xmlns:a16="http://schemas.microsoft.com/office/drawing/2014/main" id="{727058D1-65A8-D533-EA06-DF4A8D41EB43}"/>
              </a:ext>
            </a:extLst>
          </p:cNvPr>
          <p:cNvSpPr>
            <a:spLocks noGrp="1"/>
          </p:cNvSpPr>
          <p:nvPr>
            <p:ph type="sldNum" sz="quarter" idx="10"/>
          </p:nvPr>
        </p:nvSpPr>
        <p:spPr/>
        <p:txBody>
          <a:bodyPr/>
          <a:lstStyle/>
          <a:p>
            <a:fld id="{35B8546A-2959-8049-AD19-A33A95DE3672}" type="slidenum">
              <a:rPr lang="en-US" altLang="fr-FR"/>
              <a:pPr/>
              <a:t>37</a:t>
            </a:fld>
            <a:r>
              <a:rPr lang="en-US" altLang="fr-FR"/>
              <a:t> :: 50</a:t>
            </a:r>
          </a:p>
        </p:txBody>
      </p:sp>
      <p:sp>
        <p:nvSpPr>
          <p:cNvPr id="68610" name="Rectangle 2">
            <a:extLst>
              <a:ext uri="{FF2B5EF4-FFF2-40B4-BE49-F238E27FC236}">
                <a16:creationId xmlns:a16="http://schemas.microsoft.com/office/drawing/2014/main" id="{DB5B31B3-39F3-87E1-300F-71327BCF8E8D}"/>
              </a:ext>
            </a:extLst>
          </p:cNvPr>
          <p:cNvSpPr>
            <a:spLocks noGrp="1" noChangeArrowheads="1"/>
          </p:cNvSpPr>
          <p:nvPr>
            <p:ph type="title"/>
          </p:nvPr>
        </p:nvSpPr>
        <p:spPr/>
        <p:txBody>
          <a:bodyPr/>
          <a:lstStyle/>
          <a:p>
            <a:r>
              <a:rPr lang="en-US" altLang="fr-FR"/>
              <a:t>Composable UDT - Objectives</a:t>
            </a:r>
          </a:p>
        </p:txBody>
      </p:sp>
      <p:sp>
        <p:nvSpPr>
          <p:cNvPr id="68611" name="Rectangle 3">
            <a:extLst>
              <a:ext uri="{FF2B5EF4-FFF2-40B4-BE49-F238E27FC236}">
                <a16:creationId xmlns:a16="http://schemas.microsoft.com/office/drawing/2014/main" id="{B1101E1D-830F-F110-42FB-CEF90EBFBE3B}"/>
              </a:ext>
            </a:extLst>
          </p:cNvPr>
          <p:cNvSpPr>
            <a:spLocks noGrp="1" noChangeArrowheads="1"/>
          </p:cNvSpPr>
          <p:nvPr>
            <p:ph type="body" idx="1"/>
          </p:nvPr>
        </p:nvSpPr>
        <p:spPr/>
        <p:txBody>
          <a:bodyPr/>
          <a:lstStyle/>
          <a:p>
            <a:r>
              <a:rPr lang="en-US" altLang="fr-FR"/>
              <a:t>Easy implementation and deployment of new control algorithms</a:t>
            </a:r>
          </a:p>
          <a:p>
            <a:endParaRPr lang="en-US" altLang="fr-FR"/>
          </a:p>
          <a:p>
            <a:r>
              <a:rPr lang="en-US" altLang="fr-FR"/>
              <a:t>Easy evaluation of new control algorithms</a:t>
            </a:r>
          </a:p>
          <a:p>
            <a:endParaRPr lang="en-US" altLang="fr-FR"/>
          </a:p>
          <a:p>
            <a:r>
              <a:rPr lang="en-US" altLang="fr-FR"/>
              <a:t>Application awareness support and dynamic configuration</a:t>
            </a:r>
          </a:p>
        </p:txBody>
      </p:sp>
      <p:sp>
        <p:nvSpPr>
          <p:cNvPr id="68612" name="Rectangle 4">
            <a:extLst>
              <a:ext uri="{FF2B5EF4-FFF2-40B4-BE49-F238E27FC236}">
                <a16:creationId xmlns:a16="http://schemas.microsoft.com/office/drawing/2014/main" id="{FDB06768-DD88-8569-1810-6DDDDD1578B9}"/>
              </a:ext>
            </a:extLst>
          </p:cNvPr>
          <p:cNvSpPr>
            <a:spLocks noChangeArrowheads="1"/>
          </p:cNvSpPr>
          <p:nvPr/>
        </p:nvSpPr>
        <p:spPr bwMode="auto">
          <a:xfrm>
            <a:off x="381000"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68613" name="Rectangle 5">
            <a:extLst>
              <a:ext uri="{FF2B5EF4-FFF2-40B4-BE49-F238E27FC236}">
                <a16:creationId xmlns:a16="http://schemas.microsoft.com/office/drawing/2014/main" id="{F265CA6D-B585-8117-CCA1-6646F416D9DB}"/>
              </a:ext>
            </a:extLst>
          </p:cNvPr>
          <p:cNvSpPr>
            <a:spLocks noChangeArrowheads="1"/>
          </p:cNvSpPr>
          <p:nvPr/>
        </p:nvSpPr>
        <p:spPr bwMode="auto">
          <a:xfrm>
            <a:off x="1676400"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68614" name="Rectangle 6">
            <a:extLst>
              <a:ext uri="{FF2B5EF4-FFF2-40B4-BE49-F238E27FC236}">
                <a16:creationId xmlns:a16="http://schemas.microsoft.com/office/drawing/2014/main" id="{7C11EC36-B6ED-B80C-1B69-03EE0BBCB5C4}"/>
              </a:ext>
            </a:extLst>
          </p:cNvPr>
          <p:cNvSpPr>
            <a:spLocks noChangeArrowheads="1"/>
          </p:cNvSpPr>
          <p:nvPr/>
        </p:nvSpPr>
        <p:spPr bwMode="auto">
          <a:xfrm>
            <a:off x="2955925"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68615" name="Rectangle 7">
            <a:extLst>
              <a:ext uri="{FF2B5EF4-FFF2-40B4-BE49-F238E27FC236}">
                <a16:creationId xmlns:a16="http://schemas.microsoft.com/office/drawing/2014/main" id="{545C454C-370A-7F76-81FF-FBD9519F9109}"/>
              </a:ext>
            </a:extLst>
          </p:cNvPr>
          <p:cNvSpPr>
            <a:spLocks noChangeArrowheads="1"/>
          </p:cNvSpPr>
          <p:nvPr/>
        </p:nvSpPr>
        <p:spPr bwMode="auto">
          <a:xfrm>
            <a:off x="4244975"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68616" name="Rectangle 8">
            <a:extLst>
              <a:ext uri="{FF2B5EF4-FFF2-40B4-BE49-F238E27FC236}">
                <a16:creationId xmlns:a16="http://schemas.microsoft.com/office/drawing/2014/main" id="{D315E9BF-26A7-332C-DAB2-22AE177FFB29}"/>
              </a:ext>
            </a:extLst>
          </p:cNvPr>
          <p:cNvSpPr>
            <a:spLocks noChangeArrowheads="1"/>
          </p:cNvSpPr>
          <p:nvPr/>
        </p:nvSpPr>
        <p:spPr bwMode="auto">
          <a:xfrm>
            <a:off x="5540375" y="6477000"/>
            <a:ext cx="357188"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3">
            <a:extLst>
              <a:ext uri="{FF2B5EF4-FFF2-40B4-BE49-F238E27FC236}">
                <a16:creationId xmlns:a16="http://schemas.microsoft.com/office/drawing/2014/main" id="{85C3B576-CFD9-8601-B6BB-35154C803D53}"/>
              </a:ext>
            </a:extLst>
          </p:cNvPr>
          <p:cNvSpPr>
            <a:spLocks noGrp="1"/>
          </p:cNvSpPr>
          <p:nvPr>
            <p:ph type="sldNum" sz="quarter" idx="10"/>
          </p:nvPr>
        </p:nvSpPr>
        <p:spPr/>
        <p:txBody>
          <a:bodyPr/>
          <a:lstStyle/>
          <a:p>
            <a:fld id="{CF8FE134-E331-604E-8CEA-E4AF63FE64AB}" type="slidenum">
              <a:rPr lang="en-US" altLang="fr-FR"/>
              <a:pPr/>
              <a:t>38</a:t>
            </a:fld>
            <a:r>
              <a:rPr lang="en-US" altLang="fr-FR"/>
              <a:t> :: 50</a:t>
            </a:r>
          </a:p>
        </p:txBody>
      </p:sp>
      <p:sp>
        <p:nvSpPr>
          <p:cNvPr id="82946" name="Rectangle 2">
            <a:extLst>
              <a:ext uri="{FF2B5EF4-FFF2-40B4-BE49-F238E27FC236}">
                <a16:creationId xmlns:a16="http://schemas.microsoft.com/office/drawing/2014/main" id="{E0D28540-0780-815A-8DAD-F9EC64533D0D}"/>
              </a:ext>
            </a:extLst>
          </p:cNvPr>
          <p:cNvSpPr>
            <a:spLocks noGrp="1" noChangeArrowheads="1"/>
          </p:cNvSpPr>
          <p:nvPr>
            <p:ph type="title"/>
          </p:nvPr>
        </p:nvSpPr>
        <p:spPr/>
        <p:txBody>
          <a:bodyPr/>
          <a:lstStyle/>
          <a:p>
            <a:r>
              <a:rPr lang="en-US" altLang="fr-FR"/>
              <a:t>Composable UDT - Methodologies</a:t>
            </a:r>
          </a:p>
        </p:txBody>
      </p:sp>
      <p:sp>
        <p:nvSpPr>
          <p:cNvPr id="82947" name="Rectangle 3">
            <a:extLst>
              <a:ext uri="{FF2B5EF4-FFF2-40B4-BE49-F238E27FC236}">
                <a16:creationId xmlns:a16="http://schemas.microsoft.com/office/drawing/2014/main" id="{08E9695F-202C-6582-309A-42B53A5F878A}"/>
              </a:ext>
            </a:extLst>
          </p:cNvPr>
          <p:cNvSpPr>
            <a:spLocks noGrp="1" noChangeArrowheads="1"/>
          </p:cNvSpPr>
          <p:nvPr>
            <p:ph type="body" idx="1"/>
          </p:nvPr>
        </p:nvSpPr>
        <p:spPr/>
        <p:txBody>
          <a:bodyPr/>
          <a:lstStyle/>
          <a:p>
            <a:r>
              <a:rPr lang="en-US" altLang="fr-FR"/>
              <a:t>Packet sending control</a:t>
            </a:r>
          </a:p>
          <a:p>
            <a:pPr lvl="1"/>
            <a:r>
              <a:rPr lang="en-US" altLang="fr-FR"/>
              <a:t>Window-based, rate-based, and hybrid</a:t>
            </a:r>
          </a:p>
          <a:p>
            <a:endParaRPr lang="en-US" altLang="fr-FR"/>
          </a:p>
          <a:p>
            <a:r>
              <a:rPr lang="en-US" altLang="fr-FR"/>
              <a:t>Control event handling</a:t>
            </a:r>
          </a:p>
          <a:p>
            <a:pPr lvl="1"/>
            <a:r>
              <a:rPr lang="en-US" altLang="fr-FR"/>
              <a:t>onACK, onLoss, onTimeout, onPktSent, onPktRecved, etc.</a:t>
            </a:r>
          </a:p>
          <a:p>
            <a:endParaRPr lang="en-US" altLang="fr-FR"/>
          </a:p>
          <a:p>
            <a:r>
              <a:rPr lang="en-US" altLang="fr-FR"/>
              <a:t>Protocol parameters access</a:t>
            </a:r>
          </a:p>
          <a:p>
            <a:pPr lvl="1"/>
            <a:r>
              <a:rPr lang="en-US" altLang="fr-FR"/>
              <a:t>RTT, loss rate, RTO, etc.</a:t>
            </a:r>
          </a:p>
          <a:p>
            <a:endParaRPr lang="en-US" altLang="fr-FR"/>
          </a:p>
          <a:p>
            <a:r>
              <a:rPr lang="en-US" altLang="fr-FR"/>
              <a:t>Packet extension</a:t>
            </a:r>
          </a:p>
          <a:p>
            <a:pPr lvl="1"/>
            <a:r>
              <a:rPr lang="en-US" altLang="fr-FR"/>
              <a:t>User-defined control packets</a:t>
            </a:r>
          </a:p>
        </p:txBody>
      </p:sp>
      <p:sp>
        <p:nvSpPr>
          <p:cNvPr id="82948" name="Rectangle 4">
            <a:extLst>
              <a:ext uri="{FF2B5EF4-FFF2-40B4-BE49-F238E27FC236}">
                <a16:creationId xmlns:a16="http://schemas.microsoft.com/office/drawing/2014/main" id="{E8CCFBD1-6B91-20E1-D47B-B9E2C88F8DA1}"/>
              </a:ext>
            </a:extLst>
          </p:cNvPr>
          <p:cNvSpPr>
            <a:spLocks noChangeArrowheads="1"/>
          </p:cNvSpPr>
          <p:nvPr/>
        </p:nvSpPr>
        <p:spPr bwMode="auto">
          <a:xfrm>
            <a:off x="381000"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2949" name="Rectangle 5">
            <a:extLst>
              <a:ext uri="{FF2B5EF4-FFF2-40B4-BE49-F238E27FC236}">
                <a16:creationId xmlns:a16="http://schemas.microsoft.com/office/drawing/2014/main" id="{5D478CA5-4220-7DD5-0EDC-D7D1E7C1F531}"/>
              </a:ext>
            </a:extLst>
          </p:cNvPr>
          <p:cNvSpPr>
            <a:spLocks noChangeArrowheads="1"/>
          </p:cNvSpPr>
          <p:nvPr/>
        </p:nvSpPr>
        <p:spPr bwMode="auto">
          <a:xfrm>
            <a:off x="1676400"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2950" name="Rectangle 6">
            <a:extLst>
              <a:ext uri="{FF2B5EF4-FFF2-40B4-BE49-F238E27FC236}">
                <a16:creationId xmlns:a16="http://schemas.microsoft.com/office/drawing/2014/main" id="{F9F54DFB-3AFC-CE57-815A-58447CAE64F7}"/>
              </a:ext>
            </a:extLst>
          </p:cNvPr>
          <p:cNvSpPr>
            <a:spLocks noChangeArrowheads="1"/>
          </p:cNvSpPr>
          <p:nvPr/>
        </p:nvSpPr>
        <p:spPr bwMode="auto">
          <a:xfrm>
            <a:off x="2955925"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2951" name="Rectangle 7">
            <a:extLst>
              <a:ext uri="{FF2B5EF4-FFF2-40B4-BE49-F238E27FC236}">
                <a16:creationId xmlns:a16="http://schemas.microsoft.com/office/drawing/2014/main" id="{45E1F095-21B6-A489-E929-2BC4EAD85705}"/>
              </a:ext>
            </a:extLst>
          </p:cNvPr>
          <p:cNvSpPr>
            <a:spLocks noChangeArrowheads="1"/>
          </p:cNvSpPr>
          <p:nvPr/>
        </p:nvSpPr>
        <p:spPr bwMode="auto">
          <a:xfrm>
            <a:off x="4244975"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2952" name="Rectangle 8">
            <a:extLst>
              <a:ext uri="{FF2B5EF4-FFF2-40B4-BE49-F238E27FC236}">
                <a16:creationId xmlns:a16="http://schemas.microsoft.com/office/drawing/2014/main" id="{73068A43-AF20-80F4-B028-5EBFF24A868B}"/>
              </a:ext>
            </a:extLst>
          </p:cNvPr>
          <p:cNvSpPr>
            <a:spLocks noChangeArrowheads="1"/>
          </p:cNvSpPr>
          <p:nvPr/>
        </p:nvSpPr>
        <p:spPr bwMode="auto">
          <a:xfrm>
            <a:off x="5540375" y="6477000"/>
            <a:ext cx="53975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3">
            <a:extLst>
              <a:ext uri="{FF2B5EF4-FFF2-40B4-BE49-F238E27FC236}">
                <a16:creationId xmlns:a16="http://schemas.microsoft.com/office/drawing/2014/main" id="{1557FAA7-ED96-371B-86B5-41C80AE88ABE}"/>
              </a:ext>
            </a:extLst>
          </p:cNvPr>
          <p:cNvSpPr>
            <a:spLocks noGrp="1"/>
          </p:cNvSpPr>
          <p:nvPr>
            <p:ph type="sldNum" sz="quarter" idx="10"/>
          </p:nvPr>
        </p:nvSpPr>
        <p:spPr/>
        <p:txBody>
          <a:bodyPr/>
          <a:lstStyle/>
          <a:p>
            <a:fld id="{07ED8C40-E43F-574B-9AD8-3979C3436F37}" type="slidenum">
              <a:rPr lang="en-US" altLang="fr-FR"/>
              <a:pPr/>
              <a:t>39</a:t>
            </a:fld>
            <a:r>
              <a:rPr lang="en-US" altLang="fr-FR"/>
              <a:t> :: 50</a:t>
            </a:r>
          </a:p>
        </p:txBody>
      </p:sp>
      <p:sp>
        <p:nvSpPr>
          <p:cNvPr id="78850" name="Rectangle 2">
            <a:extLst>
              <a:ext uri="{FF2B5EF4-FFF2-40B4-BE49-F238E27FC236}">
                <a16:creationId xmlns:a16="http://schemas.microsoft.com/office/drawing/2014/main" id="{E56681A7-BFDA-0436-D26D-0D5C81460EA9}"/>
              </a:ext>
            </a:extLst>
          </p:cNvPr>
          <p:cNvSpPr>
            <a:spLocks noGrp="1" noChangeArrowheads="1"/>
          </p:cNvSpPr>
          <p:nvPr>
            <p:ph type="title"/>
          </p:nvPr>
        </p:nvSpPr>
        <p:spPr/>
        <p:txBody>
          <a:bodyPr/>
          <a:lstStyle/>
          <a:p>
            <a:r>
              <a:rPr lang="en-US" altLang="fr-FR"/>
              <a:t>Composable UDT - Evaluation</a:t>
            </a:r>
          </a:p>
        </p:txBody>
      </p:sp>
      <p:sp>
        <p:nvSpPr>
          <p:cNvPr id="78851" name="Rectangle 3">
            <a:extLst>
              <a:ext uri="{FF2B5EF4-FFF2-40B4-BE49-F238E27FC236}">
                <a16:creationId xmlns:a16="http://schemas.microsoft.com/office/drawing/2014/main" id="{37CC9136-FDFE-2A03-1AA9-DC37712EAE1B}"/>
              </a:ext>
            </a:extLst>
          </p:cNvPr>
          <p:cNvSpPr>
            <a:spLocks noGrp="1" noChangeArrowheads="1"/>
          </p:cNvSpPr>
          <p:nvPr>
            <p:ph type="body" idx="1"/>
          </p:nvPr>
        </p:nvSpPr>
        <p:spPr/>
        <p:txBody>
          <a:bodyPr/>
          <a:lstStyle/>
          <a:p>
            <a:r>
              <a:rPr lang="en-US" altLang="fr-FR"/>
              <a:t>Simplicity</a:t>
            </a:r>
          </a:p>
          <a:p>
            <a:pPr lvl="1"/>
            <a:r>
              <a:rPr lang="en-US" altLang="fr-FR"/>
              <a:t>Can it be easily used?</a:t>
            </a:r>
          </a:p>
          <a:p>
            <a:endParaRPr lang="en-US" altLang="fr-FR"/>
          </a:p>
          <a:p>
            <a:r>
              <a:rPr lang="en-US" altLang="fr-FR"/>
              <a:t>Expressiveness</a:t>
            </a:r>
          </a:p>
          <a:p>
            <a:pPr lvl="1"/>
            <a:r>
              <a:rPr lang="en-US" altLang="fr-FR"/>
              <a:t>Can it be used to implement most control protocols?</a:t>
            </a:r>
          </a:p>
          <a:p>
            <a:endParaRPr lang="en-US" altLang="fr-FR"/>
          </a:p>
          <a:p>
            <a:r>
              <a:rPr lang="en-US" altLang="fr-FR"/>
              <a:t>Similarity</a:t>
            </a:r>
          </a:p>
          <a:p>
            <a:pPr lvl="1"/>
            <a:r>
              <a:rPr lang="en-US" altLang="fr-FR"/>
              <a:t>Can Composable UDT based implementations reproduce the performance of their native implementations?</a:t>
            </a:r>
          </a:p>
          <a:p>
            <a:endParaRPr lang="en-US" altLang="fr-FR"/>
          </a:p>
          <a:p>
            <a:r>
              <a:rPr lang="en-US" altLang="fr-FR"/>
              <a:t>Overhead</a:t>
            </a:r>
          </a:p>
          <a:p>
            <a:pPr lvl="1"/>
            <a:r>
              <a:rPr lang="en-US" altLang="fr-FR"/>
              <a:t>Will the overhead added by Composable UDT be too large?</a:t>
            </a:r>
          </a:p>
        </p:txBody>
      </p:sp>
      <p:sp>
        <p:nvSpPr>
          <p:cNvPr id="78852" name="Rectangle 4">
            <a:extLst>
              <a:ext uri="{FF2B5EF4-FFF2-40B4-BE49-F238E27FC236}">
                <a16:creationId xmlns:a16="http://schemas.microsoft.com/office/drawing/2014/main" id="{12070351-EC81-1538-55EB-22C4BB439D14}"/>
              </a:ext>
            </a:extLst>
          </p:cNvPr>
          <p:cNvSpPr>
            <a:spLocks noChangeArrowheads="1"/>
          </p:cNvSpPr>
          <p:nvPr/>
        </p:nvSpPr>
        <p:spPr bwMode="auto">
          <a:xfrm>
            <a:off x="381000"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8853" name="Rectangle 5">
            <a:extLst>
              <a:ext uri="{FF2B5EF4-FFF2-40B4-BE49-F238E27FC236}">
                <a16:creationId xmlns:a16="http://schemas.microsoft.com/office/drawing/2014/main" id="{8F166F86-DD21-E2EC-7A49-054717F1417F}"/>
              </a:ext>
            </a:extLst>
          </p:cNvPr>
          <p:cNvSpPr>
            <a:spLocks noChangeArrowheads="1"/>
          </p:cNvSpPr>
          <p:nvPr/>
        </p:nvSpPr>
        <p:spPr bwMode="auto">
          <a:xfrm>
            <a:off x="1676400"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8854" name="Rectangle 6">
            <a:extLst>
              <a:ext uri="{FF2B5EF4-FFF2-40B4-BE49-F238E27FC236}">
                <a16:creationId xmlns:a16="http://schemas.microsoft.com/office/drawing/2014/main" id="{0E65136F-20D0-350F-5824-927E36E753ED}"/>
              </a:ext>
            </a:extLst>
          </p:cNvPr>
          <p:cNvSpPr>
            <a:spLocks noChangeArrowheads="1"/>
          </p:cNvSpPr>
          <p:nvPr/>
        </p:nvSpPr>
        <p:spPr bwMode="auto">
          <a:xfrm>
            <a:off x="2955925"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8855" name="Rectangle 7">
            <a:extLst>
              <a:ext uri="{FF2B5EF4-FFF2-40B4-BE49-F238E27FC236}">
                <a16:creationId xmlns:a16="http://schemas.microsoft.com/office/drawing/2014/main" id="{D8A7218A-741D-B438-7E1F-94F8573C73AF}"/>
              </a:ext>
            </a:extLst>
          </p:cNvPr>
          <p:cNvSpPr>
            <a:spLocks noChangeArrowheads="1"/>
          </p:cNvSpPr>
          <p:nvPr/>
        </p:nvSpPr>
        <p:spPr bwMode="auto">
          <a:xfrm>
            <a:off x="4244975"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8856" name="Rectangle 8">
            <a:extLst>
              <a:ext uri="{FF2B5EF4-FFF2-40B4-BE49-F238E27FC236}">
                <a16:creationId xmlns:a16="http://schemas.microsoft.com/office/drawing/2014/main" id="{FD030F8F-F6AC-79FF-CC29-654144310543}"/>
              </a:ext>
            </a:extLst>
          </p:cNvPr>
          <p:cNvSpPr>
            <a:spLocks noChangeArrowheads="1"/>
          </p:cNvSpPr>
          <p:nvPr/>
        </p:nvSpPr>
        <p:spPr bwMode="auto">
          <a:xfrm>
            <a:off x="5540375" y="6477000"/>
            <a:ext cx="722313"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3">
            <a:extLst>
              <a:ext uri="{FF2B5EF4-FFF2-40B4-BE49-F238E27FC236}">
                <a16:creationId xmlns:a16="http://schemas.microsoft.com/office/drawing/2014/main" id="{FC518A8C-9112-6F91-5226-792CEC3E43F6}"/>
              </a:ext>
            </a:extLst>
          </p:cNvPr>
          <p:cNvSpPr>
            <a:spLocks noGrp="1"/>
          </p:cNvSpPr>
          <p:nvPr>
            <p:ph type="sldNum" sz="quarter" idx="10"/>
          </p:nvPr>
        </p:nvSpPr>
        <p:spPr/>
        <p:txBody>
          <a:bodyPr/>
          <a:lstStyle/>
          <a:p>
            <a:fld id="{4D8B3163-38E7-1546-926E-9B3F504BA457}" type="slidenum">
              <a:rPr lang="en-US" altLang="fr-FR"/>
              <a:pPr/>
              <a:t>4</a:t>
            </a:fld>
            <a:r>
              <a:rPr lang="en-US" altLang="fr-FR"/>
              <a:t> :: 50</a:t>
            </a:r>
          </a:p>
        </p:txBody>
      </p:sp>
      <p:sp>
        <p:nvSpPr>
          <p:cNvPr id="51202" name="Rectangle 2">
            <a:extLst>
              <a:ext uri="{FF2B5EF4-FFF2-40B4-BE49-F238E27FC236}">
                <a16:creationId xmlns:a16="http://schemas.microsoft.com/office/drawing/2014/main" id="{6571ADC9-2AA9-BAC4-C982-EDA7A615978B}"/>
              </a:ext>
            </a:extLst>
          </p:cNvPr>
          <p:cNvSpPr>
            <a:spLocks noGrp="1" noChangeArrowheads="1"/>
          </p:cNvSpPr>
          <p:nvPr>
            <p:ph type="title"/>
          </p:nvPr>
        </p:nvSpPr>
        <p:spPr/>
        <p:txBody>
          <a:bodyPr/>
          <a:lstStyle/>
          <a:p>
            <a:r>
              <a:rPr lang="en-US" altLang="fr-FR"/>
              <a:t>Motivations</a:t>
            </a:r>
          </a:p>
        </p:txBody>
      </p:sp>
      <p:sp>
        <p:nvSpPr>
          <p:cNvPr id="51203" name="Rectangle 3">
            <a:extLst>
              <a:ext uri="{FF2B5EF4-FFF2-40B4-BE49-F238E27FC236}">
                <a16:creationId xmlns:a16="http://schemas.microsoft.com/office/drawing/2014/main" id="{0ADFEF88-2939-CD80-1BD4-CEA833E2684A}"/>
              </a:ext>
            </a:extLst>
          </p:cNvPr>
          <p:cNvSpPr>
            <a:spLocks noGrp="1" noChangeArrowheads="1"/>
          </p:cNvSpPr>
          <p:nvPr>
            <p:ph type="body" idx="1"/>
          </p:nvPr>
        </p:nvSpPr>
        <p:spPr/>
        <p:txBody>
          <a:bodyPr/>
          <a:lstStyle/>
          <a:p>
            <a:pPr>
              <a:lnSpc>
                <a:spcPct val="90000"/>
              </a:lnSpc>
            </a:pPr>
            <a:r>
              <a:rPr lang="en-US" altLang="fr-FR"/>
              <a:t>The widespread use of high-speed networks (1Gb/s, 10Gb/s, etc.) has enabled many new distributed data intensive applications</a:t>
            </a:r>
          </a:p>
          <a:p>
            <a:pPr lvl="1">
              <a:lnSpc>
                <a:spcPct val="90000"/>
              </a:lnSpc>
            </a:pPr>
            <a:r>
              <a:rPr lang="en-US" altLang="fr-FR"/>
              <a:t>Inexpensive fibers and advanced optical networking technologies (e.g., DWDM - Dense Wavelength Division Multiplexing)</a:t>
            </a:r>
          </a:p>
          <a:p>
            <a:pPr lvl="1">
              <a:lnSpc>
                <a:spcPct val="90000"/>
              </a:lnSpc>
            </a:pPr>
            <a:r>
              <a:rPr lang="en-US" altLang="fr-FR"/>
              <a:t>10Gb/s is common in high speed network testbeds, 40 Gb/s is emerging</a:t>
            </a:r>
          </a:p>
          <a:p>
            <a:pPr>
              <a:lnSpc>
                <a:spcPct val="90000"/>
              </a:lnSpc>
            </a:pPr>
            <a:endParaRPr lang="en-US" altLang="fr-FR"/>
          </a:p>
          <a:p>
            <a:pPr>
              <a:lnSpc>
                <a:spcPct val="90000"/>
              </a:lnSpc>
            </a:pPr>
            <a:r>
              <a:rPr lang="en-US" altLang="fr-FR"/>
              <a:t>Large volumetric datasets</a:t>
            </a:r>
          </a:p>
          <a:p>
            <a:pPr lvl="1">
              <a:lnSpc>
                <a:spcPct val="90000"/>
              </a:lnSpc>
            </a:pPr>
            <a:r>
              <a:rPr lang="en-US" altLang="fr-FR"/>
              <a:t>Satellite weather data</a:t>
            </a:r>
          </a:p>
          <a:p>
            <a:pPr lvl="1">
              <a:lnSpc>
                <a:spcPct val="90000"/>
              </a:lnSpc>
            </a:pPr>
            <a:r>
              <a:rPr lang="en-US" altLang="fr-FR"/>
              <a:t>Astronomy observation</a:t>
            </a:r>
          </a:p>
          <a:p>
            <a:pPr lvl="1">
              <a:lnSpc>
                <a:spcPct val="90000"/>
              </a:lnSpc>
            </a:pPr>
            <a:r>
              <a:rPr lang="en-US" altLang="fr-FR"/>
              <a:t>Network monitoring</a:t>
            </a:r>
          </a:p>
          <a:p>
            <a:pPr>
              <a:lnSpc>
                <a:spcPct val="90000"/>
              </a:lnSpc>
            </a:pPr>
            <a:endParaRPr lang="en-US" altLang="fr-FR"/>
          </a:p>
          <a:p>
            <a:pPr>
              <a:lnSpc>
                <a:spcPct val="90000"/>
              </a:lnSpc>
            </a:pPr>
            <a:r>
              <a:rPr lang="en-US" altLang="fr-FR"/>
              <a:t>The Internet transport protocol (TCP) does NOT scale well as network bandwidth-delay product (BDP) increases</a:t>
            </a:r>
          </a:p>
          <a:p>
            <a:pPr>
              <a:lnSpc>
                <a:spcPct val="90000"/>
              </a:lnSpc>
            </a:pPr>
            <a:endParaRPr lang="en-US" altLang="fr-FR"/>
          </a:p>
          <a:p>
            <a:pPr>
              <a:lnSpc>
                <a:spcPct val="90000"/>
              </a:lnSpc>
            </a:pPr>
            <a:r>
              <a:rPr lang="en-US" altLang="fr-FR"/>
              <a:t>New transport protocol is needed!</a:t>
            </a:r>
          </a:p>
        </p:txBody>
      </p:sp>
      <p:sp>
        <p:nvSpPr>
          <p:cNvPr id="51204" name="Rectangle 4">
            <a:extLst>
              <a:ext uri="{FF2B5EF4-FFF2-40B4-BE49-F238E27FC236}">
                <a16:creationId xmlns:a16="http://schemas.microsoft.com/office/drawing/2014/main" id="{CF5621EF-ED40-6E7C-258B-D8E306801BF5}"/>
              </a:ext>
            </a:extLst>
          </p:cNvPr>
          <p:cNvSpPr>
            <a:spLocks noChangeArrowheads="1"/>
          </p:cNvSpPr>
          <p:nvPr/>
        </p:nvSpPr>
        <p:spPr bwMode="auto">
          <a:xfrm>
            <a:off x="381000" y="6477000"/>
            <a:ext cx="2286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3">
            <a:extLst>
              <a:ext uri="{FF2B5EF4-FFF2-40B4-BE49-F238E27FC236}">
                <a16:creationId xmlns:a16="http://schemas.microsoft.com/office/drawing/2014/main" id="{FD00368E-6D3A-1D17-CB13-AA5703D4C7D4}"/>
              </a:ext>
            </a:extLst>
          </p:cNvPr>
          <p:cNvSpPr>
            <a:spLocks noGrp="1"/>
          </p:cNvSpPr>
          <p:nvPr>
            <p:ph type="sldNum" sz="quarter" idx="10"/>
          </p:nvPr>
        </p:nvSpPr>
        <p:spPr/>
        <p:txBody>
          <a:bodyPr/>
          <a:lstStyle/>
          <a:p>
            <a:fld id="{5AE0C3A6-394B-2F4B-AD9D-BE355672683B}" type="slidenum">
              <a:rPr lang="en-US" altLang="fr-FR"/>
              <a:pPr/>
              <a:t>40</a:t>
            </a:fld>
            <a:r>
              <a:rPr lang="en-US" altLang="fr-FR"/>
              <a:t> :: 50</a:t>
            </a:r>
          </a:p>
        </p:txBody>
      </p:sp>
      <p:sp>
        <p:nvSpPr>
          <p:cNvPr id="83970" name="Rectangle 2">
            <a:extLst>
              <a:ext uri="{FF2B5EF4-FFF2-40B4-BE49-F238E27FC236}">
                <a16:creationId xmlns:a16="http://schemas.microsoft.com/office/drawing/2014/main" id="{5BD336D4-137E-D798-2F5D-3C1C9890EEEB}"/>
              </a:ext>
            </a:extLst>
          </p:cNvPr>
          <p:cNvSpPr>
            <a:spLocks noGrp="1" noChangeArrowheads="1"/>
          </p:cNvSpPr>
          <p:nvPr>
            <p:ph type="title"/>
          </p:nvPr>
        </p:nvSpPr>
        <p:spPr/>
        <p:txBody>
          <a:bodyPr/>
          <a:lstStyle/>
          <a:p>
            <a:r>
              <a:rPr lang="en-US" altLang="fr-FR"/>
              <a:t>Simplicity &amp; Expressiveness</a:t>
            </a:r>
          </a:p>
        </p:txBody>
      </p:sp>
      <p:sp>
        <p:nvSpPr>
          <p:cNvPr id="83971" name="Rectangle 3">
            <a:extLst>
              <a:ext uri="{FF2B5EF4-FFF2-40B4-BE49-F238E27FC236}">
                <a16:creationId xmlns:a16="http://schemas.microsoft.com/office/drawing/2014/main" id="{AE72F2DE-3565-BEA4-4D5C-DA507CB84B86}"/>
              </a:ext>
            </a:extLst>
          </p:cNvPr>
          <p:cNvSpPr>
            <a:spLocks noGrp="1" noChangeArrowheads="1"/>
          </p:cNvSpPr>
          <p:nvPr>
            <p:ph type="body" idx="1"/>
          </p:nvPr>
        </p:nvSpPr>
        <p:spPr/>
        <p:txBody>
          <a:bodyPr/>
          <a:lstStyle/>
          <a:p>
            <a:r>
              <a:rPr lang="en-US" altLang="fr-FR"/>
              <a:t>Eight event handlers, four protocol control functions, and one performance monitoring function.</a:t>
            </a:r>
          </a:p>
          <a:p>
            <a:endParaRPr lang="en-US" altLang="fr-FR"/>
          </a:p>
          <a:p>
            <a:r>
              <a:rPr lang="en-US" altLang="fr-FR"/>
              <a:t>Support a large variety of protocols</a:t>
            </a:r>
          </a:p>
          <a:p>
            <a:pPr lvl="1"/>
            <a:r>
              <a:rPr lang="en-US" altLang="fr-FR"/>
              <a:t>Reliable UDT blast</a:t>
            </a:r>
          </a:p>
          <a:p>
            <a:pPr lvl="1"/>
            <a:r>
              <a:rPr lang="en-US" altLang="fr-FR"/>
              <a:t>TCP and its variants (both loss and delay based)</a:t>
            </a:r>
          </a:p>
          <a:p>
            <a:pPr lvl="1"/>
            <a:r>
              <a:rPr lang="en-US" altLang="fr-FR"/>
              <a:t>Group transport protocols</a:t>
            </a:r>
          </a:p>
        </p:txBody>
      </p:sp>
      <p:sp>
        <p:nvSpPr>
          <p:cNvPr id="83972" name="Rectangle 4">
            <a:extLst>
              <a:ext uri="{FF2B5EF4-FFF2-40B4-BE49-F238E27FC236}">
                <a16:creationId xmlns:a16="http://schemas.microsoft.com/office/drawing/2014/main" id="{690E3EB4-89A9-300E-BB91-9FCEAC210884}"/>
              </a:ext>
            </a:extLst>
          </p:cNvPr>
          <p:cNvSpPr>
            <a:spLocks noChangeArrowheads="1"/>
          </p:cNvSpPr>
          <p:nvPr/>
        </p:nvSpPr>
        <p:spPr bwMode="auto">
          <a:xfrm>
            <a:off x="381000"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3973" name="Rectangle 5">
            <a:extLst>
              <a:ext uri="{FF2B5EF4-FFF2-40B4-BE49-F238E27FC236}">
                <a16:creationId xmlns:a16="http://schemas.microsoft.com/office/drawing/2014/main" id="{14BA26BC-6191-30EA-485B-EB9946C2296E}"/>
              </a:ext>
            </a:extLst>
          </p:cNvPr>
          <p:cNvSpPr>
            <a:spLocks noChangeArrowheads="1"/>
          </p:cNvSpPr>
          <p:nvPr/>
        </p:nvSpPr>
        <p:spPr bwMode="auto">
          <a:xfrm>
            <a:off x="1676400"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3974" name="Rectangle 6">
            <a:extLst>
              <a:ext uri="{FF2B5EF4-FFF2-40B4-BE49-F238E27FC236}">
                <a16:creationId xmlns:a16="http://schemas.microsoft.com/office/drawing/2014/main" id="{8304D270-9530-7DF8-4DD6-ED9E73820282}"/>
              </a:ext>
            </a:extLst>
          </p:cNvPr>
          <p:cNvSpPr>
            <a:spLocks noChangeArrowheads="1"/>
          </p:cNvSpPr>
          <p:nvPr/>
        </p:nvSpPr>
        <p:spPr bwMode="auto">
          <a:xfrm>
            <a:off x="2955925"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3975" name="Rectangle 7">
            <a:extLst>
              <a:ext uri="{FF2B5EF4-FFF2-40B4-BE49-F238E27FC236}">
                <a16:creationId xmlns:a16="http://schemas.microsoft.com/office/drawing/2014/main" id="{E4B0E498-B870-9969-6122-6BC97541ADC0}"/>
              </a:ext>
            </a:extLst>
          </p:cNvPr>
          <p:cNvSpPr>
            <a:spLocks noChangeArrowheads="1"/>
          </p:cNvSpPr>
          <p:nvPr/>
        </p:nvSpPr>
        <p:spPr bwMode="auto">
          <a:xfrm>
            <a:off x="4244975"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3976" name="Rectangle 8">
            <a:extLst>
              <a:ext uri="{FF2B5EF4-FFF2-40B4-BE49-F238E27FC236}">
                <a16:creationId xmlns:a16="http://schemas.microsoft.com/office/drawing/2014/main" id="{F5953132-8D1D-A1E5-D2E7-5B460360F186}"/>
              </a:ext>
            </a:extLst>
          </p:cNvPr>
          <p:cNvSpPr>
            <a:spLocks noChangeArrowheads="1"/>
          </p:cNvSpPr>
          <p:nvPr/>
        </p:nvSpPr>
        <p:spPr bwMode="auto">
          <a:xfrm>
            <a:off x="5540375" y="6477000"/>
            <a:ext cx="904875"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3">
            <a:extLst>
              <a:ext uri="{FF2B5EF4-FFF2-40B4-BE49-F238E27FC236}">
                <a16:creationId xmlns:a16="http://schemas.microsoft.com/office/drawing/2014/main" id="{D2B65A2B-5A6B-D333-5105-C821B5980FA2}"/>
              </a:ext>
            </a:extLst>
          </p:cNvPr>
          <p:cNvSpPr>
            <a:spLocks noGrp="1"/>
          </p:cNvSpPr>
          <p:nvPr>
            <p:ph type="sldNum" sz="quarter" idx="10"/>
          </p:nvPr>
        </p:nvSpPr>
        <p:spPr/>
        <p:txBody>
          <a:bodyPr/>
          <a:lstStyle/>
          <a:p>
            <a:fld id="{EFB9C7D3-59C8-7E4D-95A0-DB88532652C1}" type="slidenum">
              <a:rPr lang="en-US" altLang="fr-FR"/>
              <a:pPr/>
              <a:t>41</a:t>
            </a:fld>
            <a:r>
              <a:rPr lang="en-US" altLang="fr-FR"/>
              <a:t> :: 50</a:t>
            </a:r>
          </a:p>
        </p:txBody>
      </p:sp>
      <p:sp>
        <p:nvSpPr>
          <p:cNvPr id="84994" name="Rectangle 2">
            <a:extLst>
              <a:ext uri="{FF2B5EF4-FFF2-40B4-BE49-F238E27FC236}">
                <a16:creationId xmlns:a16="http://schemas.microsoft.com/office/drawing/2014/main" id="{DAE81156-4923-536E-AD6D-AB8AC8586D72}"/>
              </a:ext>
            </a:extLst>
          </p:cNvPr>
          <p:cNvSpPr>
            <a:spLocks noGrp="1" noChangeArrowheads="1"/>
          </p:cNvSpPr>
          <p:nvPr>
            <p:ph type="title"/>
          </p:nvPr>
        </p:nvSpPr>
        <p:spPr/>
        <p:txBody>
          <a:bodyPr/>
          <a:lstStyle/>
          <a:p>
            <a:r>
              <a:rPr lang="en-US" altLang="fr-FR"/>
              <a:t>Simplicity &amp; Expressiveness</a:t>
            </a:r>
          </a:p>
        </p:txBody>
      </p:sp>
      <p:sp>
        <p:nvSpPr>
          <p:cNvPr id="84997" name="_s10303">
            <a:extLst>
              <a:ext uri="{FF2B5EF4-FFF2-40B4-BE49-F238E27FC236}">
                <a16:creationId xmlns:a16="http://schemas.microsoft.com/office/drawing/2014/main" id="{721CFEE7-EFCB-F640-F3E9-8467B744B23F}"/>
              </a:ext>
            </a:extLst>
          </p:cNvPr>
          <p:cNvSpPr>
            <a:spLocks noChangeArrowheads="1"/>
          </p:cNvSpPr>
          <p:nvPr/>
        </p:nvSpPr>
        <p:spPr bwMode="auto">
          <a:xfrm>
            <a:off x="338138" y="1295400"/>
            <a:ext cx="1447800" cy="762000"/>
          </a:xfrm>
          <a:prstGeom prst="roundRect">
            <a:avLst>
              <a:gd name="adj" fmla="val 16667"/>
            </a:avLst>
          </a:prstGeom>
          <a:solidFill>
            <a:schemeClr val="hlink"/>
          </a:solidFill>
          <a:ln w="9525">
            <a:solidFill>
              <a:schemeClr val="tx1"/>
            </a:solidFill>
            <a:round/>
            <a:headEnd/>
            <a:tailEnd/>
          </a:ln>
        </p:spPr>
        <p:txBody>
          <a:bodyPr wrap="none" lIns="70481" tIns="35243" rIns="70481" bIns="35243" anchor="ctr"/>
          <a:lstStyle/>
          <a:p>
            <a:pPr algn="ctr" eaLnBrk="0" hangingPunct="0"/>
            <a:r>
              <a:rPr lang="en-US" altLang="fr-FR" sz="2000">
                <a:latin typeface="Arial" panose="020B0604020202020204" pitchFamily="34" charset="0"/>
              </a:rPr>
              <a:t>CCC</a:t>
            </a:r>
          </a:p>
          <a:p>
            <a:pPr algn="ctr" eaLnBrk="0" hangingPunct="0"/>
            <a:r>
              <a:rPr lang="en-US" altLang="fr-FR" sz="1400">
                <a:latin typeface="Arial" panose="020B0604020202020204" pitchFamily="34" charset="0"/>
              </a:rPr>
              <a:t>Base Congestion </a:t>
            </a:r>
          </a:p>
          <a:p>
            <a:pPr algn="ctr" eaLnBrk="0" hangingPunct="0"/>
            <a:r>
              <a:rPr lang="en-US" altLang="fr-FR" sz="1400">
                <a:latin typeface="Arial" panose="020B0604020202020204" pitchFamily="34" charset="0"/>
              </a:rPr>
              <a:t>Control Class</a:t>
            </a:r>
          </a:p>
        </p:txBody>
      </p:sp>
      <p:grpSp>
        <p:nvGrpSpPr>
          <p:cNvPr id="85030" name="Group 38">
            <a:extLst>
              <a:ext uri="{FF2B5EF4-FFF2-40B4-BE49-F238E27FC236}">
                <a16:creationId xmlns:a16="http://schemas.microsoft.com/office/drawing/2014/main" id="{56EC8A25-B425-0541-50B6-76A7A5114F7E}"/>
              </a:ext>
            </a:extLst>
          </p:cNvPr>
          <p:cNvGrpSpPr>
            <a:grpSpLocks/>
          </p:cNvGrpSpPr>
          <p:nvPr/>
        </p:nvGrpSpPr>
        <p:grpSpPr bwMode="auto">
          <a:xfrm>
            <a:off x="358775" y="2057400"/>
            <a:ext cx="5661025" cy="1295400"/>
            <a:chOff x="226" y="1296"/>
            <a:chExt cx="3566" cy="816"/>
          </a:xfrm>
        </p:grpSpPr>
        <p:sp>
          <p:nvSpPr>
            <p:cNvPr id="85013" name="_s10303">
              <a:extLst>
                <a:ext uri="{FF2B5EF4-FFF2-40B4-BE49-F238E27FC236}">
                  <a16:creationId xmlns:a16="http://schemas.microsoft.com/office/drawing/2014/main" id="{0BA1B861-DEEB-4CA3-4801-0737D79481D4}"/>
                </a:ext>
              </a:extLst>
            </p:cNvPr>
            <p:cNvSpPr>
              <a:spLocks noChangeArrowheads="1"/>
            </p:cNvSpPr>
            <p:nvPr/>
          </p:nvSpPr>
          <p:spPr bwMode="auto">
            <a:xfrm>
              <a:off x="226" y="1632"/>
              <a:ext cx="912" cy="480"/>
            </a:xfrm>
            <a:prstGeom prst="roundRect">
              <a:avLst>
                <a:gd name="adj" fmla="val 16667"/>
              </a:avLst>
            </a:prstGeom>
            <a:solidFill>
              <a:schemeClr val="hlink"/>
            </a:solidFill>
            <a:ln w="9525">
              <a:solidFill>
                <a:schemeClr val="tx1"/>
              </a:solidFill>
              <a:round/>
              <a:headEnd/>
              <a:tailEnd/>
            </a:ln>
          </p:spPr>
          <p:txBody>
            <a:bodyPr wrap="none" lIns="70481" tIns="35243" rIns="70481" bIns="35243" anchor="ctr"/>
            <a:lstStyle/>
            <a:p>
              <a:pPr algn="ctr" eaLnBrk="0" hangingPunct="0"/>
              <a:r>
                <a:rPr lang="en-US" altLang="fr-FR" sz="2000">
                  <a:latin typeface="Arial" panose="020B0604020202020204" pitchFamily="34" charset="0"/>
                </a:rPr>
                <a:t>CTCP</a:t>
              </a:r>
            </a:p>
            <a:p>
              <a:pPr algn="ctr" eaLnBrk="0" hangingPunct="0"/>
              <a:r>
                <a:rPr lang="en-US" altLang="fr-FR" sz="1400">
                  <a:latin typeface="Arial" panose="020B0604020202020204" pitchFamily="34" charset="0"/>
                </a:rPr>
                <a:t>TCP NewReno</a:t>
              </a:r>
            </a:p>
          </p:txBody>
        </p:sp>
        <p:sp>
          <p:nvSpPr>
            <p:cNvPr id="85014" name="_s10303">
              <a:extLst>
                <a:ext uri="{FF2B5EF4-FFF2-40B4-BE49-F238E27FC236}">
                  <a16:creationId xmlns:a16="http://schemas.microsoft.com/office/drawing/2014/main" id="{763DA873-C5B2-AA1E-9CC6-FC8C37C85474}"/>
                </a:ext>
              </a:extLst>
            </p:cNvPr>
            <p:cNvSpPr>
              <a:spLocks noChangeArrowheads="1"/>
            </p:cNvSpPr>
            <p:nvPr/>
          </p:nvSpPr>
          <p:spPr bwMode="auto">
            <a:xfrm>
              <a:off x="1557" y="1632"/>
              <a:ext cx="912" cy="480"/>
            </a:xfrm>
            <a:prstGeom prst="roundRect">
              <a:avLst>
                <a:gd name="adj" fmla="val 16667"/>
              </a:avLst>
            </a:prstGeom>
            <a:solidFill>
              <a:schemeClr val="hlink"/>
            </a:solidFill>
            <a:ln w="9525">
              <a:solidFill>
                <a:schemeClr val="tx1"/>
              </a:solidFill>
              <a:round/>
              <a:headEnd/>
              <a:tailEnd/>
            </a:ln>
          </p:spPr>
          <p:txBody>
            <a:bodyPr wrap="none" lIns="70481" tIns="35243" rIns="70481" bIns="35243" anchor="ctr"/>
            <a:lstStyle/>
            <a:p>
              <a:pPr algn="ctr" eaLnBrk="0" hangingPunct="0"/>
              <a:r>
                <a:rPr lang="en-US" altLang="fr-FR" sz="2000">
                  <a:latin typeface="Arial" panose="020B0604020202020204" pitchFamily="34" charset="0"/>
                </a:rPr>
                <a:t>CGTP</a:t>
              </a:r>
            </a:p>
            <a:p>
              <a:pPr algn="ctr" eaLnBrk="0" hangingPunct="0"/>
              <a:r>
                <a:rPr lang="en-US" altLang="fr-FR" sz="1400">
                  <a:latin typeface="Arial" panose="020B0604020202020204" pitchFamily="34" charset="0"/>
                </a:rPr>
                <a:t>Group Transport</a:t>
              </a:r>
            </a:p>
            <a:p>
              <a:pPr algn="ctr" eaLnBrk="0" hangingPunct="0"/>
              <a:r>
                <a:rPr lang="en-US" altLang="fr-FR" sz="1400">
                  <a:latin typeface="Arial" panose="020B0604020202020204" pitchFamily="34" charset="0"/>
                </a:rPr>
                <a:t>Protocol</a:t>
              </a:r>
            </a:p>
          </p:txBody>
        </p:sp>
        <p:sp>
          <p:nvSpPr>
            <p:cNvPr id="85015" name="_s10303">
              <a:extLst>
                <a:ext uri="{FF2B5EF4-FFF2-40B4-BE49-F238E27FC236}">
                  <a16:creationId xmlns:a16="http://schemas.microsoft.com/office/drawing/2014/main" id="{D1F3ADB4-BB07-FAE9-C84D-83C5B2C5CCB3}"/>
                </a:ext>
              </a:extLst>
            </p:cNvPr>
            <p:cNvSpPr>
              <a:spLocks noChangeArrowheads="1"/>
            </p:cNvSpPr>
            <p:nvPr/>
          </p:nvSpPr>
          <p:spPr bwMode="auto">
            <a:xfrm>
              <a:off x="2880" y="1632"/>
              <a:ext cx="912" cy="480"/>
            </a:xfrm>
            <a:prstGeom prst="roundRect">
              <a:avLst>
                <a:gd name="adj" fmla="val 16667"/>
              </a:avLst>
            </a:prstGeom>
            <a:solidFill>
              <a:schemeClr val="hlink"/>
            </a:solidFill>
            <a:ln w="9525">
              <a:solidFill>
                <a:schemeClr val="tx1"/>
              </a:solidFill>
              <a:round/>
              <a:headEnd/>
              <a:tailEnd/>
            </a:ln>
          </p:spPr>
          <p:txBody>
            <a:bodyPr wrap="none" lIns="70481" tIns="35243" rIns="70481" bIns="35243" anchor="ctr"/>
            <a:lstStyle/>
            <a:p>
              <a:pPr algn="ctr" eaLnBrk="0" hangingPunct="0"/>
              <a:r>
                <a:rPr lang="en-US" altLang="fr-FR" sz="2000">
                  <a:latin typeface="Arial" panose="020B0604020202020204" pitchFamily="34" charset="0"/>
                </a:rPr>
                <a:t>CUDPBlast</a:t>
              </a:r>
            </a:p>
            <a:p>
              <a:pPr algn="ctr" eaLnBrk="0" hangingPunct="0"/>
              <a:r>
                <a:rPr lang="en-US" altLang="fr-FR" sz="1400">
                  <a:latin typeface="Arial" panose="020B0604020202020204" pitchFamily="34" charset="0"/>
                </a:rPr>
                <a:t>Reliable UDP</a:t>
              </a:r>
            </a:p>
            <a:p>
              <a:pPr algn="ctr" eaLnBrk="0" hangingPunct="0"/>
              <a:r>
                <a:rPr lang="en-US" altLang="fr-FR" sz="1400">
                  <a:latin typeface="Arial" panose="020B0604020202020204" pitchFamily="34" charset="0"/>
                </a:rPr>
                <a:t>Blast</a:t>
              </a:r>
            </a:p>
          </p:txBody>
        </p:sp>
        <p:sp>
          <p:nvSpPr>
            <p:cNvPr id="85017" name="Line 25">
              <a:extLst>
                <a:ext uri="{FF2B5EF4-FFF2-40B4-BE49-F238E27FC236}">
                  <a16:creationId xmlns:a16="http://schemas.microsoft.com/office/drawing/2014/main" id="{595192B0-7782-CE1E-D82A-1A4BAF3A34B0}"/>
                </a:ext>
              </a:extLst>
            </p:cNvPr>
            <p:cNvSpPr>
              <a:spLocks noChangeShapeType="1"/>
            </p:cNvSpPr>
            <p:nvPr/>
          </p:nvSpPr>
          <p:spPr bwMode="auto">
            <a:xfrm>
              <a:off x="672" y="129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85018" name="Line 26">
              <a:extLst>
                <a:ext uri="{FF2B5EF4-FFF2-40B4-BE49-F238E27FC236}">
                  <a16:creationId xmlns:a16="http://schemas.microsoft.com/office/drawing/2014/main" id="{F8E2F116-A7A7-DE48-CEF1-B52B8E2EC27F}"/>
                </a:ext>
              </a:extLst>
            </p:cNvPr>
            <p:cNvSpPr>
              <a:spLocks noChangeShapeType="1"/>
            </p:cNvSpPr>
            <p:nvPr/>
          </p:nvSpPr>
          <p:spPr bwMode="auto">
            <a:xfrm>
              <a:off x="672" y="1440"/>
              <a:ext cx="26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85019" name="Line 27">
              <a:extLst>
                <a:ext uri="{FF2B5EF4-FFF2-40B4-BE49-F238E27FC236}">
                  <a16:creationId xmlns:a16="http://schemas.microsoft.com/office/drawing/2014/main" id="{591FC388-810D-EC3B-B4B8-B87880F4BE4F}"/>
                </a:ext>
              </a:extLst>
            </p:cNvPr>
            <p:cNvSpPr>
              <a:spLocks noChangeShapeType="1"/>
            </p:cNvSpPr>
            <p:nvPr/>
          </p:nvSpPr>
          <p:spPr bwMode="auto">
            <a:xfrm>
              <a:off x="2016" y="144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85020" name="Line 28">
              <a:extLst>
                <a:ext uri="{FF2B5EF4-FFF2-40B4-BE49-F238E27FC236}">
                  <a16:creationId xmlns:a16="http://schemas.microsoft.com/office/drawing/2014/main" id="{DDF3CB57-717E-C8F8-0722-0BCCE656C111}"/>
                </a:ext>
              </a:extLst>
            </p:cNvPr>
            <p:cNvSpPr>
              <a:spLocks noChangeShapeType="1"/>
            </p:cNvSpPr>
            <p:nvPr/>
          </p:nvSpPr>
          <p:spPr bwMode="auto">
            <a:xfrm>
              <a:off x="3360" y="144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nvGrpSpPr>
          <p:cNvPr id="85032" name="Group 40">
            <a:extLst>
              <a:ext uri="{FF2B5EF4-FFF2-40B4-BE49-F238E27FC236}">
                <a16:creationId xmlns:a16="http://schemas.microsoft.com/office/drawing/2014/main" id="{C0DD92F6-2060-5B9F-091B-49B6C743228C}"/>
              </a:ext>
            </a:extLst>
          </p:cNvPr>
          <p:cNvGrpSpPr>
            <a:grpSpLocks/>
          </p:cNvGrpSpPr>
          <p:nvPr/>
        </p:nvGrpSpPr>
        <p:grpSpPr bwMode="auto">
          <a:xfrm>
            <a:off x="347663" y="3352800"/>
            <a:ext cx="8455025" cy="2590800"/>
            <a:chOff x="219" y="2112"/>
            <a:chExt cx="5326" cy="1632"/>
          </a:xfrm>
        </p:grpSpPr>
        <p:sp>
          <p:nvSpPr>
            <p:cNvPr id="85016" name="_s10303">
              <a:extLst>
                <a:ext uri="{FF2B5EF4-FFF2-40B4-BE49-F238E27FC236}">
                  <a16:creationId xmlns:a16="http://schemas.microsoft.com/office/drawing/2014/main" id="{3C08EEC4-DE09-5755-03A2-92A591150EB0}"/>
                </a:ext>
              </a:extLst>
            </p:cNvPr>
            <p:cNvSpPr>
              <a:spLocks noChangeArrowheads="1"/>
            </p:cNvSpPr>
            <p:nvPr/>
          </p:nvSpPr>
          <p:spPr bwMode="auto">
            <a:xfrm>
              <a:off x="219" y="3264"/>
              <a:ext cx="912" cy="480"/>
            </a:xfrm>
            <a:prstGeom prst="roundRect">
              <a:avLst>
                <a:gd name="adj" fmla="val 16667"/>
              </a:avLst>
            </a:prstGeom>
            <a:solidFill>
              <a:schemeClr val="hlink"/>
            </a:solidFill>
            <a:ln w="9525">
              <a:solidFill>
                <a:schemeClr val="tx1"/>
              </a:solidFill>
              <a:round/>
              <a:headEnd/>
              <a:tailEnd/>
            </a:ln>
          </p:spPr>
          <p:txBody>
            <a:bodyPr wrap="none" lIns="70481" tIns="35243" rIns="70481" bIns="35243" anchor="ctr"/>
            <a:lstStyle/>
            <a:p>
              <a:pPr algn="ctr" eaLnBrk="0" hangingPunct="0"/>
              <a:r>
                <a:rPr lang="en-US" altLang="fr-FR" sz="2000">
                  <a:latin typeface="Arial" panose="020B0604020202020204" pitchFamily="34" charset="0"/>
                </a:rPr>
                <a:t>CFAST</a:t>
              </a:r>
            </a:p>
            <a:p>
              <a:pPr algn="ctr" eaLnBrk="0" hangingPunct="0"/>
              <a:r>
                <a:rPr lang="en-US" altLang="fr-FR" sz="1400">
                  <a:latin typeface="Arial" panose="020B0604020202020204" pitchFamily="34" charset="0"/>
                </a:rPr>
                <a:t>FAST TCP</a:t>
              </a:r>
            </a:p>
          </p:txBody>
        </p:sp>
        <p:sp>
          <p:nvSpPr>
            <p:cNvPr id="85008" name="_s10303">
              <a:extLst>
                <a:ext uri="{FF2B5EF4-FFF2-40B4-BE49-F238E27FC236}">
                  <a16:creationId xmlns:a16="http://schemas.microsoft.com/office/drawing/2014/main" id="{FFE3FA02-4E00-2F3B-D045-A973DCD0C4C8}"/>
                </a:ext>
              </a:extLst>
            </p:cNvPr>
            <p:cNvSpPr>
              <a:spLocks noChangeArrowheads="1"/>
            </p:cNvSpPr>
            <p:nvPr/>
          </p:nvSpPr>
          <p:spPr bwMode="auto">
            <a:xfrm>
              <a:off x="219" y="2448"/>
              <a:ext cx="910" cy="478"/>
            </a:xfrm>
            <a:prstGeom prst="roundRect">
              <a:avLst>
                <a:gd name="adj" fmla="val 16667"/>
              </a:avLst>
            </a:prstGeom>
            <a:solidFill>
              <a:schemeClr val="hlink"/>
            </a:solidFill>
            <a:ln w="9525">
              <a:solidFill>
                <a:schemeClr val="tx1"/>
              </a:solidFill>
              <a:round/>
              <a:headEnd/>
              <a:tailEnd/>
            </a:ln>
          </p:spPr>
          <p:txBody>
            <a:bodyPr wrap="none" lIns="70481" tIns="35243" rIns="70481" bIns="35243" anchor="ctr"/>
            <a:lstStyle/>
            <a:p>
              <a:pPr algn="ctr" eaLnBrk="0" hangingPunct="0"/>
              <a:r>
                <a:rPr lang="en-US" altLang="fr-FR" sz="2000">
                  <a:latin typeface="Arial" panose="020B0604020202020204" pitchFamily="34" charset="0"/>
                </a:rPr>
                <a:t>CVegas</a:t>
              </a:r>
            </a:p>
            <a:p>
              <a:pPr algn="ctr" eaLnBrk="0" hangingPunct="0"/>
              <a:r>
                <a:rPr lang="en-US" altLang="fr-FR" sz="1400">
                  <a:latin typeface="Arial" panose="020B0604020202020204" pitchFamily="34" charset="0"/>
                </a:rPr>
                <a:t>TCP Vegas</a:t>
              </a:r>
            </a:p>
          </p:txBody>
        </p:sp>
        <p:sp>
          <p:nvSpPr>
            <p:cNvPr id="85009" name="_s10303">
              <a:extLst>
                <a:ext uri="{FF2B5EF4-FFF2-40B4-BE49-F238E27FC236}">
                  <a16:creationId xmlns:a16="http://schemas.microsoft.com/office/drawing/2014/main" id="{75BBD4CB-EA78-8BF6-1AB0-675A03D28FA0}"/>
                </a:ext>
              </a:extLst>
            </p:cNvPr>
            <p:cNvSpPr>
              <a:spLocks noChangeArrowheads="1"/>
            </p:cNvSpPr>
            <p:nvPr/>
          </p:nvSpPr>
          <p:spPr bwMode="auto">
            <a:xfrm>
              <a:off x="1323" y="2448"/>
              <a:ext cx="910" cy="478"/>
            </a:xfrm>
            <a:prstGeom prst="roundRect">
              <a:avLst>
                <a:gd name="adj" fmla="val 16667"/>
              </a:avLst>
            </a:prstGeom>
            <a:solidFill>
              <a:schemeClr val="hlink"/>
            </a:solidFill>
            <a:ln w="9525">
              <a:solidFill>
                <a:schemeClr val="tx1"/>
              </a:solidFill>
              <a:round/>
              <a:headEnd/>
              <a:tailEnd/>
            </a:ln>
          </p:spPr>
          <p:txBody>
            <a:bodyPr wrap="none" lIns="70481" tIns="35243" rIns="70481" bIns="35243" anchor="ctr"/>
            <a:lstStyle/>
            <a:p>
              <a:pPr algn="ctr" eaLnBrk="0" hangingPunct="0"/>
              <a:r>
                <a:rPr lang="en-US" altLang="fr-FR" sz="2000">
                  <a:latin typeface="Arial" panose="020B0604020202020204" pitchFamily="34" charset="0"/>
                </a:rPr>
                <a:t>CScalable</a:t>
              </a:r>
            </a:p>
            <a:p>
              <a:pPr algn="ctr" eaLnBrk="0" hangingPunct="0"/>
              <a:r>
                <a:rPr lang="en-US" altLang="fr-FR" sz="1400">
                  <a:latin typeface="Arial" panose="020B0604020202020204" pitchFamily="34" charset="0"/>
                </a:rPr>
                <a:t>Scalable TCP</a:t>
              </a:r>
            </a:p>
          </p:txBody>
        </p:sp>
        <p:sp>
          <p:nvSpPr>
            <p:cNvPr id="85010" name="_s10303">
              <a:extLst>
                <a:ext uri="{FF2B5EF4-FFF2-40B4-BE49-F238E27FC236}">
                  <a16:creationId xmlns:a16="http://schemas.microsoft.com/office/drawing/2014/main" id="{DFB86FD8-6A1A-0B00-4FBF-57C40064C8B1}"/>
                </a:ext>
              </a:extLst>
            </p:cNvPr>
            <p:cNvSpPr>
              <a:spLocks noChangeArrowheads="1"/>
            </p:cNvSpPr>
            <p:nvPr/>
          </p:nvSpPr>
          <p:spPr bwMode="auto">
            <a:xfrm>
              <a:off x="2427" y="2448"/>
              <a:ext cx="910" cy="478"/>
            </a:xfrm>
            <a:prstGeom prst="roundRect">
              <a:avLst>
                <a:gd name="adj" fmla="val 16667"/>
              </a:avLst>
            </a:prstGeom>
            <a:solidFill>
              <a:schemeClr val="hlink"/>
            </a:solidFill>
            <a:ln w="9525">
              <a:solidFill>
                <a:schemeClr val="tx1"/>
              </a:solidFill>
              <a:round/>
              <a:headEnd/>
              <a:tailEnd/>
            </a:ln>
          </p:spPr>
          <p:txBody>
            <a:bodyPr wrap="none" lIns="70481" tIns="35243" rIns="70481" bIns="35243" anchor="ctr"/>
            <a:lstStyle/>
            <a:p>
              <a:pPr algn="ctr" eaLnBrk="0" hangingPunct="0"/>
              <a:r>
                <a:rPr lang="en-US" altLang="fr-FR" sz="2000">
                  <a:latin typeface="Arial" panose="020B0604020202020204" pitchFamily="34" charset="0"/>
                </a:rPr>
                <a:t>CHS</a:t>
              </a:r>
            </a:p>
            <a:p>
              <a:pPr algn="ctr" eaLnBrk="0" hangingPunct="0"/>
              <a:r>
                <a:rPr lang="en-US" altLang="fr-FR" sz="1400">
                  <a:latin typeface="Arial" panose="020B0604020202020204" pitchFamily="34" charset="0"/>
                </a:rPr>
                <a:t>HighSpeed TCP</a:t>
              </a:r>
            </a:p>
          </p:txBody>
        </p:sp>
        <p:sp>
          <p:nvSpPr>
            <p:cNvPr id="85011" name="_s10303">
              <a:extLst>
                <a:ext uri="{FF2B5EF4-FFF2-40B4-BE49-F238E27FC236}">
                  <a16:creationId xmlns:a16="http://schemas.microsoft.com/office/drawing/2014/main" id="{9F6227C2-6535-42AD-F07B-683E98A7803E}"/>
                </a:ext>
              </a:extLst>
            </p:cNvPr>
            <p:cNvSpPr>
              <a:spLocks noChangeArrowheads="1"/>
            </p:cNvSpPr>
            <p:nvPr/>
          </p:nvSpPr>
          <p:spPr bwMode="auto">
            <a:xfrm>
              <a:off x="3531" y="2448"/>
              <a:ext cx="910" cy="478"/>
            </a:xfrm>
            <a:prstGeom prst="roundRect">
              <a:avLst>
                <a:gd name="adj" fmla="val 16667"/>
              </a:avLst>
            </a:prstGeom>
            <a:solidFill>
              <a:schemeClr val="hlink"/>
            </a:solidFill>
            <a:ln w="9525">
              <a:solidFill>
                <a:schemeClr val="tx1"/>
              </a:solidFill>
              <a:round/>
              <a:headEnd/>
              <a:tailEnd/>
            </a:ln>
          </p:spPr>
          <p:txBody>
            <a:bodyPr wrap="none" lIns="70481" tIns="35243" rIns="70481" bIns="35243" anchor="ctr"/>
            <a:lstStyle/>
            <a:p>
              <a:pPr algn="ctr" eaLnBrk="0" hangingPunct="0"/>
              <a:r>
                <a:rPr lang="en-US" altLang="fr-FR" sz="2000">
                  <a:latin typeface="Arial" panose="020B0604020202020204" pitchFamily="34" charset="0"/>
                </a:rPr>
                <a:t>CBiC</a:t>
              </a:r>
            </a:p>
            <a:p>
              <a:pPr algn="ctr" eaLnBrk="0" hangingPunct="0"/>
              <a:r>
                <a:rPr lang="en-US" altLang="fr-FR" sz="1400">
                  <a:latin typeface="Arial" panose="020B0604020202020204" pitchFamily="34" charset="0"/>
                </a:rPr>
                <a:t>BiC TCP</a:t>
              </a:r>
            </a:p>
          </p:txBody>
        </p:sp>
        <p:sp>
          <p:nvSpPr>
            <p:cNvPr id="85012" name="_s10303">
              <a:extLst>
                <a:ext uri="{FF2B5EF4-FFF2-40B4-BE49-F238E27FC236}">
                  <a16:creationId xmlns:a16="http://schemas.microsoft.com/office/drawing/2014/main" id="{63249B5A-D84A-F4F8-E2DB-C73CBF7B6351}"/>
                </a:ext>
              </a:extLst>
            </p:cNvPr>
            <p:cNvSpPr>
              <a:spLocks noChangeArrowheads="1"/>
            </p:cNvSpPr>
            <p:nvPr/>
          </p:nvSpPr>
          <p:spPr bwMode="auto">
            <a:xfrm>
              <a:off x="4635" y="2448"/>
              <a:ext cx="910" cy="478"/>
            </a:xfrm>
            <a:prstGeom prst="roundRect">
              <a:avLst>
                <a:gd name="adj" fmla="val 16667"/>
              </a:avLst>
            </a:prstGeom>
            <a:solidFill>
              <a:schemeClr val="hlink"/>
            </a:solidFill>
            <a:ln w="9525">
              <a:solidFill>
                <a:schemeClr val="tx1"/>
              </a:solidFill>
              <a:round/>
              <a:headEnd/>
              <a:tailEnd/>
            </a:ln>
          </p:spPr>
          <p:txBody>
            <a:bodyPr wrap="none" lIns="70481" tIns="35243" rIns="70481" bIns="35243" anchor="ctr"/>
            <a:lstStyle/>
            <a:p>
              <a:pPr algn="ctr" eaLnBrk="0" hangingPunct="0"/>
              <a:r>
                <a:rPr lang="en-US" altLang="fr-FR" sz="2000">
                  <a:latin typeface="Arial" panose="020B0604020202020204" pitchFamily="34" charset="0"/>
                </a:rPr>
                <a:t>CWestwood</a:t>
              </a:r>
            </a:p>
            <a:p>
              <a:pPr algn="ctr" eaLnBrk="0" hangingPunct="0"/>
              <a:r>
                <a:rPr lang="en-US" altLang="fr-FR" sz="1400">
                  <a:latin typeface="Arial" panose="020B0604020202020204" pitchFamily="34" charset="0"/>
                </a:rPr>
                <a:t>TCP Westwood</a:t>
              </a:r>
            </a:p>
          </p:txBody>
        </p:sp>
        <p:sp>
          <p:nvSpPr>
            <p:cNvPr id="85022" name="Line 30">
              <a:extLst>
                <a:ext uri="{FF2B5EF4-FFF2-40B4-BE49-F238E27FC236}">
                  <a16:creationId xmlns:a16="http://schemas.microsoft.com/office/drawing/2014/main" id="{35632948-417D-7E31-6631-345B656FB2EF}"/>
                </a:ext>
              </a:extLst>
            </p:cNvPr>
            <p:cNvSpPr>
              <a:spLocks noChangeShapeType="1"/>
            </p:cNvSpPr>
            <p:nvPr/>
          </p:nvSpPr>
          <p:spPr bwMode="auto">
            <a:xfrm>
              <a:off x="672" y="2112"/>
              <a:ext cx="0" cy="33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85023" name="Line 31">
              <a:extLst>
                <a:ext uri="{FF2B5EF4-FFF2-40B4-BE49-F238E27FC236}">
                  <a16:creationId xmlns:a16="http://schemas.microsoft.com/office/drawing/2014/main" id="{547F1788-910D-AAD3-4885-4E154E104E48}"/>
                </a:ext>
              </a:extLst>
            </p:cNvPr>
            <p:cNvSpPr>
              <a:spLocks noChangeShapeType="1"/>
            </p:cNvSpPr>
            <p:nvPr/>
          </p:nvSpPr>
          <p:spPr bwMode="auto">
            <a:xfrm>
              <a:off x="672" y="2304"/>
              <a:ext cx="44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85025" name="Line 33">
              <a:extLst>
                <a:ext uri="{FF2B5EF4-FFF2-40B4-BE49-F238E27FC236}">
                  <a16:creationId xmlns:a16="http://schemas.microsoft.com/office/drawing/2014/main" id="{07CE6DEF-077C-B627-43B5-BDC41C754329}"/>
                </a:ext>
              </a:extLst>
            </p:cNvPr>
            <p:cNvSpPr>
              <a:spLocks noChangeShapeType="1"/>
            </p:cNvSpPr>
            <p:nvPr/>
          </p:nvSpPr>
          <p:spPr bwMode="auto">
            <a:xfrm>
              <a:off x="5088" y="2304"/>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85026" name="Line 34">
              <a:extLst>
                <a:ext uri="{FF2B5EF4-FFF2-40B4-BE49-F238E27FC236}">
                  <a16:creationId xmlns:a16="http://schemas.microsoft.com/office/drawing/2014/main" id="{08D1883B-ED42-2778-5F35-1EA1D9389E88}"/>
                </a:ext>
              </a:extLst>
            </p:cNvPr>
            <p:cNvSpPr>
              <a:spLocks noChangeShapeType="1"/>
            </p:cNvSpPr>
            <p:nvPr/>
          </p:nvSpPr>
          <p:spPr bwMode="auto">
            <a:xfrm>
              <a:off x="3984" y="2304"/>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85027" name="Line 35">
              <a:extLst>
                <a:ext uri="{FF2B5EF4-FFF2-40B4-BE49-F238E27FC236}">
                  <a16:creationId xmlns:a16="http://schemas.microsoft.com/office/drawing/2014/main" id="{8068D635-E655-A9A3-8219-E237B7E9C6C7}"/>
                </a:ext>
              </a:extLst>
            </p:cNvPr>
            <p:cNvSpPr>
              <a:spLocks noChangeShapeType="1"/>
            </p:cNvSpPr>
            <p:nvPr/>
          </p:nvSpPr>
          <p:spPr bwMode="auto">
            <a:xfrm>
              <a:off x="2880" y="2304"/>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85028" name="Line 36">
              <a:extLst>
                <a:ext uri="{FF2B5EF4-FFF2-40B4-BE49-F238E27FC236}">
                  <a16:creationId xmlns:a16="http://schemas.microsoft.com/office/drawing/2014/main" id="{9AC47E3F-11FF-43AD-C790-11636585FF91}"/>
                </a:ext>
              </a:extLst>
            </p:cNvPr>
            <p:cNvSpPr>
              <a:spLocks noChangeShapeType="1"/>
            </p:cNvSpPr>
            <p:nvPr/>
          </p:nvSpPr>
          <p:spPr bwMode="auto">
            <a:xfrm>
              <a:off x="1776" y="2304"/>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85029" name="Line 37">
              <a:extLst>
                <a:ext uri="{FF2B5EF4-FFF2-40B4-BE49-F238E27FC236}">
                  <a16:creationId xmlns:a16="http://schemas.microsoft.com/office/drawing/2014/main" id="{6F0EA731-98BD-D189-7850-DB6CAFB37DB8}"/>
                </a:ext>
              </a:extLst>
            </p:cNvPr>
            <p:cNvSpPr>
              <a:spLocks noChangeShapeType="1"/>
            </p:cNvSpPr>
            <p:nvPr/>
          </p:nvSpPr>
          <p:spPr bwMode="auto">
            <a:xfrm>
              <a:off x="672" y="2928"/>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nvGrpSpPr>
          <p:cNvPr id="85040" name="Group 48">
            <a:extLst>
              <a:ext uri="{FF2B5EF4-FFF2-40B4-BE49-F238E27FC236}">
                <a16:creationId xmlns:a16="http://schemas.microsoft.com/office/drawing/2014/main" id="{AE5398A3-8F99-0142-BF30-AC7BB7D91EFC}"/>
              </a:ext>
            </a:extLst>
          </p:cNvPr>
          <p:cNvGrpSpPr>
            <a:grpSpLocks/>
          </p:cNvGrpSpPr>
          <p:nvPr/>
        </p:nvGrpSpPr>
        <p:grpSpPr bwMode="auto">
          <a:xfrm>
            <a:off x="930275" y="3352800"/>
            <a:ext cx="7985125" cy="2865438"/>
            <a:chOff x="586" y="2112"/>
            <a:chExt cx="5030" cy="1805"/>
          </a:xfrm>
        </p:grpSpPr>
        <p:sp>
          <p:nvSpPr>
            <p:cNvPr id="85033" name="Text Box 41">
              <a:extLst>
                <a:ext uri="{FF2B5EF4-FFF2-40B4-BE49-F238E27FC236}">
                  <a16:creationId xmlns:a16="http://schemas.microsoft.com/office/drawing/2014/main" id="{97F72C71-7D39-D879-4F69-4210C42E2FB6}"/>
                </a:ext>
              </a:extLst>
            </p:cNvPr>
            <p:cNvSpPr txBox="1">
              <a:spLocks noChangeArrowheads="1"/>
            </p:cNvSpPr>
            <p:nvPr/>
          </p:nvSpPr>
          <p:spPr bwMode="auto">
            <a:xfrm>
              <a:off x="988" y="2112"/>
              <a:ext cx="21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sz="1200" b="1">
                  <a:solidFill>
                    <a:srgbClr val="009900"/>
                  </a:solidFill>
                </a:rPr>
                <a:t>28</a:t>
              </a:r>
            </a:p>
          </p:txBody>
        </p:sp>
        <p:sp>
          <p:nvSpPr>
            <p:cNvPr id="85034" name="Text Box 42">
              <a:extLst>
                <a:ext uri="{FF2B5EF4-FFF2-40B4-BE49-F238E27FC236}">
                  <a16:creationId xmlns:a16="http://schemas.microsoft.com/office/drawing/2014/main" id="{20DE27AF-5557-4661-8916-37F7E85CDCA0}"/>
                </a:ext>
              </a:extLst>
            </p:cNvPr>
            <p:cNvSpPr txBox="1">
              <a:spLocks noChangeArrowheads="1"/>
            </p:cNvSpPr>
            <p:nvPr/>
          </p:nvSpPr>
          <p:spPr bwMode="auto">
            <a:xfrm>
              <a:off x="635" y="2928"/>
              <a:ext cx="56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sz="1200" b="1">
                  <a:solidFill>
                    <a:srgbClr val="009900"/>
                  </a:solidFill>
                </a:rPr>
                <a:t>73</a:t>
              </a:r>
              <a:r>
                <a:rPr lang="en-US" altLang="fr-FR" sz="1200" b="1">
                  <a:solidFill>
                    <a:srgbClr val="A50021"/>
                  </a:solidFill>
                </a:rPr>
                <a:t> / +132-6</a:t>
              </a:r>
            </a:p>
          </p:txBody>
        </p:sp>
        <p:sp>
          <p:nvSpPr>
            <p:cNvPr id="85035" name="Text Box 43">
              <a:extLst>
                <a:ext uri="{FF2B5EF4-FFF2-40B4-BE49-F238E27FC236}">
                  <a16:creationId xmlns:a16="http://schemas.microsoft.com/office/drawing/2014/main" id="{27F0A578-515A-7DE5-787A-B7A017F15ED4}"/>
                </a:ext>
              </a:extLst>
            </p:cNvPr>
            <p:cNvSpPr txBox="1">
              <a:spLocks noChangeArrowheads="1"/>
            </p:cNvSpPr>
            <p:nvPr/>
          </p:nvSpPr>
          <p:spPr bwMode="auto">
            <a:xfrm>
              <a:off x="1680" y="2928"/>
              <a:ext cx="61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sz="1200" b="1">
                  <a:solidFill>
                    <a:srgbClr val="009900"/>
                  </a:solidFill>
                </a:rPr>
                <a:t>11</a:t>
              </a:r>
              <a:r>
                <a:rPr lang="en-US" altLang="fr-FR" sz="1200" b="1">
                  <a:solidFill>
                    <a:srgbClr val="A50021"/>
                  </a:solidFill>
                </a:rPr>
                <a:t> / +192-29</a:t>
              </a:r>
            </a:p>
          </p:txBody>
        </p:sp>
        <p:sp>
          <p:nvSpPr>
            <p:cNvPr id="85036" name="Text Box 44">
              <a:extLst>
                <a:ext uri="{FF2B5EF4-FFF2-40B4-BE49-F238E27FC236}">
                  <a16:creationId xmlns:a16="http://schemas.microsoft.com/office/drawing/2014/main" id="{60538F4D-13A2-9E67-A4FD-08AC275E9D22}"/>
                </a:ext>
              </a:extLst>
            </p:cNvPr>
            <p:cNvSpPr txBox="1">
              <a:spLocks noChangeArrowheads="1"/>
            </p:cNvSpPr>
            <p:nvPr/>
          </p:nvSpPr>
          <p:spPr bwMode="auto">
            <a:xfrm>
              <a:off x="2938" y="2928"/>
              <a:ext cx="47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sz="1200" b="1">
                  <a:solidFill>
                    <a:srgbClr val="009900"/>
                  </a:solidFill>
                </a:rPr>
                <a:t>8</a:t>
              </a:r>
              <a:r>
                <a:rPr lang="en-US" altLang="fr-FR" sz="1200" b="1">
                  <a:solidFill>
                    <a:srgbClr val="A50021"/>
                  </a:solidFill>
                </a:rPr>
                <a:t> / +27-1</a:t>
              </a:r>
            </a:p>
          </p:txBody>
        </p:sp>
        <p:sp>
          <p:nvSpPr>
            <p:cNvPr id="85037" name="Text Box 45">
              <a:extLst>
                <a:ext uri="{FF2B5EF4-FFF2-40B4-BE49-F238E27FC236}">
                  <a16:creationId xmlns:a16="http://schemas.microsoft.com/office/drawing/2014/main" id="{A20385E4-F412-2B85-36E8-85AF8AAB0B92}"/>
                </a:ext>
              </a:extLst>
            </p:cNvPr>
            <p:cNvSpPr txBox="1">
              <a:spLocks noChangeArrowheads="1"/>
            </p:cNvSpPr>
            <p:nvPr/>
          </p:nvSpPr>
          <p:spPr bwMode="auto">
            <a:xfrm>
              <a:off x="3898" y="2928"/>
              <a:ext cx="61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sz="1200" b="1">
                  <a:solidFill>
                    <a:srgbClr val="009900"/>
                  </a:solidFill>
                </a:rPr>
                <a:t>11</a:t>
              </a:r>
              <a:r>
                <a:rPr lang="en-US" altLang="fr-FR" sz="1200" b="1">
                  <a:solidFill>
                    <a:srgbClr val="A50021"/>
                  </a:solidFill>
                </a:rPr>
                <a:t> / +192-29</a:t>
              </a:r>
            </a:p>
          </p:txBody>
        </p:sp>
        <p:sp>
          <p:nvSpPr>
            <p:cNvPr id="85038" name="Text Box 46">
              <a:extLst>
                <a:ext uri="{FF2B5EF4-FFF2-40B4-BE49-F238E27FC236}">
                  <a16:creationId xmlns:a16="http://schemas.microsoft.com/office/drawing/2014/main" id="{69AF2A9F-B365-554C-5F72-E48853985371}"/>
                </a:ext>
              </a:extLst>
            </p:cNvPr>
            <p:cNvSpPr txBox="1">
              <a:spLocks noChangeArrowheads="1"/>
            </p:cNvSpPr>
            <p:nvPr/>
          </p:nvSpPr>
          <p:spPr bwMode="auto">
            <a:xfrm>
              <a:off x="5050" y="2928"/>
              <a:ext cx="56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sz="1200" b="1">
                  <a:solidFill>
                    <a:srgbClr val="009900"/>
                  </a:solidFill>
                </a:rPr>
                <a:t>27</a:t>
              </a:r>
              <a:r>
                <a:rPr lang="en-US" altLang="fr-FR" sz="1200" b="1">
                  <a:solidFill>
                    <a:srgbClr val="A50021"/>
                  </a:solidFill>
                </a:rPr>
                <a:t> / +145-2</a:t>
              </a:r>
            </a:p>
          </p:txBody>
        </p:sp>
        <p:sp>
          <p:nvSpPr>
            <p:cNvPr id="85039" name="Text Box 47">
              <a:extLst>
                <a:ext uri="{FF2B5EF4-FFF2-40B4-BE49-F238E27FC236}">
                  <a16:creationId xmlns:a16="http://schemas.microsoft.com/office/drawing/2014/main" id="{53312FBC-30E6-0C0C-52EB-B5887553F029}"/>
                </a:ext>
              </a:extLst>
            </p:cNvPr>
            <p:cNvSpPr txBox="1">
              <a:spLocks noChangeArrowheads="1"/>
            </p:cNvSpPr>
            <p:nvPr/>
          </p:nvSpPr>
          <p:spPr bwMode="auto">
            <a:xfrm>
              <a:off x="586" y="3744"/>
              <a:ext cx="56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sz="1200" b="1">
                  <a:solidFill>
                    <a:srgbClr val="009900"/>
                  </a:solidFill>
                </a:rPr>
                <a:t>37</a:t>
              </a:r>
              <a:r>
                <a:rPr lang="en-US" altLang="fr-FR" sz="1200" b="1">
                  <a:solidFill>
                    <a:srgbClr val="A50021"/>
                  </a:solidFill>
                </a:rPr>
                <a:t> / +351-2</a:t>
              </a:r>
            </a:p>
          </p:txBody>
        </p:sp>
      </p:grpSp>
      <p:sp>
        <p:nvSpPr>
          <p:cNvPr id="85041" name="Rectangle 49">
            <a:extLst>
              <a:ext uri="{FF2B5EF4-FFF2-40B4-BE49-F238E27FC236}">
                <a16:creationId xmlns:a16="http://schemas.microsoft.com/office/drawing/2014/main" id="{E294DC79-2268-CF56-1716-8A9DD3442423}"/>
              </a:ext>
            </a:extLst>
          </p:cNvPr>
          <p:cNvSpPr>
            <a:spLocks noChangeArrowheads="1"/>
          </p:cNvSpPr>
          <p:nvPr/>
        </p:nvSpPr>
        <p:spPr bwMode="auto">
          <a:xfrm>
            <a:off x="381000"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5042" name="Rectangle 50">
            <a:extLst>
              <a:ext uri="{FF2B5EF4-FFF2-40B4-BE49-F238E27FC236}">
                <a16:creationId xmlns:a16="http://schemas.microsoft.com/office/drawing/2014/main" id="{DC45FBAA-7BDB-BB2C-CEE5-03684EB847EF}"/>
              </a:ext>
            </a:extLst>
          </p:cNvPr>
          <p:cNvSpPr>
            <a:spLocks noChangeArrowheads="1"/>
          </p:cNvSpPr>
          <p:nvPr/>
        </p:nvSpPr>
        <p:spPr bwMode="auto">
          <a:xfrm>
            <a:off x="1676400"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5043" name="Rectangle 51">
            <a:extLst>
              <a:ext uri="{FF2B5EF4-FFF2-40B4-BE49-F238E27FC236}">
                <a16:creationId xmlns:a16="http://schemas.microsoft.com/office/drawing/2014/main" id="{C676B77E-A498-C75F-25FD-AB51DCD3629B}"/>
              </a:ext>
            </a:extLst>
          </p:cNvPr>
          <p:cNvSpPr>
            <a:spLocks noChangeArrowheads="1"/>
          </p:cNvSpPr>
          <p:nvPr/>
        </p:nvSpPr>
        <p:spPr bwMode="auto">
          <a:xfrm>
            <a:off x="2955925"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5044" name="Rectangle 52">
            <a:extLst>
              <a:ext uri="{FF2B5EF4-FFF2-40B4-BE49-F238E27FC236}">
                <a16:creationId xmlns:a16="http://schemas.microsoft.com/office/drawing/2014/main" id="{97072DFF-13DE-5561-B23B-2B01DB723C12}"/>
              </a:ext>
            </a:extLst>
          </p:cNvPr>
          <p:cNvSpPr>
            <a:spLocks noChangeArrowheads="1"/>
          </p:cNvSpPr>
          <p:nvPr/>
        </p:nvSpPr>
        <p:spPr bwMode="auto">
          <a:xfrm>
            <a:off x="4244975"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5045" name="Rectangle 53">
            <a:extLst>
              <a:ext uri="{FF2B5EF4-FFF2-40B4-BE49-F238E27FC236}">
                <a16:creationId xmlns:a16="http://schemas.microsoft.com/office/drawing/2014/main" id="{BA9F7AA4-5DD4-2CE8-7202-25D0FB139915}"/>
              </a:ext>
            </a:extLst>
          </p:cNvPr>
          <p:cNvSpPr>
            <a:spLocks noChangeArrowheads="1"/>
          </p:cNvSpPr>
          <p:nvPr/>
        </p:nvSpPr>
        <p:spPr bwMode="auto">
          <a:xfrm>
            <a:off x="5540375" y="6477000"/>
            <a:ext cx="1087438"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 fill="hold" nodeType="clickEffect">
                                  <p:stCondLst>
                                    <p:cond delay="0"/>
                                  </p:stCondLst>
                                  <p:childTnLst>
                                    <p:set>
                                      <p:cBhvr>
                                        <p:cTn id="6" dur="1" fill="hold">
                                          <p:stCondLst>
                                            <p:cond delay="0"/>
                                          </p:stCondLst>
                                        </p:cTn>
                                        <p:tgtEl>
                                          <p:spTgt spid="85030"/>
                                        </p:tgtEl>
                                        <p:attrNameLst>
                                          <p:attrName>style.visibility</p:attrName>
                                        </p:attrNameLst>
                                      </p:cBhvr>
                                      <p:to>
                                        <p:strVal val="visible"/>
                                      </p:to>
                                    </p:set>
                                    <p:anim calcmode="lin" valueType="num">
                                      <p:cBhvr>
                                        <p:cTn id="7" dur="500" fill="hold"/>
                                        <p:tgtEl>
                                          <p:spTgt spid="85030"/>
                                        </p:tgtEl>
                                        <p:attrNameLst>
                                          <p:attrName>ppt_x</p:attrName>
                                        </p:attrNameLst>
                                      </p:cBhvr>
                                      <p:tavLst>
                                        <p:tav tm="0">
                                          <p:val>
                                            <p:strVal val="#ppt_x"/>
                                          </p:val>
                                        </p:tav>
                                        <p:tav tm="100000">
                                          <p:val>
                                            <p:strVal val="#ppt_x"/>
                                          </p:val>
                                        </p:tav>
                                      </p:tavLst>
                                    </p:anim>
                                    <p:anim calcmode="lin" valueType="num">
                                      <p:cBhvr>
                                        <p:cTn id="8" dur="500" fill="hold"/>
                                        <p:tgtEl>
                                          <p:spTgt spid="85030"/>
                                        </p:tgtEl>
                                        <p:attrNameLst>
                                          <p:attrName>ppt_y</p:attrName>
                                        </p:attrNameLst>
                                      </p:cBhvr>
                                      <p:tavLst>
                                        <p:tav tm="0">
                                          <p:val>
                                            <p:strVal val="#ppt_y-#ppt_h/2"/>
                                          </p:val>
                                        </p:tav>
                                        <p:tav tm="100000">
                                          <p:val>
                                            <p:strVal val="#ppt_y"/>
                                          </p:val>
                                        </p:tav>
                                      </p:tavLst>
                                    </p:anim>
                                    <p:anim calcmode="lin" valueType="num">
                                      <p:cBhvr>
                                        <p:cTn id="9" dur="500" fill="hold"/>
                                        <p:tgtEl>
                                          <p:spTgt spid="85030"/>
                                        </p:tgtEl>
                                        <p:attrNameLst>
                                          <p:attrName>ppt_w</p:attrName>
                                        </p:attrNameLst>
                                      </p:cBhvr>
                                      <p:tavLst>
                                        <p:tav tm="0">
                                          <p:val>
                                            <p:strVal val="#ppt_w"/>
                                          </p:val>
                                        </p:tav>
                                        <p:tav tm="100000">
                                          <p:val>
                                            <p:strVal val="#ppt_w"/>
                                          </p:val>
                                        </p:tav>
                                      </p:tavLst>
                                    </p:anim>
                                    <p:anim calcmode="lin" valueType="num">
                                      <p:cBhvr>
                                        <p:cTn id="10" dur="500" fill="hold"/>
                                        <p:tgtEl>
                                          <p:spTgt spid="85030"/>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 fill="hold" nodeType="clickEffect">
                                  <p:stCondLst>
                                    <p:cond delay="0"/>
                                  </p:stCondLst>
                                  <p:childTnLst>
                                    <p:set>
                                      <p:cBhvr>
                                        <p:cTn id="14" dur="1" fill="hold">
                                          <p:stCondLst>
                                            <p:cond delay="0"/>
                                          </p:stCondLst>
                                        </p:cTn>
                                        <p:tgtEl>
                                          <p:spTgt spid="85032"/>
                                        </p:tgtEl>
                                        <p:attrNameLst>
                                          <p:attrName>style.visibility</p:attrName>
                                        </p:attrNameLst>
                                      </p:cBhvr>
                                      <p:to>
                                        <p:strVal val="visible"/>
                                      </p:to>
                                    </p:set>
                                    <p:anim calcmode="lin" valueType="num">
                                      <p:cBhvr>
                                        <p:cTn id="15" dur="500" fill="hold"/>
                                        <p:tgtEl>
                                          <p:spTgt spid="85032"/>
                                        </p:tgtEl>
                                        <p:attrNameLst>
                                          <p:attrName>ppt_x</p:attrName>
                                        </p:attrNameLst>
                                      </p:cBhvr>
                                      <p:tavLst>
                                        <p:tav tm="0">
                                          <p:val>
                                            <p:strVal val="#ppt_x"/>
                                          </p:val>
                                        </p:tav>
                                        <p:tav tm="100000">
                                          <p:val>
                                            <p:strVal val="#ppt_x"/>
                                          </p:val>
                                        </p:tav>
                                      </p:tavLst>
                                    </p:anim>
                                    <p:anim calcmode="lin" valueType="num">
                                      <p:cBhvr>
                                        <p:cTn id="16" dur="500" fill="hold"/>
                                        <p:tgtEl>
                                          <p:spTgt spid="85032"/>
                                        </p:tgtEl>
                                        <p:attrNameLst>
                                          <p:attrName>ppt_y</p:attrName>
                                        </p:attrNameLst>
                                      </p:cBhvr>
                                      <p:tavLst>
                                        <p:tav tm="0">
                                          <p:val>
                                            <p:strVal val="#ppt_y-#ppt_h/2"/>
                                          </p:val>
                                        </p:tav>
                                        <p:tav tm="100000">
                                          <p:val>
                                            <p:strVal val="#ppt_y"/>
                                          </p:val>
                                        </p:tav>
                                      </p:tavLst>
                                    </p:anim>
                                    <p:anim calcmode="lin" valueType="num">
                                      <p:cBhvr>
                                        <p:cTn id="17" dur="500" fill="hold"/>
                                        <p:tgtEl>
                                          <p:spTgt spid="85032"/>
                                        </p:tgtEl>
                                        <p:attrNameLst>
                                          <p:attrName>ppt_w</p:attrName>
                                        </p:attrNameLst>
                                      </p:cBhvr>
                                      <p:tavLst>
                                        <p:tav tm="0">
                                          <p:val>
                                            <p:strVal val="#ppt_w"/>
                                          </p:val>
                                        </p:tav>
                                        <p:tav tm="100000">
                                          <p:val>
                                            <p:strVal val="#ppt_w"/>
                                          </p:val>
                                        </p:tav>
                                      </p:tavLst>
                                    </p:anim>
                                    <p:anim calcmode="lin" valueType="num">
                                      <p:cBhvr>
                                        <p:cTn id="18" dur="500" fill="hold"/>
                                        <p:tgtEl>
                                          <p:spTgt spid="85032"/>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850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3">
            <a:extLst>
              <a:ext uri="{FF2B5EF4-FFF2-40B4-BE49-F238E27FC236}">
                <a16:creationId xmlns:a16="http://schemas.microsoft.com/office/drawing/2014/main" id="{66B5AC67-36A5-25BE-C233-C5AFB49CF5DD}"/>
              </a:ext>
            </a:extLst>
          </p:cNvPr>
          <p:cNvSpPr>
            <a:spLocks noGrp="1"/>
          </p:cNvSpPr>
          <p:nvPr>
            <p:ph type="sldNum" sz="quarter" idx="10"/>
          </p:nvPr>
        </p:nvSpPr>
        <p:spPr/>
        <p:txBody>
          <a:bodyPr/>
          <a:lstStyle/>
          <a:p>
            <a:fld id="{DD775F6B-D3E2-CB43-ABCA-EC037BD95217}" type="slidenum">
              <a:rPr lang="en-US" altLang="fr-FR"/>
              <a:pPr/>
              <a:t>42</a:t>
            </a:fld>
            <a:r>
              <a:rPr lang="en-US" altLang="fr-FR"/>
              <a:t> :: 50</a:t>
            </a:r>
          </a:p>
        </p:txBody>
      </p:sp>
      <p:sp>
        <p:nvSpPr>
          <p:cNvPr id="86018" name="Rectangle 2">
            <a:extLst>
              <a:ext uri="{FF2B5EF4-FFF2-40B4-BE49-F238E27FC236}">
                <a16:creationId xmlns:a16="http://schemas.microsoft.com/office/drawing/2014/main" id="{24D41071-2742-0B19-B2E4-477C8DDFE76C}"/>
              </a:ext>
            </a:extLst>
          </p:cNvPr>
          <p:cNvSpPr>
            <a:spLocks noGrp="1" noChangeArrowheads="1"/>
          </p:cNvSpPr>
          <p:nvPr>
            <p:ph type="title"/>
          </p:nvPr>
        </p:nvSpPr>
        <p:spPr/>
        <p:txBody>
          <a:bodyPr/>
          <a:lstStyle/>
          <a:p>
            <a:r>
              <a:rPr lang="en-US" altLang="fr-FR"/>
              <a:t>Similarity and Overhead</a:t>
            </a:r>
          </a:p>
        </p:txBody>
      </p:sp>
      <p:sp>
        <p:nvSpPr>
          <p:cNvPr id="86019" name="Rectangle 3">
            <a:extLst>
              <a:ext uri="{FF2B5EF4-FFF2-40B4-BE49-F238E27FC236}">
                <a16:creationId xmlns:a16="http://schemas.microsoft.com/office/drawing/2014/main" id="{181F9B16-B1DA-7A6C-A4D5-3A16480D84EA}"/>
              </a:ext>
            </a:extLst>
          </p:cNvPr>
          <p:cNvSpPr>
            <a:spLocks noGrp="1" noChangeArrowheads="1"/>
          </p:cNvSpPr>
          <p:nvPr>
            <p:ph type="body" idx="1"/>
          </p:nvPr>
        </p:nvSpPr>
        <p:spPr>
          <a:xfrm>
            <a:off x="381000" y="1066800"/>
            <a:ext cx="8382000" cy="1600200"/>
          </a:xfrm>
        </p:spPr>
        <p:txBody>
          <a:bodyPr/>
          <a:lstStyle/>
          <a:p>
            <a:pPr>
              <a:lnSpc>
                <a:spcPct val="90000"/>
              </a:lnSpc>
            </a:pPr>
            <a:r>
              <a:rPr lang="en-US" altLang="fr-FR"/>
              <a:t>Similarity</a:t>
            </a:r>
          </a:p>
          <a:p>
            <a:pPr lvl="1">
              <a:lnSpc>
                <a:spcPct val="90000"/>
              </a:lnSpc>
            </a:pPr>
            <a:r>
              <a:rPr lang="en-US" altLang="fr-FR"/>
              <a:t>How Composable UDT based implementations can simulate their native implementations</a:t>
            </a:r>
          </a:p>
          <a:p>
            <a:pPr lvl="1">
              <a:lnSpc>
                <a:spcPct val="90000"/>
              </a:lnSpc>
            </a:pPr>
            <a:endParaRPr lang="en-US" altLang="fr-FR"/>
          </a:p>
          <a:p>
            <a:pPr>
              <a:lnSpc>
                <a:spcPct val="90000"/>
              </a:lnSpc>
            </a:pPr>
            <a:r>
              <a:rPr lang="en-US" altLang="fr-FR"/>
              <a:t>CTCP vs. Linux TCP</a:t>
            </a:r>
          </a:p>
        </p:txBody>
      </p:sp>
      <p:sp>
        <p:nvSpPr>
          <p:cNvPr id="86020" name="Rectangle 4">
            <a:extLst>
              <a:ext uri="{FF2B5EF4-FFF2-40B4-BE49-F238E27FC236}">
                <a16:creationId xmlns:a16="http://schemas.microsoft.com/office/drawing/2014/main" id="{3F1C0CA3-6C73-C0B7-F462-8EDFD1C8A325}"/>
              </a:ext>
            </a:extLst>
          </p:cNvPr>
          <p:cNvSpPr>
            <a:spLocks noChangeArrowheads="1"/>
          </p:cNvSpPr>
          <p:nvPr/>
        </p:nvSpPr>
        <p:spPr bwMode="auto">
          <a:xfrm>
            <a:off x="381000"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6021" name="Rectangle 5">
            <a:extLst>
              <a:ext uri="{FF2B5EF4-FFF2-40B4-BE49-F238E27FC236}">
                <a16:creationId xmlns:a16="http://schemas.microsoft.com/office/drawing/2014/main" id="{9E895FF2-6E8B-0BBB-3749-36F49168B8F9}"/>
              </a:ext>
            </a:extLst>
          </p:cNvPr>
          <p:cNvSpPr>
            <a:spLocks noChangeArrowheads="1"/>
          </p:cNvSpPr>
          <p:nvPr/>
        </p:nvSpPr>
        <p:spPr bwMode="auto">
          <a:xfrm>
            <a:off x="1676400"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6022" name="Rectangle 6">
            <a:extLst>
              <a:ext uri="{FF2B5EF4-FFF2-40B4-BE49-F238E27FC236}">
                <a16:creationId xmlns:a16="http://schemas.microsoft.com/office/drawing/2014/main" id="{D1E1708E-1E46-0583-DD5B-EA1A236EA611}"/>
              </a:ext>
            </a:extLst>
          </p:cNvPr>
          <p:cNvSpPr>
            <a:spLocks noChangeArrowheads="1"/>
          </p:cNvSpPr>
          <p:nvPr/>
        </p:nvSpPr>
        <p:spPr bwMode="auto">
          <a:xfrm>
            <a:off x="2955925"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6023" name="Rectangle 7">
            <a:extLst>
              <a:ext uri="{FF2B5EF4-FFF2-40B4-BE49-F238E27FC236}">
                <a16:creationId xmlns:a16="http://schemas.microsoft.com/office/drawing/2014/main" id="{AE741370-D752-9D03-B0E0-0A9F4AF499D6}"/>
              </a:ext>
            </a:extLst>
          </p:cNvPr>
          <p:cNvSpPr>
            <a:spLocks noChangeArrowheads="1"/>
          </p:cNvSpPr>
          <p:nvPr/>
        </p:nvSpPr>
        <p:spPr bwMode="auto">
          <a:xfrm>
            <a:off x="4244975"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nvGrpSpPr>
          <p:cNvPr id="86024" name="Group 8">
            <a:extLst>
              <a:ext uri="{FF2B5EF4-FFF2-40B4-BE49-F238E27FC236}">
                <a16:creationId xmlns:a16="http://schemas.microsoft.com/office/drawing/2014/main" id="{EC2D7C57-54E6-1F7A-5C96-BB27E6307654}"/>
              </a:ext>
            </a:extLst>
          </p:cNvPr>
          <p:cNvGrpSpPr>
            <a:grpSpLocks/>
          </p:cNvGrpSpPr>
          <p:nvPr/>
        </p:nvGrpSpPr>
        <p:grpSpPr bwMode="auto">
          <a:xfrm>
            <a:off x="1371600" y="2743200"/>
            <a:ext cx="6400800" cy="2133600"/>
            <a:chOff x="-2" y="-2"/>
            <a:chExt cx="2514" cy="4666"/>
          </a:xfrm>
        </p:grpSpPr>
        <p:grpSp>
          <p:nvGrpSpPr>
            <p:cNvPr id="86025" name="Group 9">
              <a:extLst>
                <a:ext uri="{FF2B5EF4-FFF2-40B4-BE49-F238E27FC236}">
                  <a16:creationId xmlns:a16="http://schemas.microsoft.com/office/drawing/2014/main" id="{DE065D5D-F993-49F7-7D93-1A6B5A1804FA}"/>
                </a:ext>
              </a:extLst>
            </p:cNvPr>
            <p:cNvGrpSpPr>
              <a:grpSpLocks/>
            </p:cNvGrpSpPr>
            <p:nvPr/>
          </p:nvGrpSpPr>
          <p:grpSpPr bwMode="auto">
            <a:xfrm>
              <a:off x="0" y="0"/>
              <a:ext cx="2510" cy="4662"/>
              <a:chOff x="0" y="0"/>
              <a:chExt cx="2510" cy="4662"/>
            </a:xfrm>
          </p:grpSpPr>
          <p:grpSp>
            <p:nvGrpSpPr>
              <p:cNvPr id="86026" name="Group 10">
                <a:extLst>
                  <a:ext uri="{FF2B5EF4-FFF2-40B4-BE49-F238E27FC236}">
                    <a16:creationId xmlns:a16="http://schemas.microsoft.com/office/drawing/2014/main" id="{D0C45F9E-9006-DCE8-3132-57995C517C39}"/>
                  </a:ext>
                </a:extLst>
              </p:cNvPr>
              <p:cNvGrpSpPr>
                <a:grpSpLocks/>
              </p:cNvGrpSpPr>
              <p:nvPr/>
            </p:nvGrpSpPr>
            <p:grpSpPr bwMode="auto">
              <a:xfrm>
                <a:off x="0" y="0"/>
                <a:ext cx="329" cy="1036"/>
                <a:chOff x="0" y="0"/>
                <a:chExt cx="329" cy="1036"/>
              </a:xfrm>
            </p:grpSpPr>
            <p:sp>
              <p:nvSpPr>
                <p:cNvPr id="86027" name="Rectangle 11">
                  <a:extLst>
                    <a:ext uri="{FF2B5EF4-FFF2-40B4-BE49-F238E27FC236}">
                      <a16:creationId xmlns:a16="http://schemas.microsoft.com/office/drawing/2014/main" id="{9BE22403-3CD4-C816-BF4B-513C2D1E4F09}"/>
                    </a:ext>
                  </a:extLst>
                </p:cNvPr>
                <p:cNvSpPr>
                  <a:spLocks noChangeArrowheads="1"/>
                </p:cNvSpPr>
                <p:nvPr/>
              </p:nvSpPr>
              <p:spPr bwMode="auto">
                <a:xfrm>
                  <a:off x="43" y="0"/>
                  <a:ext cx="243" cy="1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fr-FR" sz="1200" b="1">
                      <a:solidFill>
                        <a:schemeClr val="accent2"/>
                      </a:solidFill>
                      <a:ea typeface="SimSun" panose="02010600030101010101" pitchFamily="2" charset="-122"/>
                    </a:rPr>
                    <a:t>Flow</a:t>
                  </a:r>
                  <a:endParaRPr lang="en-US" altLang="fr-FR" sz="1200">
                    <a:solidFill>
                      <a:schemeClr val="accent2"/>
                    </a:solidFill>
                    <a:ea typeface="SimSun" panose="02010600030101010101" pitchFamily="2" charset="-122"/>
                  </a:endParaRPr>
                </a:p>
                <a:p>
                  <a:pPr algn="ctr" eaLnBrk="0" hangingPunct="0"/>
                  <a:r>
                    <a:rPr lang="en-US" altLang="fr-FR" sz="1200" b="1">
                      <a:solidFill>
                        <a:schemeClr val="accent2"/>
                      </a:solidFill>
                      <a:ea typeface="SimSun" panose="02010600030101010101" pitchFamily="2" charset="-122"/>
                    </a:rPr>
                    <a:t>#</a:t>
                  </a:r>
                  <a:endParaRPr lang="en-US" altLang="fr-FR">
                    <a:solidFill>
                      <a:schemeClr val="accent2"/>
                    </a:solidFill>
                  </a:endParaRPr>
                </a:p>
              </p:txBody>
            </p:sp>
            <p:sp>
              <p:nvSpPr>
                <p:cNvPr id="86028" name="Rectangle 12">
                  <a:extLst>
                    <a:ext uri="{FF2B5EF4-FFF2-40B4-BE49-F238E27FC236}">
                      <a16:creationId xmlns:a16="http://schemas.microsoft.com/office/drawing/2014/main" id="{ADADA299-9F71-0527-882E-61544F2C72EE}"/>
                    </a:ext>
                  </a:extLst>
                </p:cNvPr>
                <p:cNvSpPr>
                  <a:spLocks noChangeArrowheads="1"/>
                </p:cNvSpPr>
                <p:nvPr/>
              </p:nvSpPr>
              <p:spPr bwMode="auto">
                <a:xfrm>
                  <a:off x="0" y="0"/>
                  <a:ext cx="329" cy="103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nvGrpSpPr>
              <p:cNvPr id="86029" name="Group 13">
                <a:extLst>
                  <a:ext uri="{FF2B5EF4-FFF2-40B4-BE49-F238E27FC236}">
                    <a16:creationId xmlns:a16="http://schemas.microsoft.com/office/drawing/2014/main" id="{27EA03CD-F3F6-A64A-37E8-E5617E66AFF5}"/>
                  </a:ext>
                </a:extLst>
              </p:cNvPr>
              <p:cNvGrpSpPr>
                <a:grpSpLocks/>
              </p:cNvGrpSpPr>
              <p:nvPr/>
            </p:nvGrpSpPr>
            <p:grpSpPr bwMode="auto">
              <a:xfrm>
                <a:off x="329" y="0"/>
                <a:ext cx="721" cy="518"/>
                <a:chOff x="329" y="0"/>
                <a:chExt cx="721" cy="518"/>
              </a:xfrm>
            </p:grpSpPr>
            <p:sp>
              <p:nvSpPr>
                <p:cNvPr id="86030" name="Rectangle 14">
                  <a:extLst>
                    <a:ext uri="{FF2B5EF4-FFF2-40B4-BE49-F238E27FC236}">
                      <a16:creationId xmlns:a16="http://schemas.microsoft.com/office/drawing/2014/main" id="{7D09DFE9-5B9F-38E1-C9F5-95F3960BFCBF}"/>
                    </a:ext>
                  </a:extLst>
                </p:cNvPr>
                <p:cNvSpPr>
                  <a:spLocks noChangeArrowheads="1"/>
                </p:cNvSpPr>
                <p:nvPr/>
              </p:nvSpPr>
              <p:spPr bwMode="auto">
                <a:xfrm>
                  <a:off x="372" y="0"/>
                  <a:ext cx="635"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fr-FR" sz="1200" b="1">
                      <a:solidFill>
                        <a:schemeClr val="accent2"/>
                      </a:solidFill>
                      <a:ea typeface="SimSun" panose="02010600030101010101" pitchFamily="2" charset="-122"/>
                    </a:rPr>
                    <a:t>Throughput</a:t>
                  </a:r>
                  <a:endParaRPr lang="en-US" altLang="fr-FR">
                    <a:solidFill>
                      <a:schemeClr val="accent2"/>
                    </a:solidFill>
                  </a:endParaRPr>
                </a:p>
              </p:txBody>
            </p:sp>
            <p:sp>
              <p:nvSpPr>
                <p:cNvPr id="86031" name="Rectangle 15">
                  <a:extLst>
                    <a:ext uri="{FF2B5EF4-FFF2-40B4-BE49-F238E27FC236}">
                      <a16:creationId xmlns:a16="http://schemas.microsoft.com/office/drawing/2014/main" id="{092BFFFB-ED6E-1F69-C510-75608C01F76A}"/>
                    </a:ext>
                  </a:extLst>
                </p:cNvPr>
                <p:cNvSpPr>
                  <a:spLocks noChangeArrowheads="1"/>
                </p:cNvSpPr>
                <p:nvPr/>
              </p:nvSpPr>
              <p:spPr bwMode="auto">
                <a:xfrm>
                  <a:off x="329" y="0"/>
                  <a:ext cx="721"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nvGrpSpPr>
              <p:cNvPr id="86032" name="Group 16">
                <a:extLst>
                  <a:ext uri="{FF2B5EF4-FFF2-40B4-BE49-F238E27FC236}">
                    <a16:creationId xmlns:a16="http://schemas.microsoft.com/office/drawing/2014/main" id="{42035CC7-0E49-679A-A84E-5F407CDB487E}"/>
                  </a:ext>
                </a:extLst>
              </p:cNvPr>
              <p:cNvGrpSpPr>
                <a:grpSpLocks/>
              </p:cNvGrpSpPr>
              <p:nvPr/>
            </p:nvGrpSpPr>
            <p:grpSpPr bwMode="auto">
              <a:xfrm>
                <a:off x="1050" y="0"/>
                <a:ext cx="712" cy="518"/>
                <a:chOff x="1050" y="0"/>
                <a:chExt cx="712" cy="518"/>
              </a:xfrm>
            </p:grpSpPr>
            <p:sp>
              <p:nvSpPr>
                <p:cNvPr id="86033" name="Rectangle 17">
                  <a:extLst>
                    <a:ext uri="{FF2B5EF4-FFF2-40B4-BE49-F238E27FC236}">
                      <a16:creationId xmlns:a16="http://schemas.microsoft.com/office/drawing/2014/main" id="{E3FF6C40-B654-BB55-B88C-141DA7F7A9E6}"/>
                    </a:ext>
                  </a:extLst>
                </p:cNvPr>
                <p:cNvSpPr>
                  <a:spLocks noChangeArrowheads="1"/>
                </p:cNvSpPr>
                <p:nvPr/>
              </p:nvSpPr>
              <p:spPr bwMode="auto">
                <a:xfrm>
                  <a:off x="1093" y="0"/>
                  <a:ext cx="626"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fr-FR" sz="1200" b="1">
                      <a:solidFill>
                        <a:schemeClr val="accent2"/>
                      </a:solidFill>
                      <a:ea typeface="SimSun" panose="02010600030101010101" pitchFamily="2" charset="-122"/>
                    </a:rPr>
                    <a:t>Fairness</a:t>
                  </a:r>
                  <a:endParaRPr lang="en-US" altLang="fr-FR">
                    <a:solidFill>
                      <a:schemeClr val="accent2"/>
                    </a:solidFill>
                  </a:endParaRPr>
                </a:p>
              </p:txBody>
            </p:sp>
            <p:sp>
              <p:nvSpPr>
                <p:cNvPr id="86034" name="Rectangle 18">
                  <a:extLst>
                    <a:ext uri="{FF2B5EF4-FFF2-40B4-BE49-F238E27FC236}">
                      <a16:creationId xmlns:a16="http://schemas.microsoft.com/office/drawing/2014/main" id="{6AF0F99B-B951-5FA2-1C1C-AD3097198B66}"/>
                    </a:ext>
                  </a:extLst>
                </p:cNvPr>
                <p:cNvSpPr>
                  <a:spLocks noChangeArrowheads="1"/>
                </p:cNvSpPr>
                <p:nvPr/>
              </p:nvSpPr>
              <p:spPr bwMode="auto">
                <a:xfrm>
                  <a:off x="1050" y="0"/>
                  <a:ext cx="712"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nvGrpSpPr>
              <p:cNvPr id="86035" name="Group 19">
                <a:extLst>
                  <a:ext uri="{FF2B5EF4-FFF2-40B4-BE49-F238E27FC236}">
                    <a16:creationId xmlns:a16="http://schemas.microsoft.com/office/drawing/2014/main" id="{B71D5A25-4F3A-14DD-2FF8-7688D53D089A}"/>
                  </a:ext>
                </a:extLst>
              </p:cNvPr>
              <p:cNvGrpSpPr>
                <a:grpSpLocks/>
              </p:cNvGrpSpPr>
              <p:nvPr/>
            </p:nvGrpSpPr>
            <p:grpSpPr bwMode="auto">
              <a:xfrm>
                <a:off x="1762" y="0"/>
                <a:ext cx="748" cy="518"/>
                <a:chOff x="1762" y="0"/>
                <a:chExt cx="748" cy="518"/>
              </a:xfrm>
            </p:grpSpPr>
            <p:sp>
              <p:nvSpPr>
                <p:cNvPr id="86036" name="Rectangle 20">
                  <a:extLst>
                    <a:ext uri="{FF2B5EF4-FFF2-40B4-BE49-F238E27FC236}">
                      <a16:creationId xmlns:a16="http://schemas.microsoft.com/office/drawing/2014/main" id="{B69796E5-8EC0-80F8-F1D8-59289DC47B06}"/>
                    </a:ext>
                  </a:extLst>
                </p:cNvPr>
                <p:cNvSpPr>
                  <a:spLocks noChangeArrowheads="1"/>
                </p:cNvSpPr>
                <p:nvPr/>
              </p:nvSpPr>
              <p:spPr bwMode="auto">
                <a:xfrm>
                  <a:off x="1805" y="0"/>
                  <a:ext cx="662"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fr-FR" sz="1200" b="1">
                      <a:solidFill>
                        <a:schemeClr val="accent2"/>
                      </a:solidFill>
                      <a:ea typeface="SimSun" panose="02010600030101010101" pitchFamily="2" charset="-122"/>
                    </a:rPr>
                    <a:t>Stability</a:t>
                  </a:r>
                  <a:endParaRPr lang="en-US" altLang="fr-FR">
                    <a:solidFill>
                      <a:schemeClr val="accent2"/>
                    </a:solidFill>
                  </a:endParaRPr>
                </a:p>
              </p:txBody>
            </p:sp>
            <p:sp>
              <p:nvSpPr>
                <p:cNvPr id="86037" name="Rectangle 21">
                  <a:extLst>
                    <a:ext uri="{FF2B5EF4-FFF2-40B4-BE49-F238E27FC236}">
                      <a16:creationId xmlns:a16="http://schemas.microsoft.com/office/drawing/2014/main" id="{93E29E2F-B737-BD80-7FB0-850B9F7A807F}"/>
                    </a:ext>
                  </a:extLst>
                </p:cNvPr>
                <p:cNvSpPr>
                  <a:spLocks noChangeArrowheads="1"/>
                </p:cNvSpPr>
                <p:nvPr/>
              </p:nvSpPr>
              <p:spPr bwMode="auto">
                <a:xfrm>
                  <a:off x="1762" y="0"/>
                  <a:ext cx="748"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nvGrpSpPr>
              <p:cNvPr id="86038" name="Group 22">
                <a:extLst>
                  <a:ext uri="{FF2B5EF4-FFF2-40B4-BE49-F238E27FC236}">
                    <a16:creationId xmlns:a16="http://schemas.microsoft.com/office/drawing/2014/main" id="{D06DC444-7595-C7EF-AFD0-862974914F1F}"/>
                  </a:ext>
                </a:extLst>
              </p:cNvPr>
              <p:cNvGrpSpPr>
                <a:grpSpLocks/>
              </p:cNvGrpSpPr>
              <p:nvPr/>
            </p:nvGrpSpPr>
            <p:grpSpPr bwMode="auto">
              <a:xfrm>
                <a:off x="329" y="518"/>
                <a:ext cx="347" cy="518"/>
                <a:chOff x="329" y="518"/>
                <a:chExt cx="347" cy="518"/>
              </a:xfrm>
            </p:grpSpPr>
            <p:sp>
              <p:nvSpPr>
                <p:cNvPr id="86039" name="Rectangle 23">
                  <a:extLst>
                    <a:ext uri="{FF2B5EF4-FFF2-40B4-BE49-F238E27FC236}">
                      <a16:creationId xmlns:a16="http://schemas.microsoft.com/office/drawing/2014/main" id="{F8EE51CF-76F3-BE61-EC63-FE749EFB1D7F}"/>
                    </a:ext>
                  </a:extLst>
                </p:cNvPr>
                <p:cNvSpPr>
                  <a:spLocks noChangeArrowheads="1"/>
                </p:cNvSpPr>
                <p:nvPr/>
              </p:nvSpPr>
              <p:spPr bwMode="auto">
                <a:xfrm>
                  <a:off x="372" y="518"/>
                  <a:ext cx="261"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fr-FR" sz="1200">
                      <a:solidFill>
                        <a:schemeClr val="accent2"/>
                      </a:solidFill>
                      <a:ea typeface="SimSun" panose="02010600030101010101" pitchFamily="2" charset="-122"/>
                    </a:rPr>
                    <a:t>TCP</a:t>
                  </a:r>
                  <a:endParaRPr lang="en-US" altLang="fr-FR">
                    <a:solidFill>
                      <a:schemeClr val="accent2"/>
                    </a:solidFill>
                  </a:endParaRPr>
                </a:p>
              </p:txBody>
            </p:sp>
            <p:sp>
              <p:nvSpPr>
                <p:cNvPr id="86040" name="Rectangle 24">
                  <a:extLst>
                    <a:ext uri="{FF2B5EF4-FFF2-40B4-BE49-F238E27FC236}">
                      <a16:creationId xmlns:a16="http://schemas.microsoft.com/office/drawing/2014/main" id="{D83595C5-D61A-0DB1-AE34-C2F9CA8DFCED}"/>
                    </a:ext>
                  </a:extLst>
                </p:cNvPr>
                <p:cNvSpPr>
                  <a:spLocks noChangeArrowheads="1"/>
                </p:cNvSpPr>
                <p:nvPr/>
              </p:nvSpPr>
              <p:spPr bwMode="auto">
                <a:xfrm>
                  <a:off x="329" y="518"/>
                  <a:ext cx="347"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nvGrpSpPr>
              <p:cNvPr id="86041" name="Group 25">
                <a:extLst>
                  <a:ext uri="{FF2B5EF4-FFF2-40B4-BE49-F238E27FC236}">
                    <a16:creationId xmlns:a16="http://schemas.microsoft.com/office/drawing/2014/main" id="{22B7355B-168C-1675-F7EF-F987C4C55ABC}"/>
                  </a:ext>
                </a:extLst>
              </p:cNvPr>
              <p:cNvGrpSpPr>
                <a:grpSpLocks/>
              </p:cNvGrpSpPr>
              <p:nvPr/>
            </p:nvGrpSpPr>
            <p:grpSpPr bwMode="auto">
              <a:xfrm>
                <a:off x="676" y="518"/>
                <a:ext cx="374" cy="518"/>
                <a:chOff x="676" y="518"/>
                <a:chExt cx="374" cy="518"/>
              </a:xfrm>
            </p:grpSpPr>
            <p:sp>
              <p:nvSpPr>
                <p:cNvPr id="86042" name="Rectangle 26">
                  <a:extLst>
                    <a:ext uri="{FF2B5EF4-FFF2-40B4-BE49-F238E27FC236}">
                      <a16:creationId xmlns:a16="http://schemas.microsoft.com/office/drawing/2014/main" id="{BBC75F91-B0F1-8211-26A3-44E8D65A5904}"/>
                    </a:ext>
                  </a:extLst>
                </p:cNvPr>
                <p:cNvSpPr>
                  <a:spLocks noChangeArrowheads="1"/>
                </p:cNvSpPr>
                <p:nvPr/>
              </p:nvSpPr>
              <p:spPr bwMode="auto">
                <a:xfrm>
                  <a:off x="719" y="518"/>
                  <a:ext cx="28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fr-FR" sz="1200">
                      <a:solidFill>
                        <a:schemeClr val="accent2"/>
                      </a:solidFill>
                      <a:ea typeface="SimSun" panose="02010600030101010101" pitchFamily="2" charset="-122"/>
                    </a:rPr>
                    <a:t>CTCP</a:t>
                  </a:r>
                  <a:endParaRPr lang="en-US" altLang="fr-FR">
                    <a:solidFill>
                      <a:schemeClr val="accent2"/>
                    </a:solidFill>
                  </a:endParaRPr>
                </a:p>
              </p:txBody>
            </p:sp>
            <p:sp>
              <p:nvSpPr>
                <p:cNvPr id="86043" name="Rectangle 27">
                  <a:extLst>
                    <a:ext uri="{FF2B5EF4-FFF2-40B4-BE49-F238E27FC236}">
                      <a16:creationId xmlns:a16="http://schemas.microsoft.com/office/drawing/2014/main" id="{F03AA37B-62BC-5D29-4EBD-1E0CA026FCE5}"/>
                    </a:ext>
                  </a:extLst>
                </p:cNvPr>
                <p:cNvSpPr>
                  <a:spLocks noChangeArrowheads="1"/>
                </p:cNvSpPr>
                <p:nvPr/>
              </p:nvSpPr>
              <p:spPr bwMode="auto">
                <a:xfrm>
                  <a:off x="676" y="518"/>
                  <a:ext cx="374"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nvGrpSpPr>
              <p:cNvPr id="86044" name="Group 28">
                <a:extLst>
                  <a:ext uri="{FF2B5EF4-FFF2-40B4-BE49-F238E27FC236}">
                    <a16:creationId xmlns:a16="http://schemas.microsoft.com/office/drawing/2014/main" id="{81C3A599-14AD-9996-2D01-ABB14F515C08}"/>
                  </a:ext>
                </a:extLst>
              </p:cNvPr>
              <p:cNvGrpSpPr>
                <a:grpSpLocks/>
              </p:cNvGrpSpPr>
              <p:nvPr/>
            </p:nvGrpSpPr>
            <p:grpSpPr bwMode="auto">
              <a:xfrm>
                <a:off x="1050" y="518"/>
                <a:ext cx="338" cy="518"/>
                <a:chOff x="1050" y="518"/>
                <a:chExt cx="338" cy="518"/>
              </a:xfrm>
            </p:grpSpPr>
            <p:sp>
              <p:nvSpPr>
                <p:cNvPr id="86045" name="Rectangle 29">
                  <a:extLst>
                    <a:ext uri="{FF2B5EF4-FFF2-40B4-BE49-F238E27FC236}">
                      <a16:creationId xmlns:a16="http://schemas.microsoft.com/office/drawing/2014/main" id="{FB14024B-5B8A-2663-0E6F-29A99A48B910}"/>
                    </a:ext>
                  </a:extLst>
                </p:cNvPr>
                <p:cNvSpPr>
                  <a:spLocks noChangeArrowheads="1"/>
                </p:cNvSpPr>
                <p:nvPr/>
              </p:nvSpPr>
              <p:spPr bwMode="auto">
                <a:xfrm>
                  <a:off x="1093" y="518"/>
                  <a:ext cx="252"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fr-FR" sz="1200">
                      <a:solidFill>
                        <a:schemeClr val="accent2"/>
                      </a:solidFill>
                      <a:ea typeface="SimSun" panose="02010600030101010101" pitchFamily="2" charset="-122"/>
                    </a:rPr>
                    <a:t>TCP</a:t>
                  </a:r>
                  <a:endParaRPr lang="en-US" altLang="fr-FR">
                    <a:solidFill>
                      <a:schemeClr val="accent2"/>
                    </a:solidFill>
                  </a:endParaRPr>
                </a:p>
              </p:txBody>
            </p:sp>
            <p:sp>
              <p:nvSpPr>
                <p:cNvPr id="86046" name="Rectangle 30">
                  <a:extLst>
                    <a:ext uri="{FF2B5EF4-FFF2-40B4-BE49-F238E27FC236}">
                      <a16:creationId xmlns:a16="http://schemas.microsoft.com/office/drawing/2014/main" id="{7AD1EB1E-083F-E75D-3CA1-5B5815AE99D6}"/>
                    </a:ext>
                  </a:extLst>
                </p:cNvPr>
                <p:cNvSpPr>
                  <a:spLocks noChangeArrowheads="1"/>
                </p:cNvSpPr>
                <p:nvPr/>
              </p:nvSpPr>
              <p:spPr bwMode="auto">
                <a:xfrm>
                  <a:off x="1050" y="518"/>
                  <a:ext cx="338"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nvGrpSpPr>
              <p:cNvPr id="86047" name="Group 31">
                <a:extLst>
                  <a:ext uri="{FF2B5EF4-FFF2-40B4-BE49-F238E27FC236}">
                    <a16:creationId xmlns:a16="http://schemas.microsoft.com/office/drawing/2014/main" id="{790AB97A-2DDC-8695-3C50-3A4D93AF0188}"/>
                  </a:ext>
                </a:extLst>
              </p:cNvPr>
              <p:cNvGrpSpPr>
                <a:grpSpLocks/>
              </p:cNvGrpSpPr>
              <p:nvPr/>
            </p:nvGrpSpPr>
            <p:grpSpPr bwMode="auto">
              <a:xfrm>
                <a:off x="1388" y="518"/>
                <a:ext cx="374" cy="518"/>
                <a:chOff x="1388" y="518"/>
                <a:chExt cx="374" cy="518"/>
              </a:xfrm>
            </p:grpSpPr>
            <p:sp>
              <p:nvSpPr>
                <p:cNvPr id="86048" name="Rectangle 32">
                  <a:extLst>
                    <a:ext uri="{FF2B5EF4-FFF2-40B4-BE49-F238E27FC236}">
                      <a16:creationId xmlns:a16="http://schemas.microsoft.com/office/drawing/2014/main" id="{AE194072-0117-6BD0-8904-C91D60E7CF3A}"/>
                    </a:ext>
                  </a:extLst>
                </p:cNvPr>
                <p:cNvSpPr>
                  <a:spLocks noChangeArrowheads="1"/>
                </p:cNvSpPr>
                <p:nvPr/>
              </p:nvSpPr>
              <p:spPr bwMode="auto">
                <a:xfrm>
                  <a:off x="1431" y="518"/>
                  <a:ext cx="28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fr-FR" sz="1200">
                      <a:solidFill>
                        <a:schemeClr val="accent2"/>
                      </a:solidFill>
                      <a:ea typeface="SimSun" panose="02010600030101010101" pitchFamily="2" charset="-122"/>
                    </a:rPr>
                    <a:t>CTCP</a:t>
                  </a:r>
                  <a:endParaRPr lang="en-US" altLang="fr-FR">
                    <a:solidFill>
                      <a:schemeClr val="accent2"/>
                    </a:solidFill>
                  </a:endParaRPr>
                </a:p>
              </p:txBody>
            </p:sp>
            <p:sp>
              <p:nvSpPr>
                <p:cNvPr id="86049" name="Rectangle 33">
                  <a:extLst>
                    <a:ext uri="{FF2B5EF4-FFF2-40B4-BE49-F238E27FC236}">
                      <a16:creationId xmlns:a16="http://schemas.microsoft.com/office/drawing/2014/main" id="{788A406B-1EE3-DD35-0F66-BA05939D7BC9}"/>
                    </a:ext>
                  </a:extLst>
                </p:cNvPr>
                <p:cNvSpPr>
                  <a:spLocks noChangeArrowheads="1"/>
                </p:cNvSpPr>
                <p:nvPr/>
              </p:nvSpPr>
              <p:spPr bwMode="auto">
                <a:xfrm>
                  <a:off x="1388" y="518"/>
                  <a:ext cx="374"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nvGrpSpPr>
              <p:cNvPr id="86050" name="Group 34">
                <a:extLst>
                  <a:ext uri="{FF2B5EF4-FFF2-40B4-BE49-F238E27FC236}">
                    <a16:creationId xmlns:a16="http://schemas.microsoft.com/office/drawing/2014/main" id="{0FFF4B56-5C05-D878-0452-AA4D149B1FDE}"/>
                  </a:ext>
                </a:extLst>
              </p:cNvPr>
              <p:cNvGrpSpPr>
                <a:grpSpLocks/>
              </p:cNvGrpSpPr>
              <p:nvPr/>
            </p:nvGrpSpPr>
            <p:grpSpPr bwMode="auto">
              <a:xfrm>
                <a:off x="1762" y="518"/>
                <a:ext cx="374" cy="518"/>
                <a:chOff x="1762" y="518"/>
                <a:chExt cx="374" cy="518"/>
              </a:xfrm>
            </p:grpSpPr>
            <p:sp>
              <p:nvSpPr>
                <p:cNvPr id="86051" name="Rectangle 35">
                  <a:extLst>
                    <a:ext uri="{FF2B5EF4-FFF2-40B4-BE49-F238E27FC236}">
                      <a16:creationId xmlns:a16="http://schemas.microsoft.com/office/drawing/2014/main" id="{D02FCD96-B752-1F59-9A32-063F819B32CC}"/>
                    </a:ext>
                  </a:extLst>
                </p:cNvPr>
                <p:cNvSpPr>
                  <a:spLocks noChangeArrowheads="1"/>
                </p:cNvSpPr>
                <p:nvPr/>
              </p:nvSpPr>
              <p:spPr bwMode="auto">
                <a:xfrm>
                  <a:off x="1805" y="518"/>
                  <a:ext cx="28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fr-FR" sz="1200">
                      <a:solidFill>
                        <a:schemeClr val="accent2"/>
                      </a:solidFill>
                      <a:ea typeface="SimSun" panose="02010600030101010101" pitchFamily="2" charset="-122"/>
                    </a:rPr>
                    <a:t>TCP</a:t>
                  </a:r>
                  <a:endParaRPr lang="en-US" altLang="fr-FR">
                    <a:solidFill>
                      <a:schemeClr val="accent2"/>
                    </a:solidFill>
                  </a:endParaRPr>
                </a:p>
              </p:txBody>
            </p:sp>
            <p:sp>
              <p:nvSpPr>
                <p:cNvPr id="86052" name="Rectangle 36">
                  <a:extLst>
                    <a:ext uri="{FF2B5EF4-FFF2-40B4-BE49-F238E27FC236}">
                      <a16:creationId xmlns:a16="http://schemas.microsoft.com/office/drawing/2014/main" id="{016EE875-D22C-1CDD-2D8F-3600AF9B1A83}"/>
                    </a:ext>
                  </a:extLst>
                </p:cNvPr>
                <p:cNvSpPr>
                  <a:spLocks noChangeArrowheads="1"/>
                </p:cNvSpPr>
                <p:nvPr/>
              </p:nvSpPr>
              <p:spPr bwMode="auto">
                <a:xfrm>
                  <a:off x="1762" y="518"/>
                  <a:ext cx="374"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nvGrpSpPr>
              <p:cNvPr id="86053" name="Group 37">
                <a:extLst>
                  <a:ext uri="{FF2B5EF4-FFF2-40B4-BE49-F238E27FC236}">
                    <a16:creationId xmlns:a16="http://schemas.microsoft.com/office/drawing/2014/main" id="{82DBA0A4-1B15-065E-29F4-8662E985C9F0}"/>
                  </a:ext>
                </a:extLst>
              </p:cNvPr>
              <p:cNvGrpSpPr>
                <a:grpSpLocks/>
              </p:cNvGrpSpPr>
              <p:nvPr/>
            </p:nvGrpSpPr>
            <p:grpSpPr bwMode="auto">
              <a:xfrm>
                <a:off x="2136" y="518"/>
                <a:ext cx="374" cy="518"/>
                <a:chOff x="2136" y="518"/>
                <a:chExt cx="374" cy="518"/>
              </a:xfrm>
            </p:grpSpPr>
            <p:sp>
              <p:nvSpPr>
                <p:cNvPr id="86054" name="Rectangle 38">
                  <a:extLst>
                    <a:ext uri="{FF2B5EF4-FFF2-40B4-BE49-F238E27FC236}">
                      <a16:creationId xmlns:a16="http://schemas.microsoft.com/office/drawing/2014/main" id="{14A40FB7-3698-F579-43AD-0CE26B79EC67}"/>
                    </a:ext>
                  </a:extLst>
                </p:cNvPr>
                <p:cNvSpPr>
                  <a:spLocks noChangeArrowheads="1"/>
                </p:cNvSpPr>
                <p:nvPr/>
              </p:nvSpPr>
              <p:spPr bwMode="auto">
                <a:xfrm>
                  <a:off x="2179" y="518"/>
                  <a:ext cx="28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fr-FR" sz="1200">
                      <a:solidFill>
                        <a:schemeClr val="accent2"/>
                      </a:solidFill>
                      <a:ea typeface="SimSun" panose="02010600030101010101" pitchFamily="2" charset="-122"/>
                    </a:rPr>
                    <a:t>CTCP</a:t>
                  </a:r>
                  <a:endParaRPr lang="en-US" altLang="fr-FR">
                    <a:solidFill>
                      <a:schemeClr val="accent2"/>
                    </a:solidFill>
                  </a:endParaRPr>
                </a:p>
              </p:txBody>
            </p:sp>
            <p:sp>
              <p:nvSpPr>
                <p:cNvPr id="86055" name="Rectangle 39">
                  <a:extLst>
                    <a:ext uri="{FF2B5EF4-FFF2-40B4-BE49-F238E27FC236}">
                      <a16:creationId xmlns:a16="http://schemas.microsoft.com/office/drawing/2014/main" id="{E37EFDB8-A64F-85AF-7F29-52F2C2A0B61B}"/>
                    </a:ext>
                  </a:extLst>
                </p:cNvPr>
                <p:cNvSpPr>
                  <a:spLocks noChangeArrowheads="1"/>
                </p:cNvSpPr>
                <p:nvPr/>
              </p:nvSpPr>
              <p:spPr bwMode="auto">
                <a:xfrm>
                  <a:off x="2136" y="518"/>
                  <a:ext cx="374"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nvGrpSpPr>
              <p:cNvPr id="86056" name="Group 40">
                <a:extLst>
                  <a:ext uri="{FF2B5EF4-FFF2-40B4-BE49-F238E27FC236}">
                    <a16:creationId xmlns:a16="http://schemas.microsoft.com/office/drawing/2014/main" id="{9A6F6771-E6DD-B76B-6D69-E37E8FEF0AF4}"/>
                  </a:ext>
                </a:extLst>
              </p:cNvPr>
              <p:cNvGrpSpPr>
                <a:grpSpLocks/>
              </p:cNvGrpSpPr>
              <p:nvPr/>
            </p:nvGrpSpPr>
            <p:grpSpPr bwMode="auto">
              <a:xfrm>
                <a:off x="0" y="1036"/>
                <a:ext cx="329" cy="518"/>
                <a:chOff x="0" y="1036"/>
                <a:chExt cx="329" cy="518"/>
              </a:xfrm>
            </p:grpSpPr>
            <p:sp>
              <p:nvSpPr>
                <p:cNvPr id="86057" name="Rectangle 41">
                  <a:extLst>
                    <a:ext uri="{FF2B5EF4-FFF2-40B4-BE49-F238E27FC236}">
                      <a16:creationId xmlns:a16="http://schemas.microsoft.com/office/drawing/2014/main" id="{B967DDF9-70FF-FB82-EB52-AA3B308C36D4}"/>
                    </a:ext>
                  </a:extLst>
                </p:cNvPr>
                <p:cNvSpPr>
                  <a:spLocks noChangeArrowheads="1"/>
                </p:cNvSpPr>
                <p:nvPr/>
              </p:nvSpPr>
              <p:spPr bwMode="auto">
                <a:xfrm>
                  <a:off x="43" y="1036"/>
                  <a:ext cx="243"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fr-FR" sz="1200" i="1">
                      <a:solidFill>
                        <a:schemeClr val="accent2"/>
                      </a:solidFill>
                      <a:ea typeface="SimSun" panose="02010600030101010101" pitchFamily="2" charset="-122"/>
                    </a:rPr>
                    <a:t>1</a:t>
                  </a:r>
                  <a:endParaRPr lang="en-US" altLang="fr-FR">
                    <a:solidFill>
                      <a:schemeClr val="accent2"/>
                    </a:solidFill>
                  </a:endParaRPr>
                </a:p>
              </p:txBody>
            </p:sp>
            <p:sp>
              <p:nvSpPr>
                <p:cNvPr id="86058" name="Rectangle 42">
                  <a:extLst>
                    <a:ext uri="{FF2B5EF4-FFF2-40B4-BE49-F238E27FC236}">
                      <a16:creationId xmlns:a16="http://schemas.microsoft.com/office/drawing/2014/main" id="{2B52D233-0769-C479-BE68-451306505B6E}"/>
                    </a:ext>
                  </a:extLst>
                </p:cNvPr>
                <p:cNvSpPr>
                  <a:spLocks noChangeArrowheads="1"/>
                </p:cNvSpPr>
                <p:nvPr/>
              </p:nvSpPr>
              <p:spPr bwMode="auto">
                <a:xfrm>
                  <a:off x="0" y="1036"/>
                  <a:ext cx="329"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nvGrpSpPr>
              <p:cNvPr id="86059" name="Group 43">
                <a:extLst>
                  <a:ext uri="{FF2B5EF4-FFF2-40B4-BE49-F238E27FC236}">
                    <a16:creationId xmlns:a16="http://schemas.microsoft.com/office/drawing/2014/main" id="{D33351F0-5930-0736-43D9-A63B9D938CDB}"/>
                  </a:ext>
                </a:extLst>
              </p:cNvPr>
              <p:cNvGrpSpPr>
                <a:grpSpLocks/>
              </p:cNvGrpSpPr>
              <p:nvPr/>
            </p:nvGrpSpPr>
            <p:grpSpPr bwMode="auto">
              <a:xfrm>
                <a:off x="329" y="1036"/>
                <a:ext cx="347" cy="518"/>
                <a:chOff x="329" y="1036"/>
                <a:chExt cx="347" cy="518"/>
              </a:xfrm>
            </p:grpSpPr>
            <p:sp>
              <p:nvSpPr>
                <p:cNvPr id="86060" name="Rectangle 44">
                  <a:extLst>
                    <a:ext uri="{FF2B5EF4-FFF2-40B4-BE49-F238E27FC236}">
                      <a16:creationId xmlns:a16="http://schemas.microsoft.com/office/drawing/2014/main" id="{414946A6-2906-9D2A-98E9-77163AE871A4}"/>
                    </a:ext>
                  </a:extLst>
                </p:cNvPr>
                <p:cNvSpPr>
                  <a:spLocks noChangeArrowheads="1"/>
                </p:cNvSpPr>
                <p:nvPr/>
              </p:nvSpPr>
              <p:spPr bwMode="auto">
                <a:xfrm>
                  <a:off x="372" y="1036"/>
                  <a:ext cx="261"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fr-FR" sz="1200">
                      <a:solidFill>
                        <a:schemeClr val="accent2"/>
                      </a:solidFill>
                      <a:ea typeface="SimSun" panose="02010600030101010101" pitchFamily="2" charset="-122"/>
                    </a:rPr>
                    <a:t>112</a:t>
                  </a:r>
                  <a:endParaRPr lang="en-US" altLang="fr-FR">
                    <a:solidFill>
                      <a:schemeClr val="accent2"/>
                    </a:solidFill>
                  </a:endParaRPr>
                </a:p>
              </p:txBody>
            </p:sp>
            <p:sp>
              <p:nvSpPr>
                <p:cNvPr id="86061" name="Rectangle 45">
                  <a:extLst>
                    <a:ext uri="{FF2B5EF4-FFF2-40B4-BE49-F238E27FC236}">
                      <a16:creationId xmlns:a16="http://schemas.microsoft.com/office/drawing/2014/main" id="{9FF815E4-C33C-259E-2BDD-5E1E26AF9B49}"/>
                    </a:ext>
                  </a:extLst>
                </p:cNvPr>
                <p:cNvSpPr>
                  <a:spLocks noChangeArrowheads="1"/>
                </p:cNvSpPr>
                <p:nvPr/>
              </p:nvSpPr>
              <p:spPr bwMode="auto">
                <a:xfrm>
                  <a:off x="329" y="1036"/>
                  <a:ext cx="347"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nvGrpSpPr>
              <p:cNvPr id="86062" name="Group 46">
                <a:extLst>
                  <a:ext uri="{FF2B5EF4-FFF2-40B4-BE49-F238E27FC236}">
                    <a16:creationId xmlns:a16="http://schemas.microsoft.com/office/drawing/2014/main" id="{51EEAEF1-EDDD-1272-315A-AA13B9724F1C}"/>
                  </a:ext>
                </a:extLst>
              </p:cNvPr>
              <p:cNvGrpSpPr>
                <a:grpSpLocks/>
              </p:cNvGrpSpPr>
              <p:nvPr/>
            </p:nvGrpSpPr>
            <p:grpSpPr bwMode="auto">
              <a:xfrm>
                <a:off x="676" y="1036"/>
                <a:ext cx="374" cy="518"/>
                <a:chOff x="676" y="1036"/>
                <a:chExt cx="374" cy="518"/>
              </a:xfrm>
            </p:grpSpPr>
            <p:sp>
              <p:nvSpPr>
                <p:cNvPr id="86063" name="Rectangle 47">
                  <a:extLst>
                    <a:ext uri="{FF2B5EF4-FFF2-40B4-BE49-F238E27FC236}">
                      <a16:creationId xmlns:a16="http://schemas.microsoft.com/office/drawing/2014/main" id="{36C18A17-1415-FF67-5793-6DC2DE1BA7E9}"/>
                    </a:ext>
                  </a:extLst>
                </p:cNvPr>
                <p:cNvSpPr>
                  <a:spLocks noChangeArrowheads="1"/>
                </p:cNvSpPr>
                <p:nvPr/>
              </p:nvSpPr>
              <p:spPr bwMode="auto">
                <a:xfrm>
                  <a:off x="719" y="1036"/>
                  <a:ext cx="28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fr-FR" sz="1200">
                      <a:solidFill>
                        <a:schemeClr val="accent2"/>
                      </a:solidFill>
                      <a:ea typeface="SimSun" panose="02010600030101010101" pitchFamily="2" charset="-122"/>
                    </a:rPr>
                    <a:t>122</a:t>
                  </a:r>
                  <a:endParaRPr lang="en-US" altLang="fr-FR">
                    <a:solidFill>
                      <a:schemeClr val="accent2"/>
                    </a:solidFill>
                  </a:endParaRPr>
                </a:p>
              </p:txBody>
            </p:sp>
            <p:sp>
              <p:nvSpPr>
                <p:cNvPr id="86064" name="Rectangle 48">
                  <a:extLst>
                    <a:ext uri="{FF2B5EF4-FFF2-40B4-BE49-F238E27FC236}">
                      <a16:creationId xmlns:a16="http://schemas.microsoft.com/office/drawing/2014/main" id="{D331AC9C-02A6-4E33-FEFF-B152470F36FE}"/>
                    </a:ext>
                  </a:extLst>
                </p:cNvPr>
                <p:cNvSpPr>
                  <a:spLocks noChangeArrowheads="1"/>
                </p:cNvSpPr>
                <p:nvPr/>
              </p:nvSpPr>
              <p:spPr bwMode="auto">
                <a:xfrm>
                  <a:off x="676" y="1036"/>
                  <a:ext cx="374"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nvGrpSpPr>
              <p:cNvPr id="86065" name="Group 49">
                <a:extLst>
                  <a:ext uri="{FF2B5EF4-FFF2-40B4-BE49-F238E27FC236}">
                    <a16:creationId xmlns:a16="http://schemas.microsoft.com/office/drawing/2014/main" id="{3A1CA68F-1749-4533-743E-571759AA9956}"/>
                  </a:ext>
                </a:extLst>
              </p:cNvPr>
              <p:cNvGrpSpPr>
                <a:grpSpLocks/>
              </p:cNvGrpSpPr>
              <p:nvPr/>
            </p:nvGrpSpPr>
            <p:grpSpPr bwMode="auto">
              <a:xfrm>
                <a:off x="1050" y="1036"/>
                <a:ext cx="338" cy="518"/>
                <a:chOff x="1050" y="1036"/>
                <a:chExt cx="338" cy="518"/>
              </a:xfrm>
            </p:grpSpPr>
            <p:sp>
              <p:nvSpPr>
                <p:cNvPr id="86066" name="Rectangle 50">
                  <a:extLst>
                    <a:ext uri="{FF2B5EF4-FFF2-40B4-BE49-F238E27FC236}">
                      <a16:creationId xmlns:a16="http://schemas.microsoft.com/office/drawing/2014/main" id="{0BA04E90-F048-4EF6-6A74-F983CD482852}"/>
                    </a:ext>
                  </a:extLst>
                </p:cNvPr>
                <p:cNvSpPr>
                  <a:spLocks noChangeArrowheads="1"/>
                </p:cNvSpPr>
                <p:nvPr/>
              </p:nvSpPr>
              <p:spPr bwMode="auto">
                <a:xfrm>
                  <a:off x="1093" y="1036"/>
                  <a:ext cx="252"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fr-FR" sz="1200">
                      <a:solidFill>
                        <a:schemeClr val="accent2"/>
                      </a:solidFill>
                      <a:ea typeface="SimSun" panose="02010600030101010101" pitchFamily="2" charset="-122"/>
                    </a:rPr>
                    <a:t>1</a:t>
                  </a:r>
                  <a:endParaRPr lang="en-US" altLang="fr-FR">
                    <a:solidFill>
                      <a:schemeClr val="accent2"/>
                    </a:solidFill>
                  </a:endParaRPr>
                </a:p>
              </p:txBody>
            </p:sp>
            <p:sp>
              <p:nvSpPr>
                <p:cNvPr id="86067" name="Rectangle 51">
                  <a:extLst>
                    <a:ext uri="{FF2B5EF4-FFF2-40B4-BE49-F238E27FC236}">
                      <a16:creationId xmlns:a16="http://schemas.microsoft.com/office/drawing/2014/main" id="{53454492-9097-3A8F-3524-77036C4C8035}"/>
                    </a:ext>
                  </a:extLst>
                </p:cNvPr>
                <p:cNvSpPr>
                  <a:spLocks noChangeArrowheads="1"/>
                </p:cNvSpPr>
                <p:nvPr/>
              </p:nvSpPr>
              <p:spPr bwMode="auto">
                <a:xfrm>
                  <a:off x="1050" y="1036"/>
                  <a:ext cx="338"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nvGrpSpPr>
              <p:cNvPr id="86068" name="Group 52">
                <a:extLst>
                  <a:ext uri="{FF2B5EF4-FFF2-40B4-BE49-F238E27FC236}">
                    <a16:creationId xmlns:a16="http://schemas.microsoft.com/office/drawing/2014/main" id="{E5F7EB33-1A17-043D-8243-7B5CFA341E6B}"/>
                  </a:ext>
                </a:extLst>
              </p:cNvPr>
              <p:cNvGrpSpPr>
                <a:grpSpLocks/>
              </p:cNvGrpSpPr>
              <p:nvPr/>
            </p:nvGrpSpPr>
            <p:grpSpPr bwMode="auto">
              <a:xfrm>
                <a:off x="1388" y="1036"/>
                <a:ext cx="374" cy="518"/>
                <a:chOff x="1388" y="1036"/>
                <a:chExt cx="374" cy="518"/>
              </a:xfrm>
            </p:grpSpPr>
            <p:sp>
              <p:nvSpPr>
                <p:cNvPr id="86069" name="Rectangle 53">
                  <a:extLst>
                    <a:ext uri="{FF2B5EF4-FFF2-40B4-BE49-F238E27FC236}">
                      <a16:creationId xmlns:a16="http://schemas.microsoft.com/office/drawing/2014/main" id="{AF0F46F8-A54F-3855-87BA-2AA573EF17CB}"/>
                    </a:ext>
                  </a:extLst>
                </p:cNvPr>
                <p:cNvSpPr>
                  <a:spLocks noChangeArrowheads="1"/>
                </p:cNvSpPr>
                <p:nvPr/>
              </p:nvSpPr>
              <p:spPr bwMode="auto">
                <a:xfrm>
                  <a:off x="1431" y="1036"/>
                  <a:ext cx="28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fr-FR" sz="1200">
                      <a:solidFill>
                        <a:schemeClr val="accent2"/>
                      </a:solidFill>
                      <a:ea typeface="SimSun" panose="02010600030101010101" pitchFamily="2" charset="-122"/>
                    </a:rPr>
                    <a:t>1</a:t>
                  </a:r>
                  <a:endParaRPr lang="en-US" altLang="fr-FR">
                    <a:solidFill>
                      <a:schemeClr val="accent2"/>
                    </a:solidFill>
                  </a:endParaRPr>
                </a:p>
              </p:txBody>
            </p:sp>
            <p:sp>
              <p:nvSpPr>
                <p:cNvPr id="86070" name="Rectangle 54">
                  <a:extLst>
                    <a:ext uri="{FF2B5EF4-FFF2-40B4-BE49-F238E27FC236}">
                      <a16:creationId xmlns:a16="http://schemas.microsoft.com/office/drawing/2014/main" id="{F4606689-6C51-B5EF-5993-87BCA74E77BC}"/>
                    </a:ext>
                  </a:extLst>
                </p:cNvPr>
                <p:cNvSpPr>
                  <a:spLocks noChangeArrowheads="1"/>
                </p:cNvSpPr>
                <p:nvPr/>
              </p:nvSpPr>
              <p:spPr bwMode="auto">
                <a:xfrm>
                  <a:off x="1388" y="1036"/>
                  <a:ext cx="374"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nvGrpSpPr>
              <p:cNvPr id="86071" name="Group 55">
                <a:extLst>
                  <a:ext uri="{FF2B5EF4-FFF2-40B4-BE49-F238E27FC236}">
                    <a16:creationId xmlns:a16="http://schemas.microsoft.com/office/drawing/2014/main" id="{E7235896-DB26-F679-BA5A-DEA62F933DAB}"/>
                  </a:ext>
                </a:extLst>
              </p:cNvPr>
              <p:cNvGrpSpPr>
                <a:grpSpLocks/>
              </p:cNvGrpSpPr>
              <p:nvPr/>
            </p:nvGrpSpPr>
            <p:grpSpPr bwMode="auto">
              <a:xfrm>
                <a:off x="1762" y="1036"/>
                <a:ext cx="374" cy="518"/>
                <a:chOff x="1762" y="1036"/>
                <a:chExt cx="374" cy="518"/>
              </a:xfrm>
            </p:grpSpPr>
            <p:sp>
              <p:nvSpPr>
                <p:cNvPr id="86072" name="Rectangle 56">
                  <a:extLst>
                    <a:ext uri="{FF2B5EF4-FFF2-40B4-BE49-F238E27FC236}">
                      <a16:creationId xmlns:a16="http://schemas.microsoft.com/office/drawing/2014/main" id="{CEDA6C75-8C04-FC19-8A63-32BAECE64B02}"/>
                    </a:ext>
                  </a:extLst>
                </p:cNvPr>
                <p:cNvSpPr>
                  <a:spLocks noChangeArrowheads="1"/>
                </p:cNvSpPr>
                <p:nvPr/>
              </p:nvSpPr>
              <p:spPr bwMode="auto">
                <a:xfrm>
                  <a:off x="1805" y="1036"/>
                  <a:ext cx="28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fr-FR" sz="1200">
                      <a:solidFill>
                        <a:schemeClr val="accent2"/>
                      </a:solidFill>
                      <a:ea typeface="SimSun" panose="02010600030101010101" pitchFamily="2" charset="-122"/>
                    </a:rPr>
                    <a:t>0.517</a:t>
                  </a:r>
                  <a:endParaRPr lang="en-US" altLang="fr-FR">
                    <a:solidFill>
                      <a:schemeClr val="accent2"/>
                    </a:solidFill>
                  </a:endParaRPr>
                </a:p>
              </p:txBody>
            </p:sp>
            <p:sp>
              <p:nvSpPr>
                <p:cNvPr id="86073" name="Rectangle 57">
                  <a:extLst>
                    <a:ext uri="{FF2B5EF4-FFF2-40B4-BE49-F238E27FC236}">
                      <a16:creationId xmlns:a16="http://schemas.microsoft.com/office/drawing/2014/main" id="{A96E65F9-0CC5-B1A3-4CC1-67108BA13AD8}"/>
                    </a:ext>
                  </a:extLst>
                </p:cNvPr>
                <p:cNvSpPr>
                  <a:spLocks noChangeArrowheads="1"/>
                </p:cNvSpPr>
                <p:nvPr/>
              </p:nvSpPr>
              <p:spPr bwMode="auto">
                <a:xfrm>
                  <a:off x="1762" y="1036"/>
                  <a:ext cx="374"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nvGrpSpPr>
              <p:cNvPr id="86074" name="Group 58">
                <a:extLst>
                  <a:ext uri="{FF2B5EF4-FFF2-40B4-BE49-F238E27FC236}">
                    <a16:creationId xmlns:a16="http://schemas.microsoft.com/office/drawing/2014/main" id="{C307183F-FB76-2CB9-5EB1-29E0E45E5BB1}"/>
                  </a:ext>
                </a:extLst>
              </p:cNvPr>
              <p:cNvGrpSpPr>
                <a:grpSpLocks/>
              </p:cNvGrpSpPr>
              <p:nvPr/>
            </p:nvGrpSpPr>
            <p:grpSpPr bwMode="auto">
              <a:xfrm>
                <a:off x="2136" y="1036"/>
                <a:ext cx="374" cy="518"/>
                <a:chOff x="2136" y="1036"/>
                <a:chExt cx="374" cy="518"/>
              </a:xfrm>
            </p:grpSpPr>
            <p:sp>
              <p:nvSpPr>
                <p:cNvPr id="86075" name="Rectangle 59">
                  <a:extLst>
                    <a:ext uri="{FF2B5EF4-FFF2-40B4-BE49-F238E27FC236}">
                      <a16:creationId xmlns:a16="http://schemas.microsoft.com/office/drawing/2014/main" id="{174702DF-6B1A-CE77-E2DE-FA8AF9D32800}"/>
                    </a:ext>
                  </a:extLst>
                </p:cNvPr>
                <p:cNvSpPr>
                  <a:spLocks noChangeArrowheads="1"/>
                </p:cNvSpPr>
                <p:nvPr/>
              </p:nvSpPr>
              <p:spPr bwMode="auto">
                <a:xfrm>
                  <a:off x="2179" y="1036"/>
                  <a:ext cx="28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fr-FR" sz="1200">
                      <a:solidFill>
                        <a:schemeClr val="accent2"/>
                      </a:solidFill>
                      <a:ea typeface="SimSun" panose="02010600030101010101" pitchFamily="2" charset="-122"/>
                    </a:rPr>
                    <a:t>0.415</a:t>
                  </a:r>
                  <a:endParaRPr lang="en-US" altLang="fr-FR">
                    <a:solidFill>
                      <a:schemeClr val="accent2"/>
                    </a:solidFill>
                  </a:endParaRPr>
                </a:p>
              </p:txBody>
            </p:sp>
            <p:sp>
              <p:nvSpPr>
                <p:cNvPr id="86076" name="Rectangle 60">
                  <a:extLst>
                    <a:ext uri="{FF2B5EF4-FFF2-40B4-BE49-F238E27FC236}">
                      <a16:creationId xmlns:a16="http://schemas.microsoft.com/office/drawing/2014/main" id="{0F1CD583-5B1F-5271-E5FC-2176115889E1}"/>
                    </a:ext>
                  </a:extLst>
                </p:cNvPr>
                <p:cNvSpPr>
                  <a:spLocks noChangeArrowheads="1"/>
                </p:cNvSpPr>
                <p:nvPr/>
              </p:nvSpPr>
              <p:spPr bwMode="auto">
                <a:xfrm>
                  <a:off x="2136" y="1036"/>
                  <a:ext cx="374"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nvGrpSpPr>
              <p:cNvPr id="86077" name="Group 61">
                <a:extLst>
                  <a:ext uri="{FF2B5EF4-FFF2-40B4-BE49-F238E27FC236}">
                    <a16:creationId xmlns:a16="http://schemas.microsoft.com/office/drawing/2014/main" id="{599D374F-D551-3001-F782-B862A650B7FC}"/>
                  </a:ext>
                </a:extLst>
              </p:cNvPr>
              <p:cNvGrpSpPr>
                <a:grpSpLocks/>
              </p:cNvGrpSpPr>
              <p:nvPr/>
            </p:nvGrpSpPr>
            <p:grpSpPr bwMode="auto">
              <a:xfrm>
                <a:off x="0" y="1554"/>
                <a:ext cx="329" cy="518"/>
                <a:chOff x="0" y="1554"/>
                <a:chExt cx="329" cy="518"/>
              </a:xfrm>
            </p:grpSpPr>
            <p:sp>
              <p:nvSpPr>
                <p:cNvPr id="86078" name="Rectangle 62">
                  <a:extLst>
                    <a:ext uri="{FF2B5EF4-FFF2-40B4-BE49-F238E27FC236}">
                      <a16:creationId xmlns:a16="http://schemas.microsoft.com/office/drawing/2014/main" id="{E36847FA-4812-76FA-B756-A8A8D4251E8F}"/>
                    </a:ext>
                  </a:extLst>
                </p:cNvPr>
                <p:cNvSpPr>
                  <a:spLocks noChangeArrowheads="1"/>
                </p:cNvSpPr>
                <p:nvPr/>
              </p:nvSpPr>
              <p:spPr bwMode="auto">
                <a:xfrm>
                  <a:off x="43" y="1554"/>
                  <a:ext cx="243"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fr-FR" sz="1200" i="1">
                      <a:solidFill>
                        <a:schemeClr val="accent2"/>
                      </a:solidFill>
                      <a:ea typeface="SimSun" panose="02010600030101010101" pitchFamily="2" charset="-122"/>
                    </a:rPr>
                    <a:t>2</a:t>
                  </a:r>
                  <a:endParaRPr lang="en-US" altLang="fr-FR">
                    <a:solidFill>
                      <a:schemeClr val="accent2"/>
                    </a:solidFill>
                  </a:endParaRPr>
                </a:p>
              </p:txBody>
            </p:sp>
            <p:sp>
              <p:nvSpPr>
                <p:cNvPr id="86079" name="Rectangle 63">
                  <a:extLst>
                    <a:ext uri="{FF2B5EF4-FFF2-40B4-BE49-F238E27FC236}">
                      <a16:creationId xmlns:a16="http://schemas.microsoft.com/office/drawing/2014/main" id="{DCBEF171-4C1C-9060-1269-397C2FDFDACF}"/>
                    </a:ext>
                  </a:extLst>
                </p:cNvPr>
                <p:cNvSpPr>
                  <a:spLocks noChangeArrowheads="1"/>
                </p:cNvSpPr>
                <p:nvPr/>
              </p:nvSpPr>
              <p:spPr bwMode="auto">
                <a:xfrm>
                  <a:off x="0" y="1554"/>
                  <a:ext cx="329"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nvGrpSpPr>
              <p:cNvPr id="86080" name="Group 64">
                <a:extLst>
                  <a:ext uri="{FF2B5EF4-FFF2-40B4-BE49-F238E27FC236}">
                    <a16:creationId xmlns:a16="http://schemas.microsoft.com/office/drawing/2014/main" id="{28145F72-58F7-235C-2AFD-AEB60B550AE7}"/>
                  </a:ext>
                </a:extLst>
              </p:cNvPr>
              <p:cNvGrpSpPr>
                <a:grpSpLocks/>
              </p:cNvGrpSpPr>
              <p:nvPr/>
            </p:nvGrpSpPr>
            <p:grpSpPr bwMode="auto">
              <a:xfrm>
                <a:off x="329" y="1554"/>
                <a:ext cx="347" cy="518"/>
                <a:chOff x="329" y="1554"/>
                <a:chExt cx="347" cy="518"/>
              </a:xfrm>
            </p:grpSpPr>
            <p:sp>
              <p:nvSpPr>
                <p:cNvPr id="86081" name="Rectangle 65">
                  <a:extLst>
                    <a:ext uri="{FF2B5EF4-FFF2-40B4-BE49-F238E27FC236}">
                      <a16:creationId xmlns:a16="http://schemas.microsoft.com/office/drawing/2014/main" id="{39A82E67-73DA-FBF4-31F8-88ACAC1041C7}"/>
                    </a:ext>
                  </a:extLst>
                </p:cNvPr>
                <p:cNvSpPr>
                  <a:spLocks noChangeArrowheads="1"/>
                </p:cNvSpPr>
                <p:nvPr/>
              </p:nvSpPr>
              <p:spPr bwMode="auto">
                <a:xfrm>
                  <a:off x="372" y="1554"/>
                  <a:ext cx="261"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fr-FR" sz="1200">
                      <a:solidFill>
                        <a:schemeClr val="accent2"/>
                      </a:solidFill>
                      <a:ea typeface="SimSun" panose="02010600030101010101" pitchFamily="2" charset="-122"/>
                    </a:rPr>
                    <a:t>191</a:t>
                  </a:r>
                  <a:endParaRPr lang="en-US" altLang="fr-FR">
                    <a:solidFill>
                      <a:schemeClr val="accent2"/>
                    </a:solidFill>
                  </a:endParaRPr>
                </a:p>
              </p:txBody>
            </p:sp>
            <p:sp>
              <p:nvSpPr>
                <p:cNvPr id="86082" name="Rectangle 66">
                  <a:extLst>
                    <a:ext uri="{FF2B5EF4-FFF2-40B4-BE49-F238E27FC236}">
                      <a16:creationId xmlns:a16="http://schemas.microsoft.com/office/drawing/2014/main" id="{C19F8A60-00A6-1C13-D7AE-B4BB02EC571A}"/>
                    </a:ext>
                  </a:extLst>
                </p:cNvPr>
                <p:cNvSpPr>
                  <a:spLocks noChangeArrowheads="1"/>
                </p:cNvSpPr>
                <p:nvPr/>
              </p:nvSpPr>
              <p:spPr bwMode="auto">
                <a:xfrm>
                  <a:off x="329" y="1554"/>
                  <a:ext cx="347"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nvGrpSpPr>
              <p:cNvPr id="86083" name="Group 67">
                <a:extLst>
                  <a:ext uri="{FF2B5EF4-FFF2-40B4-BE49-F238E27FC236}">
                    <a16:creationId xmlns:a16="http://schemas.microsoft.com/office/drawing/2014/main" id="{0BDE9D5F-4575-BE63-A9D6-7C101D9FE78C}"/>
                  </a:ext>
                </a:extLst>
              </p:cNvPr>
              <p:cNvGrpSpPr>
                <a:grpSpLocks/>
              </p:cNvGrpSpPr>
              <p:nvPr/>
            </p:nvGrpSpPr>
            <p:grpSpPr bwMode="auto">
              <a:xfrm>
                <a:off x="676" y="1554"/>
                <a:ext cx="374" cy="518"/>
                <a:chOff x="676" y="1554"/>
                <a:chExt cx="374" cy="518"/>
              </a:xfrm>
            </p:grpSpPr>
            <p:sp>
              <p:nvSpPr>
                <p:cNvPr id="86084" name="Rectangle 68">
                  <a:extLst>
                    <a:ext uri="{FF2B5EF4-FFF2-40B4-BE49-F238E27FC236}">
                      <a16:creationId xmlns:a16="http://schemas.microsoft.com/office/drawing/2014/main" id="{65912E57-CEBD-BF8A-9DE8-029BBD4F379D}"/>
                    </a:ext>
                  </a:extLst>
                </p:cNvPr>
                <p:cNvSpPr>
                  <a:spLocks noChangeArrowheads="1"/>
                </p:cNvSpPr>
                <p:nvPr/>
              </p:nvSpPr>
              <p:spPr bwMode="auto">
                <a:xfrm>
                  <a:off x="719" y="1554"/>
                  <a:ext cx="28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fr-FR" sz="1200">
                      <a:solidFill>
                        <a:schemeClr val="accent2"/>
                      </a:solidFill>
                      <a:ea typeface="SimSun" panose="02010600030101010101" pitchFamily="2" charset="-122"/>
                    </a:rPr>
                    <a:t>208</a:t>
                  </a:r>
                  <a:endParaRPr lang="en-US" altLang="fr-FR">
                    <a:solidFill>
                      <a:schemeClr val="accent2"/>
                    </a:solidFill>
                  </a:endParaRPr>
                </a:p>
              </p:txBody>
            </p:sp>
            <p:sp>
              <p:nvSpPr>
                <p:cNvPr id="86085" name="Rectangle 69">
                  <a:extLst>
                    <a:ext uri="{FF2B5EF4-FFF2-40B4-BE49-F238E27FC236}">
                      <a16:creationId xmlns:a16="http://schemas.microsoft.com/office/drawing/2014/main" id="{2C0F96C8-352B-D04F-9CB8-AF03E39198AA}"/>
                    </a:ext>
                  </a:extLst>
                </p:cNvPr>
                <p:cNvSpPr>
                  <a:spLocks noChangeArrowheads="1"/>
                </p:cNvSpPr>
                <p:nvPr/>
              </p:nvSpPr>
              <p:spPr bwMode="auto">
                <a:xfrm>
                  <a:off x="676" y="1554"/>
                  <a:ext cx="374"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nvGrpSpPr>
              <p:cNvPr id="86086" name="Group 70">
                <a:extLst>
                  <a:ext uri="{FF2B5EF4-FFF2-40B4-BE49-F238E27FC236}">
                    <a16:creationId xmlns:a16="http://schemas.microsoft.com/office/drawing/2014/main" id="{53E48551-1761-B243-D678-E97A6AD8B64D}"/>
                  </a:ext>
                </a:extLst>
              </p:cNvPr>
              <p:cNvGrpSpPr>
                <a:grpSpLocks/>
              </p:cNvGrpSpPr>
              <p:nvPr/>
            </p:nvGrpSpPr>
            <p:grpSpPr bwMode="auto">
              <a:xfrm>
                <a:off x="1050" y="1554"/>
                <a:ext cx="338" cy="518"/>
                <a:chOff x="1050" y="1554"/>
                <a:chExt cx="338" cy="518"/>
              </a:xfrm>
            </p:grpSpPr>
            <p:sp>
              <p:nvSpPr>
                <p:cNvPr id="86087" name="Rectangle 71">
                  <a:extLst>
                    <a:ext uri="{FF2B5EF4-FFF2-40B4-BE49-F238E27FC236}">
                      <a16:creationId xmlns:a16="http://schemas.microsoft.com/office/drawing/2014/main" id="{FEB5169B-E52B-25BF-F24D-54715F48F09A}"/>
                    </a:ext>
                  </a:extLst>
                </p:cNvPr>
                <p:cNvSpPr>
                  <a:spLocks noChangeArrowheads="1"/>
                </p:cNvSpPr>
                <p:nvPr/>
              </p:nvSpPr>
              <p:spPr bwMode="auto">
                <a:xfrm>
                  <a:off x="1093" y="1554"/>
                  <a:ext cx="252"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fr-FR" sz="1200">
                      <a:solidFill>
                        <a:schemeClr val="accent2"/>
                      </a:solidFill>
                      <a:ea typeface="SimSun" panose="02010600030101010101" pitchFamily="2" charset="-122"/>
                    </a:rPr>
                    <a:t>0.997</a:t>
                  </a:r>
                  <a:endParaRPr lang="en-US" altLang="fr-FR">
                    <a:solidFill>
                      <a:schemeClr val="accent2"/>
                    </a:solidFill>
                  </a:endParaRPr>
                </a:p>
              </p:txBody>
            </p:sp>
            <p:sp>
              <p:nvSpPr>
                <p:cNvPr id="86088" name="Rectangle 72">
                  <a:extLst>
                    <a:ext uri="{FF2B5EF4-FFF2-40B4-BE49-F238E27FC236}">
                      <a16:creationId xmlns:a16="http://schemas.microsoft.com/office/drawing/2014/main" id="{FCC1AA0E-DFA7-166A-A57A-50B5EBF87E34}"/>
                    </a:ext>
                  </a:extLst>
                </p:cNvPr>
                <p:cNvSpPr>
                  <a:spLocks noChangeArrowheads="1"/>
                </p:cNvSpPr>
                <p:nvPr/>
              </p:nvSpPr>
              <p:spPr bwMode="auto">
                <a:xfrm>
                  <a:off x="1050" y="1554"/>
                  <a:ext cx="338"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nvGrpSpPr>
              <p:cNvPr id="86089" name="Group 73">
                <a:extLst>
                  <a:ext uri="{FF2B5EF4-FFF2-40B4-BE49-F238E27FC236}">
                    <a16:creationId xmlns:a16="http://schemas.microsoft.com/office/drawing/2014/main" id="{CAD4B5C0-8C5A-A7F9-7549-F733BBBEF64D}"/>
                  </a:ext>
                </a:extLst>
              </p:cNvPr>
              <p:cNvGrpSpPr>
                <a:grpSpLocks/>
              </p:cNvGrpSpPr>
              <p:nvPr/>
            </p:nvGrpSpPr>
            <p:grpSpPr bwMode="auto">
              <a:xfrm>
                <a:off x="1388" y="1554"/>
                <a:ext cx="374" cy="518"/>
                <a:chOff x="1388" y="1554"/>
                <a:chExt cx="374" cy="518"/>
              </a:xfrm>
            </p:grpSpPr>
            <p:sp>
              <p:nvSpPr>
                <p:cNvPr id="86090" name="Rectangle 74">
                  <a:extLst>
                    <a:ext uri="{FF2B5EF4-FFF2-40B4-BE49-F238E27FC236}">
                      <a16:creationId xmlns:a16="http://schemas.microsoft.com/office/drawing/2014/main" id="{DCBF430B-1DDB-C75E-72D7-E3C292B09B97}"/>
                    </a:ext>
                  </a:extLst>
                </p:cNvPr>
                <p:cNvSpPr>
                  <a:spLocks noChangeArrowheads="1"/>
                </p:cNvSpPr>
                <p:nvPr/>
              </p:nvSpPr>
              <p:spPr bwMode="auto">
                <a:xfrm>
                  <a:off x="1431" y="1554"/>
                  <a:ext cx="28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fr-FR" sz="1200">
                      <a:solidFill>
                        <a:schemeClr val="accent2"/>
                      </a:solidFill>
                      <a:ea typeface="SimSun" panose="02010600030101010101" pitchFamily="2" charset="-122"/>
                    </a:rPr>
                    <a:t>0.999</a:t>
                  </a:r>
                  <a:endParaRPr lang="en-US" altLang="fr-FR">
                    <a:solidFill>
                      <a:schemeClr val="accent2"/>
                    </a:solidFill>
                  </a:endParaRPr>
                </a:p>
              </p:txBody>
            </p:sp>
            <p:sp>
              <p:nvSpPr>
                <p:cNvPr id="86091" name="Rectangle 75">
                  <a:extLst>
                    <a:ext uri="{FF2B5EF4-FFF2-40B4-BE49-F238E27FC236}">
                      <a16:creationId xmlns:a16="http://schemas.microsoft.com/office/drawing/2014/main" id="{F9DA8E38-6316-D6D4-8699-4729891DB378}"/>
                    </a:ext>
                  </a:extLst>
                </p:cNvPr>
                <p:cNvSpPr>
                  <a:spLocks noChangeArrowheads="1"/>
                </p:cNvSpPr>
                <p:nvPr/>
              </p:nvSpPr>
              <p:spPr bwMode="auto">
                <a:xfrm>
                  <a:off x="1388" y="1554"/>
                  <a:ext cx="374"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nvGrpSpPr>
              <p:cNvPr id="86092" name="Group 76">
                <a:extLst>
                  <a:ext uri="{FF2B5EF4-FFF2-40B4-BE49-F238E27FC236}">
                    <a16:creationId xmlns:a16="http://schemas.microsoft.com/office/drawing/2014/main" id="{D47B7EAE-7E85-3186-BEDD-9C50F2B63BCC}"/>
                  </a:ext>
                </a:extLst>
              </p:cNvPr>
              <p:cNvGrpSpPr>
                <a:grpSpLocks/>
              </p:cNvGrpSpPr>
              <p:nvPr/>
            </p:nvGrpSpPr>
            <p:grpSpPr bwMode="auto">
              <a:xfrm>
                <a:off x="1762" y="1554"/>
                <a:ext cx="374" cy="518"/>
                <a:chOff x="1762" y="1554"/>
                <a:chExt cx="374" cy="518"/>
              </a:xfrm>
            </p:grpSpPr>
            <p:sp>
              <p:nvSpPr>
                <p:cNvPr id="86093" name="Rectangle 77">
                  <a:extLst>
                    <a:ext uri="{FF2B5EF4-FFF2-40B4-BE49-F238E27FC236}">
                      <a16:creationId xmlns:a16="http://schemas.microsoft.com/office/drawing/2014/main" id="{E56542CF-33D5-BFFA-AE3E-0A3248D08BC8}"/>
                    </a:ext>
                  </a:extLst>
                </p:cNvPr>
                <p:cNvSpPr>
                  <a:spLocks noChangeArrowheads="1"/>
                </p:cNvSpPr>
                <p:nvPr/>
              </p:nvSpPr>
              <p:spPr bwMode="auto">
                <a:xfrm>
                  <a:off x="1805" y="1554"/>
                  <a:ext cx="28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fr-FR" sz="1200">
                      <a:solidFill>
                        <a:schemeClr val="accent2"/>
                      </a:solidFill>
                      <a:ea typeface="SimSun" panose="02010600030101010101" pitchFamily="2" charset="-122"/>
                    </a:rPr>
                    <a:t>0.476</a:t>
                  </a:r>
                  <a:endParaRPr lang="en-US" altLang="fr-FR">
                    <a:solidFill>
                      <a:schemeClr val="accent2"/>
                    </a:solidFill>
                  </a:endParaRPr>
                </a:p>
              </p:txBody>
            </p:sp>
            <p:sp>
              <p:nvSpPr>
                <p:cNvPr id="86094" name="Rectangle 78">
                  <a:extLst>
                    <a:ext uri="{FF2B5EF4-FFF2-40B4-BE49-F238E27FC236}">
                      <a16:creationId xmlns:a16="http://schemas.microsoft.com/office/drawing/2014/main" id="{0B080A4C-D0C2-3758-59BF-10364F3E3682}"/>
                    </a:ext>
                  </a:extLst>
                </p:cNvPr>
                <p:cNvSpPr>
                  <a:spLocks noChangeArrowheads="1"/>
                </p:cNvSpPr>
                <p:nvPr/>
              </p:nvSpPr>
              <p:spPr bwMode="auto">
                <a:xfrm>
                  <a:off x="1762" y="1554"/>
                  <a:ext cx="374"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nvGrpSpPr>
              <p:cNvPr id="86095" name="Group 79">
                <a:extLst>
                  <a:ext uri="{FF2B5EF4-FFF2-40B4-BE49-F238E27FC236}">
                    <a16:creationId xmlns:a16="http://schemas.microsoft.com/office/drawing/2014/main" id="{99B49A45-BC60-7785-4DD5-4808B724EF46}"/>
                  </a:ext>
                </a:extLst>
              </p:cNvPr>
              <p:cNvGrpSpPr>
                <a:grpSpLocks/>
              </p:cNvGrpSpPr>
              <p:nvPr/>
            </p:nvGrpSpPr>
            <p:grpSpPr bwMode="auto">
              <a:xfrm>
                <a:off x="2136" y="1554"/>
                <a:ext cx="374" cy="518"/>
                <a:chOff x="2136" y="1554"/>
                <a:chExt cx="374" cy="518"/>
              </a:xfrm>
            </p:grpSpPr>
            <p:sp>
              <p:nvSpPr>
                <p:cNvPr id="86096" name="Rectangle 80">
                  <a:extLst>
                    <a:ext uri="{FF2B5EF4-FFF2-40B4-BE49-F238E27FC236}">
                      <a16:creationId xmlns:a16="http://schemas.microsoft.com/office/drawing/2014/main" id="{233C1900-C3F4-8ADA-212B-BE1EA15E4237}"/>
                    </a:ext>
                  </a:extLst>
                </p:cNvPr>
                <p:cNvSpPr>
                  <a:spLocks noChangeArrowheads="1"/>
                </p:cNvSpPr>
                <p:nvPr/>
              </p:nvSpPr>
              <p:spPr bwMode="auto">
                <a:xfrm>
                  <a:off x="2179" y="1554"/>
                  <a:ext cx="28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fr-FR" sz="1200">
                      <a:solidFill>
                        <a:schemeClr val="accent2"/>
                      </a:solidFill>
                      <a:ea typeface="SimSun" panose="02010600030101010101" pitchFamily="2" charset="-122"/>
                    </a:rPr>
                    <a:t>0.426</a:t>
                  </a:r>
                  <a:endParaRPr lang="en-US" altLang="fr-FR">
                    <a:solidFill>
                      <a:schemeClr val="accent2"/>
                    </a:solidFill>
                  </a:endParaRPr>
                </a:p>
              </p:txBody>
            </p:sp>
            <p:sp>
              <p:nvSpPr>
                <p:cNvPr id="86097" name="Rectangle 81">
                  <a:extLst>
                    <a:ext uri="{FF2B5EF4-FFF2-40B4-BE49-F238E27FC236}">
                      <a16:creationId xmlns:a16="http://schemas.microsoft.com/office/drawing/2014/main" id="{AD3ABDAC-A792-301C-950F-D738E0A9C2B8}"/>
                    </a:ext>
                  </a:extLst>
                </p:cNvPr>
                <p:cNvSpPr>
                  <a:spLocks noChangeArrowheads="1"/>
                </p:cNvSpPr>
                <p:nvPr/>
              </p:nvSpPr>
              <p:spPr bwMode="auto">
                <a:xfrm>
                  <a:off x="2136" y="1554"/>
                  <a:ext cx="374"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nvGrpSpPr>
              <p:cNvPr id="86098" name="Group 82">
                <a:extLst>
                  <a:ext uri="{FF2B5EF4-FFF2-40B4-BE49-F238E27FC236}">
                    <a16:creationId xmlns:a16="http://schemas.microsoft.com/office/drawing/2014/main" id="{C495D639-2073-9F53-4962-FB16EC26BE63}"/>
                  </a:ext>
                </a:extLst>
              </p:cNvPr>
              <p:cNvGrpSpPr>
                <a:grpSpLocks/>
              </p:cNvGrpSpPr>
              <p:nvPr/>
            </p:nvGrpSpPr>
            <p:grpSpPr bwMode="auto">
              <a:xfrm>
                <a:off x="0" y="2072"/>
                <a:ext cx="329" cy="518"/>
                <a:chOff x="0" y="2072"/>
                <a:chExt cx="329" cy="518"/>
              </a:xfrm>
            </p:grpSpPr>
            <p:sp>
              <p:nvSpPr>
                <p:cNvPr id="86099" name="Rectangle 83">
                  <a:extLst>
                    <a:ext uri="{FF2B5EF4-FFF2-40B4-BE49-F238E27FC236}">
                      <a16:creationId xmlns:a16="http://schemas.microsoft.com/office/drawing/2014/main" id="{B24A87DE-5339-E47E-1546-C3D3198BCF41}"/>
                    </a:ext>
                  </a:extLst>
                </p:cNvPr>
                <p:cNvSpPr>
                  <a:spLocks noChangeArrowheads="1"/>
                </p:cNvSpPr>
                <p:nvPr/>
              </p:nvSpPr>
              <p:spPr bwMode="auto">
                <a:xfrm>
                  <a:off x="43" y="2072"/>
                  <a:ext cx="243"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fr-FR" sz="1200" i="1">
                      <a:solidFill>
                        <a:schemeClr val="accent2"/>
                      </a:solidFill>
                      <a:ea typeface="SimSun" panose="02010600030101010101" pitchFamily="2" charset="-122"/>
                    </a:rPr>
                    <a:t>4</a:t>
                  </a:r>
                  <a:endParaRPr lang="en-US" altLang="fr-FR">
                    <a:solidFill>
                      <a:schemeClr val="accent2"/>
                    </a:solidFill>
                  </a:endParaRPr>
                </a:p>
              </p:txBody>
            </p:sp>
            <p:sp>
              <p:nvSpPr>
                <p:cNvPr id="86100" name="Rectangle 84">
                  <a:extLst>
                    <a:ext uri="{FF2B5EF4-FFF2-40B4-BE49-F238E27FC236}">
                      <a16:creationId xmlns:a16="http://schemas.microsoft.com/office/drawing/2014/main" id="{44EE7205-567B-1ADC-0F30-AE2934950344}"/>
                    </a:ext>
                  </a:extLst>
                </p:cNvPr>
                <p:cNvSpPr>
                  <a:spLocks noChangeArrowheads="1"/>
                </p:cNvSpPr>
                <p:nvPr/>
              </p:nvSpPr>
              <p:spPr bwMode="auto">
                <a:xfrm>
                  <a:off x="0" y="2072"/>
                  <a:ext cx="329"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nvGrpSpPr>
              <p:cNvPr id="86101" name="Group 85">
                <a:extLst>
                  <a:ext uri="{FF2B5EF4-FFF2-40B4-BE49-F238E27FC236}">
                    <a16:creationId xmlns:a16="http://schemas.microsoft.com/office/drawing/2014/main" id="{FA83AA1A-EF07-E88E-B6CA-8C7200C95EE7}"/>
                  </a:ext>
                </a:extLst>
              </p:cNvPr>
              <p:cNvGrpSpPr>
                <a:grpSpLocks/>
              </p:cNvGrpSpPr>
              <p:nvPr/>
            </p:nvGrpSpPr>
            <p:grpSpPr bwMode="auto">
              <a:xfrm>
                <a:off x="329" y="2072"/>
                <a:ext cx="347" cy="518"/>
                <a:chOff x="329" y="2072"/>
                <a:chExt cx="347" cy="518"/>
              </a:xfrm>
            </p:grpSpPr>
            <p:sp>
              <p:nvSpPr>
                <p:cNvPr id="86102" name="Rectangle 86">
                  <a:extLst>
                    <a:ext uri="{FF2B5EF4-FFF2-40B4-BE49-F238E27FC236}">
                      <a16:creationId xmlns:a16="http://schemas.microsoft.com/office/drawing/2014/main" id="{57F3D855-D060-E4AE-7A4F-1EA763D1CD3B}"/>
                    </a:ext>
                  </a:extLst>
                </p:cNvPr>
                <p:cNvSpPr>
                  <a:spLocks noChangeArrowheads="1"/>
                </p:cNvSpPr>
                <p:nvPr/>
              </p:nvSpPr>
              <p:spPr bwMode="auto">
                <a:xfrm>
                  <a:off x="372" y="2072"/>
                  <a:ext cx="261"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fr-FR" sz="1200">
                      <a:solidFill>
                        <a:schemeClr val="accent2"/>
                      </a:solidFill>
                      <a:ea typeface="SimSun" panose="02010600030101010101" pitchFamily="2" charset="-122"/>
                    </a:rPr>
                    <a:t>322</a:t>
                  </a:r>
                  <a:endParaRPr lang="en-US" altLang="fr-FR">
                    <a:solidFill>
                      <a:schemeClr val="accent2"/>
                    </a:solidFill>
                  </a:endParaRPr>
                </a:p>
              </p:txBody>
            </p:sp>
            <p:sp>
              <p:nvSpPr>
                <p:cNvPr id="86103" name="Rectangle 87">
                  <a:extLst>
                    <a:ext uri="{FF2B5EF4-FFF2-40B4-BE49-F238E27FC236}">
                      <a16:creationId xmlns:a16="http://schemas.microsoft.com/office/drawing/2014/main" id="{0D5E83CF-DBF9-5C7D-7395-B0343BFA77E2}"/>
                    </a:ext>
                  </a:extLst>
                </p:cNvPr>
                <p:cNvSpPr>
                  <a:spLocks noChangeArrowheads="1"/>
                </p:cNvSpPr>
                <p:nvPr/>
              </p:nvSpPr>
              <p:spPr bwMode="auto">
                <a:xfrm>
                  <a:off x="329" y="2072"/>
                  <a:ext cx="347"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nvGrpSpPr>
              <p:cNvPr id="86104" name="Group 88">
                <a:extLst>
                  <a:ext uri="{FF2B5EF4-FFF2-40B4-BE49-F238E27FC236}">
                    <a16:creationId xmlns:a16="http://schemas.microsoft.com/office/drawing/2014/main" id="{DA2D3D49-745F-A3D2-8669-2511B69BCB13}"/>
                  </a:ext>
                </a:extLst>
              </p:cNvPr>
              <p:cNvGrpSpPr>
                <a:grpSpLocks/>
              </p:cNvGrpSpPr>
              <p:nvPr/>
            </p:nvGrpSpPr>
            <p:grpSpPr bwMode="auto">
              <a:xfrm>
                <a:off x="676" y="2072"/>
                <a:ext cx="374" cy="518"/>
                <a:chOff x="676" y="2072"/>
                <a:chExt cx="374" cy="518"/>
              </a:xfrm>
            </p:grpSpPr>
            <p:sp>
              <p:nvSpPr>
                <p:cNvPr id="86105" name="Rectangle 89">
                  <a:extLst>
                    <a:ext uri="{FF2B5EF4-FFF2-40B4-BE49-F238E27FC236}">
                      <a16:creationId xmlns:a16="http://schemas.microsoft.com/office/drawing/2014/main" id="{4CE7166F-6443-4986-C0C5-D945EBA925FB}"/>
                    </a:ext>
                  </a:extLst>
                </p:cNvPr>
                <p:cNvSpPr>
                  <a:spLocks noChangeArrowheads="1"/>
                </p:cNvSpPr>
                <p:nvPr/>
              </p:nvSpPr>
              <p:spPr bwMode="auto">
                <a:xfrm>
                  <a:off x="719" y="2072"/>
                  <a:ext cx="28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fr-FR" sz="1200">
                      <a:solidFill>
                        <a:schemeClr val="accent2"/>
                      </a:solidFill>
                      <a:ea typeface="SimSun" panose="02010600030101010101" pitchFamily="2" charset="-122"/>
                    </a:rPr>
                    <a:t>323</a:t>
                  </a:r>
                  <a:endParaRPr lang="en-US" altLang="fr-FR">
                    <a:solidFill>
                      <a:schemeClr val="accent2"/>
                    </a:solidFill>
                  </a:endParaRPr>
                </a:p>
              </p:txBody>
            </p:sp>
            <p:sp>
              <p:nvSpPr>
                <p:cNvPr id="86106" name="Rectangle 90">
                  <a:extLst>
                    <a:ext uri="{FF2B5EF4-FFF2-40B4-BE49-F238E27FC236}">
                      <a16:creationId xmlns:a16="http://schemas.microsoft.com/office/drawing/2014/main" id="{16E51342-FFA2-EB07-ED39-41272AA4CBE6}"/>
                    </a:ext>
                  </a:extLst>
                </p:cNvPr>
                <p:cNvSpPr>
                  <a:spLocks noChangeArrowheads="1"/>
                </p:cNvSpPr>
                <p:nvPr/>
              </p:nvSpPr>
              <p:spPr bwMode="auto">
                <a:xfrm>
                  <a:off x="676" y="2072"/>
                  <a:ext cx="374"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nvGrpSpPr>
              <p:cNvPr id="86107" name="Group 91">
                <a:extLst>
                  <a:ext uri="{FF2B5EF4-FFF2-40B4-BE49-F238E27FC236}">
                    <a16:creationId xmlns:a16="http://schemas.microsoft.com/office/drawing/2014/main" id="{089637A9-7E51-B32B-67FC-F4742AE137EC}"/>
                  </a:ext>
                </a:extLst>
              </p:cNvPr>
              <p:cNvGrpSpPr>
                <a:grpSpLocks/>
              </p:cNvGrpSpPr>
              <p:nvPr/>
            </p:nvGrpSpPr>
            <p:grpSpPr bwMode="auto">
              <a:xfrm>
                <a:off x="1050" y="2072"/>
                <a:ext cx="338" cy="518"/>
                <a:chOff x="1050" y="2072"/>
                <a:chExt cx="338" cy="518"/>
              </a:xfrm>
            </p:grpSpPr>
            <p:sp>
              <p:nvSpPr>
                <p:cNvPr id="86108" name="Rectangle 92">
                  <a:extLst>
                    <a:ext uri="{FF2B5EF4-FFF2-40B4-BE49-F238E27FC236}">
                      <a16:creationId xmlns:a16="http://schemas.microsoft.com/office/drawing/2014/main" id="{D8A80A73-CBE6-D28A-D979-48E8292713B0}"/>
                    </a:ext>
                  </a:extLst>
                </p:cNvPr>
                <p:cNvSpPr>
                  <a:spLocks noChangeArrowheads="1"/>
                </p:cNvSpPr>
                <p:nvPr/>
              </p:nvSpPr>
              <p:spPr bwMode="auto">
                <a:xfrm>
                  <a:off x="1093" y="2072"/>
                  <a:ext cx="252"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fr-FR" sz="1200">
                      <a:solidFill>
                        <a:schemeClr val="accent2"/>
                      </a:solidFill>
                      <a:ea typeface="SimSun" panose="02010600030101010101" pitchFamily="2" charset="-122"/>
                    </a:rPr>
                    <a:t>0.949</a:t>
                  </a:r>
                  <a:endParaRPr lang="en-US" altLang="fr-FR">
                    <a:solidFill>
                      <a:schemeClr val="accent2"/>
                    </a:solidFill>
                  </a:endParaRPr>
                </a:p>
              </p:txBody>
            </p:sp>
            <p:sp>
              <p:nvSpPr>
                <p:cNvPr id="86109" name="Rectangle 93">
                  <a:extLst>
                    <a:ext uri="{FF2B5EF4-FFF2-40B4-BE49-F238E27FC236}">
                      <a16:creationId xmlns:a16="http://schemas.microsoft.com/office/drawing/2014/main" id="{D85D6B43-BD4F-40A1-FE81-E43C8B340B91}"/>
                    </a:ext>
                  </a:extLst>
                </p:cNvPr>
                <p:cNvSpPr>
                  <a:spLocks noChangeArrowheads="1"/>
                </p:cNvSpPr>
                <p:nvPr/>
              </p:nvSpPr>
              <p:spPr bwMode="auto">
                <a:xfrm>
                  <a:off x="1050" y="2072"/>
                  <a:ext cx="338"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nvGrpSpPr>
              <p:cNvPr id="86110" name="Group 94">
                <a:extLst>
                  <a:ext uri="{FF2B5EF4-FFF2-40B4-BE49-F238E27FC236}">
                    <a16:creationId xmlns:a16="http://schemas.microsoft.com/office/drawing/2014/main" id="{35876601-8098-DCA3-3C51-811F1CADDB09}"/>
                  </a:ext>
                </a:extLst>
              </p:cNvPr>
              <p:cNvGrpSpPr>
                <a:grpSpLocks/>
              </p:cNvGrpSpPr>
              <p:nvPr/>
            </p:nvGrpSpPr>
            <p:grpSpPr bwMode="auto">
              <a:xfrm>
                <a:off x="1388" y="2072"/>
                <a:ext cx="374" cy="518"/>
                <a:chOff x="1388" y="2072"/>
                <a:chExt cx="374" cy="518"/>
              </a:xfrm>
            </p:grpSpPr>
            <p:sp>
              <p:nvSpPr>
                <p:cNvPr id="86111" name="Rectangle 95">
                  <a:extLst>
                    <a:ext uri="{FF2B5EF4-FFF2-40B4-BE49-F238E27FC236}">
                      <a16:creationId xmlns:a16="http://schemas.microsoft.com/office/drawing/2014/main" id="{5C132B1E-EA31-E5EB-E833-DBE2310931EC}"/>
                    </a:ext>
                  </a:extLst>
                </p:cNvPr>
                <p:cNvSpPr>
                  <a:spLocks noChangeArrowheads="1"/>
                </p:cNvSpPr>
                <p:nvPr/>
              </p:nvSpPr>
              <p:spPr bwMode="auto">
                <a:xfrm>
                  <a:off x="1431" y="2072"/>
                  <a:ext cx="28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fr-FR" sz="1200">
                      <a:solidFill>
                        <a:schemeClr val="accent2"/>
                      </a:solidFill>
                      <a:ea typeface="SimSun" panose="02010600030101010101" pitchFamily="2" charset="-122"/>
                    </a:rPr>
                    <a:t>0.999</a:t>
                  </a:r>
                  <a:endParaRPr lang="en-US" altLang="fr-FR">
                    <a:solidFill>
                      <a:schemeClr val="accent2"/>
                    </a:solidFill>
                  </a:endParaRPr>
                </a:p>
              </p:txBody>
            </p:sp>
            <p:sp>
              <p:nvSpPr>
                <p:cNvPr id="86112" name="Rectangle 96">
                  <a:extLst>
                    <a:ext uri="{FF2B5EF4-FFF2-40B4-BE49-F238E27FC236}">
                      <a16:creationId xmlns:a16="http://schemas.microsoft.com/office/drawing/2014/main" id="{DB829643-CD69-E5A2-14C9-3580E24E574E}"/>
                    </a:ext>
                  </a:extLst>
                </p:cNvPr>
                <p:cNvSpPr>
                  <a:spLocks noChangeArrowheads="1"/>
                </p:cNvSpPr>
                <p:nvPr/>
              </p:nvSpPr>
              <p:spPr bwMode="auto">
                <a:xfrm>
                  <a:off x="1388" y="2072"/>
                  <a:ext cx="374"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nvGrpSpPr>
              <p:cNvPr id="86113" name="Group 97">
                <a:extLst>
                  <a:ext uri="{FF2B5EF4-FFF2-40B4-BE49-F238E27FC236}">
                    <a16:creationId xmlns:a16="http://schemas.microsoft.com/office/drawing/2014/main" id="{07B6BA68-E425-7761-5ED0-1660BC6014A3}"/>
                  </a:ext>
                </a:extLst>
              </p:cNvPr>
              <p:cNvGrpSpPr>
                <a:grpSpLocks/>
              </p:cNvGrpSpPr>
              <p:nvPr/>
            </p:nvGrpSpPr>
            <p:grpSpPr bwMode="auto">
              <a:xfrm>
                <a:off x="1762" y="2072"/>
                <a:ext cx="374" cy="518"/>
                <a:chOff x="1762" y="2072"/>
                <a:chExt cx="374" cy="518"/>
              </a:xfrm>
            </p:grpSpPr>
            <p:sp>
              <p:nvSpPr>
                <p:cNvPr id="86114" name="Rectangle 98">
                  <a:extLst>
                    <a:ext uri="{FF2B5EF4-FFF2-40B4-BE49-F238E27FC236}">
                      <a16:creationId xmlns:a16="http://schemas.microsoft.com/office/drawing/2014/main" id="{2B247861-23C3-DD63-4D88-FF52DBE67B02}"/>
                    </a:ext>
                  </a:extLst>
                </p:cNvPr>
                <p:cNvSpPr>
                  <a:spLocks noChangeArrowheads="1"/>
                </p:cNvSpPr>
                <p:nvPr/>
              </p:nvSpPr>
              <p:spPr bwMode="auto">
                <a:xfrm>
                  <a:off x="1805" y="2072"/>
                  <a:ext cx="28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fr-FR" sz="1200">
                      <a:solidFill>
                        <a:schemeClr val="accent2"/>
                      </a:solidFill>
                      <a:ea typeface="SimSun" panose="02010600030101010101" pitchFamily="2" charset="-122"/>
                    </a:rPr>
                    <a:t>0.484</a:t>
                  </a:r>
                  <a:endParaRPr lang="en-US" altLang="fr-FR">
                    <a:solidFill>
                      <a:schemeClr val="accent2"/>
                    </a:solidFill>
                  </a:endParaRPr>
                </a:p>
              </p:txBody>
            </p:sp>
            <p:sp>
              <p:nvSpPr>
                <p:cNvPr id="86115" name="Rectangle 99">
                  <a:extLst>
                    <a:ext uri="{FF2B5EF4-FFF2-40B4-BE49-F238E27FC236}">
                      <a16:creationId xmlns:a16="http://schemas.microsoft.com/office/drawing/2014/main" id="{B3341BFD-73E3-95E2-8579-47C9D02BC952}"/>
                    </a:ext>
                  </a:extLst>
                </p:cNvPr>
                <p:cNvSpPr>
                  <a:spLocks noChangeArrowheads="1"/>
                </p:cNvSpPr>
                <p:nvPr/>
              </p:nvSpPr>
              <p:spPr bwMode="auto">
                <a:xfrm>
                  <a:off x="1762" y="2072"/>
                  <a:ext cx="374"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nvGrpSpPr>
              <p:cNvPr id="86116" name="Group 100">
                <a:extLst>
                  <a:ext uri="{FF2B5EF4-FFF2-40B4-BE49-F238E27FC236}">
                    <a16:creationId xmlns:a16="http://schemas.microsoft.com/office/drawing/2014/main" id="{FE29D389-6501-B332-0B19-F08ACEE10484}"/>
                  </a:ext>
                </a:extLst>
              </p:cNvPr>
              <p:cNvGrpSpPr>
                <a:grpSpLocks/>
              </p:cNvGrpSpPr>
              <p:nvPr/>
            </p:nvGrpSpPr>
            <p:grpSpPr bwMode="auto">
              <a:xfrm>
                <a:off x="2136" y="2072"/>
                <a:ext cx="374" cy="518"/>
                <a:chOff x="2136" y="2072"/>
                <a:chExt cx="374" cy="518"/>
              </a:xfrm>
            </p:grpSpPr>
            <p:sp>
              <p:nvSpPr>
                <p:cNvPr id="86117" name="Rectangle 101">
                  <a:extLst>
                    <a:ext uri="{FF2B5EF4-FFF2-40B4-BE49-F238E27FC236}">
                      <a16:creationId xmlns:a16="http://schemas.microsoft.com/office/drawing/2014/main" id="{9097A5B6-31AC-11D8-52C3-E7B2A26F51B3}"/>
                    </a:ext>
                  </a:extLst>
                </p:cNvPr>
                <p:cNvSpPr>
                  <a:spLocks noChangeArrowheads="1"/>
                </p:cNvSpPr>
                <p:nvPr/>
              </p:nvSpPr>
              <p:spPr bwMode="auto">
                <a:xfrm>
                  <a:off x="2179" y="2072"/>
                  <a:ext cx="28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fr-FR" sz="1200">
                      <a:solidFill>
                        <a:schemeClr val="accent2"/>
                      </a:solidFill>
                      <a:ea typeface="SimSun" panose="02010600030101010101" pitchFamily="2" charset="-122"/>
                    </a:rPr>
                    <a:t>0.492</a:t>
                  </a:r>
                  <a:endParaRPr lang="en-US" altLang="fr-FR">
                    <a:solidFill>
                      <a:schemeClr val="accent2"/>
                    </a:solidFill>
                  </a:endParaRPr>
                </a:p>
              </p:txBody>
            </p:sp>
            <p:sp>
              <p:nvSpPr>
                <p:cNvPr id="86118" name="Rectangle 102">
                  <a:extLst>
                    <a:ext uri="{FF2B5EF4-FFF2-40B4-BE49-F238E27FC236}">
                      <a16:creationId xmlns:a16="http://schemas.microsoft.com/office/drawing/2014/main" id="{E5B3F667-0BEE-8C72-67D6-29A430A9C90A}"/>
                    </a:ext>
                  </a:extLst>
                </p:cNvPr>
                <p:cNvSpPr>
                  <a:spLocks noChangeArrowheads="1"/>
                </p:cNvSpPr>
                <p:nvPr/>
              </p:nvSpPr>
              <p:spPr bwMode="auto">
                <a:xfrm>
                  <a:off x="2136" y="2072"/>
                  <a:ext cx="374"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nvGrpSpPr>
              <p:cNvPr id="86119" name="Group 103">
                <a:extLst>
                  <a:ext uri="{FF2B5EF4-FFF2-40B4-BE49-F238E27FC236}">
                    <a16:creationId xmlns:a16="http://schemas.microsoft.com/office/drawing/2014/main" id="{BF953C21-700F-9A94-0FA6-4A5F0E329D08}"/>
                  </a:ext>
                </a:extLst>
              </p:cNvPr>
              <p:cNvGrpSpPr>
                <a:grpSpLocks/>
              </p:cNvGrpSpPr>
              <p:nvPr/>
            </p:nvGrpSpPr>
            <p:grpSpPr bwMode="auto">
              <a:xfrm>
                <a:off x="0" y="2590"/>
                <a:ext cx="329" cy="518"/>
                <a:chOff x="0" y="2590"/>
                <a:chExt cx="329" cy="518"/>
              </a:xfrm>
            </p:grpSpPr>
            <p:sp>
              <p:nvSpPr>
                <p:cNvPr id="86120" name="Rectangle 104">
                  <a:extLst>
                    <a:ext uri="{FF2B5EF4-FFF2-40B4-BE49-F238E27FC236}">
                      <a16:creationId xmlns:a16="http://schemas.microsoft.com/office/drawing/2014/main" id="{2789F755-601C-28AF-6EFD-DF614436B956}"/>
                    </a:ext>
                  </a:extLst>
                </p:cNvPr>
                <p:cNvSpPr>
                  <a:spLocks noChangeArrowheads="1"/>
                </p:cNvSpPr>
                <p:nvPr/>
              </p:nvSpPr>
              <p:spPr bwMode="auto">
                <a:xfrm>
                  <a:off x="43" y="2590"/>
                  <a:ext cx="243"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fr-FR" sz="1200" i="1">
                      <a:solidFill>
                        <a:schemeClr val="accent2"/>
                      </a:solidFill>
                      <a:ea typeface="SimSun" panose="02010600030101010101" pitchFamily="2" charset="-122"/>
                    </a:rPr>
                    <a:t>8</a:t>
                  </a:r>
                  <a:endParaRPr lang="en-US" altLang="fr-FR">
                    <a:solidFill>
                      <a:schemeClr val="accent2"/>
                    </a:solidFill>
                  </a:endParaRPr>
                </a:p>
              </p:txBody>
            </p:sp>
            <p:sp>
              <p:nvSpPr>
                <p:cNvPr id="86121" name="Rectangle 105">
                  <a:extLst>
                    <a:ext uri="{FF2B5EF4-FFF2-40B4-BE49-F238E27FC236}">
                      <a16:creationId xmlns:a16="http://schemas.microsoft.com/office/drawing/2014/main" id="{4D86EE82-9E18-AFDD-E4DD-4FF924F51E23}"/>
                    </a:ext>
                  </a:extLst>
                </p:cNvPr>
                <p:cNvSpPr>
                  <a:spLocks noChangeArrowheads="1"/>
                </p:cNvSpPr>
                <p:nvPr/>
              </p:nvSpPr>
              <p:spPr bwMode="auto">
                <a:xfrm>
                  <a:off x="0" y="2590"/>
                  <a:ext cx="329"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nvGrpSpPr>
              <p:cNvPr id="86122" name="Group 106">
                <a:extLst>
                  <a:ext uri="{FF2B5EF4-FFF2-40B4-BE49-F238E27FC236}">
                    <a16:creationId xmlns:a16="http://schemas.microsoft.com/office/drawing/2014/main" id="{9864D352-E40F-6AF7-7839-97A1F017DC76}"/>
                  </a:ext>
                </a:extLst>
              </p:cNvPr>
              <p:cNvGrpSpPr>
                <a:grpSpLocks/>
              </p:cNvGrpSpPr>
              <p:nvPr/>
            </p:nvGrpSpPr>
            <p:grpSpPr bwMode="auto">
              <a:xfrm>
                <a:off x="329" y="2590"/>
                <a:ext cx="347" cy="518"/>
                <a:chOff x="329" y="2590"/>
                <a:chExt cx="347" cy="518"/>
              </a:xfrm>
            </p:grpSpPr>
            <p:sp>
              <p:nvSpPr>
                <p:cNvPr id="86123" name="Rectangle 107">
                  <a:extLst>
                    <a:ext uri="{FF2B5EF4-FFF2-40B4-BE49-F238E27FC236}">
                      <a16:creationId xmlns:a16="http://schemas.microsoft.com/office/drawing/2014/main" id="{08CB467A-1998-2216-C959-561CF861AC1C}"/>
                    </a:ext>
                  </a:extLst>
                </p:cNvPr>
                <p:cNvSpPr>
                  <a:spLocks noChangeArrowheads="1"/>
                </p:cNvSpPr>
                <p:nvPr/>
              </p:nvSpPr>
              <p:spPr bwMode="auto">
                <a:xfrm>
                  <a:off x="372" y="2590"/>
                  <a:ext cx="261"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fr-FR" sz="1200">
                      <a:solidFill>
                        <a:schemeClr val="accent2"/>
                      </a:solidFill>
                      <a:ea typeface="SimSun" panose="02010600030101010101" pitchFamily="2" charset="-122"/>
                    </a:rPr>
                    <a:t>378</a:t>
                  </a:r>
                  <a:endParaRPr lang="en-US" altLang="fr-FR">
                    <a:solidFill>
                      <a:schemeClr val="accent2"/>
                    </a:solidFill>
                  </a:endParaRPr>
                </a:p>
              </p:txBody>
            </p:sp>
            <p:sp>
              <p:nvSpPr>
                <p:cNvPr id="86124" name="Rectangle 108">
                  <a:extLst>
                    <a:ext uri="{FF2B5EF4-FFF2-40B4-BE49-F238E27FC236}">
                      <a16:creationId xmlns:a16="http://schemas.microsoft.com/office/drawing/2014/main" id="{01A3F16E-3389-7E66-ECA0-3A8B0487BE75}"/>
                    </a:ext>
                  </a:extLst>
                </p:cNvPr>
                <p:cNvSpPr>
                  <a:spLocks noChangeArrowheads="1"/>
                </p:cNvSpPr>
                <p:nvPr/>
              </p:nvSpPr>
              <p:spPr bwMode="auto">
                <a:xfrm>
                  <a:off x="329" y="2590"/>
                  <a:ext cx="347"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nvGrpSpPr>
              <p:cNvPr id="86125" name="Group 109">
                <a:extLst>
                  <a:ext uri="{FF2B5EF4-FFF2-40B4-BE49-F238E27FC236}">
                    <a16:creationId xmlns:a16="http://schemas.microsoft.com/office/drawing/2014/main" id="{B4A8BFC2-3549-3928-F165-D4C36719AB32}"/>
                  </a:ext>
                </a:extLst>
              </p:cNvPr>
              <p:cNvGrpSpPr>
                <a:grpSpLocks/>
              </p:cNvGrpSpPr>
              <p:nvPr/>
            </p:nvGrpSpPr>
            <p:grpSpPr bwMode="auto">
              <a:xfrm>
                <a:off x="676" y="2590"/>
                <a:ext cx="374" cy="518"/>
                <a:chOff x="676" y="2590"/>
                <a:chExt cx="374" cy="518"/>
              </a:xfrm>
            </p:grpSpPr>
            <p:sp>
              <p:nvSpPr>
                <p:cNvPr id="86126" name="Rectangle 110">
                  <a:extLst>
                    <a:ext uri="{FF2B5EF4-FFF2-40B4-BE49-F238E27FC236}">
                      <a16:creationId xmlns:a16="http://schemas.microsoft.com/office/drawing/2014/main" id="{CD1F6FB0-9587-5EBF-197D-5EE9796375AB}"/>
                    </a:ext>
                  </a:extLst>
                </p:cNvPr>
                <p:cNvSpPr>
                  <a:spLocks noChangeArrowheads="1"/>
                </p:cNvSpPr>
                <p:nvPr/>
              </p:nvSpPr>
              <p:spPr bwMode="auto">
                <a:xfrm>
                  <a:off x="719" y="2590"/>
                  <a:ext cx="28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fr-FR" sz="1200">
                      <a:solidFill>
                        <a:schemeClr val="accent2"/>
                      </a:solidFill>
                      <a:ea typeface="SimSun" panose="02010600030101010101" pitchFamily="2" charset="-122"/>
                    </a:rPr>
                    <a:t>422</a:t>
                  </a:r>
                  <a:endParaRPr lang="en-US" altLang="fr-FR">
                    <a:solidFill>
                      <a:schemeClr val="accent2"/>
                    </a:solidFill>
                  </a:endParaRPr>
                </a:p>
              </p:txBody>
            </p:sp>
            <p:sp>
              <p:nvSpPr>
                <p:cNvPr id="86127" name="Rectangle 111">
                  <a:extLst>
                    <a:ext uri="{FF2B5EF4-FFF2-40B4-BE49-F238E27FC236}">
                      <a16:creationId xmlns:a16="http://schemas.microsoft.com/office/drawing/2014/main" id="{D956CC5F-7543-CDF4-1806-BCF40F45F2E3}"/>
                    </a:ext>
                  </a:extLst>
                </p:cNvPr>
                <p:cNvSpPr>
                  <a:spLocks noChangeArrowheads="1"/>
                </p:cNvSpPr>
                <p:nvPr/>
              </p:nvSpPr>
              <p:spPr bwMode="auto">
                <a:xfrm>
                  <a:off x="676" y="2590"/>
                  <a:ext cx="374"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nvGrpSpPr>
              <p:cNvPr id="86128" name="Group 112">
                <a:extLst>
                  <a:ext uri="{FF2B5EF4-FFF2-40B4-BE49-F238E27FC236}">
                    <a16:creationId xmlns:a16="http://schemas.microsoft.com/office/drawing/2014/main" id="{C83D600B-9D3E-D008-450E-4A55BE3C2805}"/>
                  </a:ext>
                </a:extLst>
              </p:cNvPr>
              <p:cNvGrpSpPr>
                <a:grpSpLocks/>
              </p:cNvGrpSpPr>
              <p:nvPr/>
            </p:nvGrpSpPr>
            <p:grpSpPr bwMode="auto">
              <a:xfrm>
                <a:off x="1050" y="2590"/>
                <a:ext cx="338" cy="518"/>
                <a:chOff x="1050" y="2590"/>
                <a:chExt cx="338" cy="518"/>
              </a:xfrm>
            </p:grpSpPr>
            <p:sp>
              <p:nvSpPr>
                <p:cNvPr id="86129" name="Rectangle 113">
                  <a:extLst>
                    <a:ext uri="{FF2B5EF4-FFF2-40B4-BE49-F238E27FC236}">
                      <a16:creationId xmlns:a16="http://schemas.microsoft.com/office/drawing/2014/main" id="{9EAB115A-4CF1-08D7-1070-550B2417AED7}"/>
                    </a:ext>
                  </a:extLst>
                </p:cNvPr>
                <p:cNvSpPr>
                  <a:spLocks noChangeArrowheads="1"/>
                </p:cNvSpPr>
                <p:nvPr/>
              </p:nvSpPr>
              <p:spPr bwMode="auto">
                <a:xfrm>
                  <a:off x="1093" y="2590"/>
                  <a:ext cx="252"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fr-FR" sz="1200">
                      <a:solidFill>
                        <a:schemeClr val="accent2"/>
                      </a:solidFill>
                      <a:ea typeface="SimSun" panose="02010600030101010101" pitchFamily="2" charset="-122"/>
                    </a:rPr>
                    <a:t>0.971</a:t>
                  </a:r>
                  <a:endParaRPr lang="en-US" altLang="fr-FR">
                    <a:solidFill>
                      <a:schemeClr val="accent2"/>
                    </a:solidFill>
                  </a:endParaRPr>
                </a:p>
              </p:txBody>
            </p:sp>
            <p:sp>
              <p:nvSpPr>
                <p:cNvPr id="86130" name="Rectangle 114">
                  <a:extLst>
                    <a:ext uri="{FF2B5EF4-FFF2-40B4-BE49-F238E27FC236}">
                      <a16:creationId xmlns:a16="http://schemas.microsoft.com/office/drawing/2014/main" id="{EC654AE8-F975-6F78-5B9B-044865134C49}"/>
                    </a:ext>
                  </a:extLst>
                </p:cNvPr>
                <p:cNvSpPr>
                  <a:spLocks noChangeArrowheads="1"/>
                </p:cNvSpPr>
                <p:nvPr/>
              </p:nvSpPr>
              <p:spPr bwMode="auto">
                <a:xfrm>
                  <a:off x="1050" y="2590"/>
                  <a:ext cx="338"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nvGrpSpPr>
              <p:cNvPr id="86131" name="Group 115">
                <a:extLst>
                  <a:ext uri="{FF2B5EF4-FFF2-40B4-BE49-F238E27FC236}">
                    <a16:creationId xmlns:a16="http://schemas.microsoft.com/office/drawing/2014/main" id="{C0980513-9FA1-D1A9-7F93-5C9F4B1348C1}"/>
                  </a:ext>
                </a:extLst>
              </p:cNvPr>
              <p:cNvGrpSpPr>
                <a:grpSpLocks/>
              </p:cNvGrpSpPr>
              <p:nvPr/>
            </p:nvGrpSpPr>
            <p:grpSpPr bwMode="auto">
              <a:xfrm>
                <a:off x="1388" y="2590"/>
                <a:ext cx="374" cy="518"/>
                <a:chOff x="1388" y="2590"/>
                <a:chExt cx="374" cy="518"/>
              </a:xfrm>
            </p:grpSpPr>
            <p:sp>
              <p:nvSpPr>
                <p:cNvPr id="86132" name="Rectangle 116">
                  <a:extLst>
                    <a:ext uri="{FF2B5EF4-FFF2-40B4-BE49-F238E27FC236}">
                      <a16:creationId xmlns:a16="http://schemas.microsoft.com/office/drawing/2014/main" id="{A6F07134-1914-21D6-33F2-1665ED35A4BE}"/>
                    </a:ext>
                  </a:extLst>
                </p:cNvPr>
                <p:cNvSpPr>
                  <a:spLocks noChangeArrowheads="1"/>
                </p:cNvSpPr>
                <p:nvPr/>
              </p:nvSpPr>
              <p:spPr bwMode="auto">
                <a:xfrm>
                  <a:off x="1431" y="2590"/>
                  <a:ext cx="28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fr-FR" sz="1200">
                      <a:solidFill>
                        <a:schemeClr val="accent2"/>
                      </a:solidFill>
                      <a:ea typeface="SimSun" panose="02010600030101010101" pitchFamily="2" charset="-122"/>
                    </a:rPr>
                    <a:t>0.999</a:t>
                  </a:r>
                  <a:endParaRPr lang="en-US" altLang="fr-FR">
                    <a:solidFill>
                      <a:schemeClr val="accent2"/>
                    </a:solidFill>
                  </a:endParaRPr>
                </a:p>
              </p:txBody>
            </p:sp>
            <p:sp>
              <p:nvSpPr>
                <p:cNvPr id="86133" name="Rectangle 117">
                  <a:extLst>
                    <a:ext uri="{FF2B5EF4-FFF2-40B4-BE49-F238E27FC236}">
                      <a16:creationId xmlns:a16="http://schemas.microsoft.com/office/drawing/2014/main" id="{2DB89588-90B1-4145-D225-9A7482D09499}"/>
                    </a:ext>
                  </a:extLst>
                </p:cNvPr>
                <p:cNvSpPr>
                  <a:spLocks noChangeArrowheads="1"/>
                </p:cNvSpPr>
                <p:nvPr/>
              </p:nvSpPr>
              <p:spPr bwMode="auto">
                <a:xfrm>
                  <a:off x="1388" y="2590"/>
                  <a:ext cx="374"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nvGrpSpPr>
              <p:cNvPr id="86134" name="Group 118">
                <a:extLst>
                  <a:ext uri="{FF2B5EF4-FFF2-40B4-BE49-F238E27FC236}">
                    <a16:creationId xmlns:a16="http://schemas.microsoft.com/office/drawing/2014/main" id="{0841446A-A5C4-1DE9-4715-544852E6D357}"/>
                  </a:ext>
                </a:extLst>
              </p:cNvPr>
              <p:cNvGrpSpPr>
                <a:grpSpLocks/>
              </p:cNvGrpSpPr>
              <p:nvPr/>
            </p:nvGrpSpPr>
            <p:grpSpPr bwMode="auto">
              <a:xfrm>
                <a:off x="1762" y="2590"/>
                <a:ext cx="374" cy="518"/>
                <a:chOff x="1762" y="2590"/>
                <a:chExt cx="374" cy="518"/>
              </a:xfrm>
            </p:grpSpPr>
            <p:sp>
              <p:nvSpPr>
                <p:cNvPr id="86135" name="Rectangle 119">
                  <a:extLst>
                    <a:ext uri="{FF2B5EF4-FFF2-40B4-BE49-F238E27FC236}">
                      <a16:creationId xmlns:a16="http://schemas.microsoft.com/office/drawing/2014/main" id="{3D71C85E-3159-D7BD-3008-54A1E5F41DC1}"/>
                    </a:ext>
                  </a:extLst>
                </p:cNvPr>
                <p:cNvSpPr>
                  <a:spLocks noChangeArrowheads="1"/>
                </p:cNvSpPr>
                <p:nvPr/>
              </p:nvSpPr>
              <p:spPr bwMode="auto">
                <a:xfrm>
                  <a:off x="1805" y="2590"/>
                  <a:ext cx="28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fr-FR" sz="1200">
                      <a:solidFill>
                        <a:schemeClr val="accent2"/>
                      </a:solidFill>
                      <a:ea typeface="SimSun" panose="02010600030101010101" pitchFamily="2" charset="-122"/>
                    </a:rPr>
                    <a:t>0.633</a:t>
                  </a:r>
                  <a:endParaRPr lang="en-US" altLang="fr-FR">
                    <a:solidFill>
                      <a:schemeClr val="accent2"/>
                    </a:solidFill>
                  </a:endParaRPr>
                </a:p>
              </p:txBody>
            </p:sp>
            <p:sp>
              <p:nvSpPr>
                <p:cNvPr id="86136" name="Rectangle 120">
                  <a:extLst>
                    <a:ext uri="{FF2B5EF4-FFF2-40B4-BE49-F238E27FC236}">
                      <a16:creationId xmlns:a16="http://schemas.microsoft.com/office/drawing/2014/main" id="{D0FEA1D5-1E17-54AB-B47A-D7622F284B4C}"/>
                    </a:ext>
                  </a:extLst>
                </p:cNvPr>
                <p:cNvSpPr>
                  <a:spLocks noChangeArrowheads="1"/>
                </p:cNvSpPr>
                <p:nvPr/>
              </p:nvSpPr>
              <p:spPr bwMode="auto">
                <a:xfrm>
                  <a:off x="1762" y="2590"/>
                  <a:ext cx="374"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nvGrpSpPr>
              <p:cNvPr id="86137" name="Group 121">
                <a:extLst>
                  <a:ext uri="{FF2B5EF4-FFF2-40B4-BE49-F238E27FC236}">
                    <a16:creationId xmlns:a16="http://schemas.microsoft.com/office/drawing/2014/main" id="{24DED792-8AFE-288D-F199-F0E378A5955B}"/>
                  </a:ext>
                </a:extLst>
              </p:cNvPr>
              <p:cNvGrpSpPr>
                <a:grpSpLocks/>
              </p:cNvGrpSpPr>
              <p:nvPr/>
            </p:nvGrpSpPr>
            <p:grpSpPr bwMode="auto">
              <a:xfrm>
                <a:off x="2136" y="2590"/>
                <a:ext cx="374" cy="518"/>
                <a:chOff x="2136" y="2590"/>
                <a:chExt cx="374" cy="518"/>
              </a:xfrm>
            </p:grpSpPr>
            <p:sp>
              <p:nvSpPr>
                <p:cNvPr id="86138" name="Rectangle 122">
                  <a:extLst>
                    <a:ext uri="{FF2B5EF4-FFF2-40B4-BE49-F238E27FC236}">
                      <a16:creationId xmlns:a16="http://schemas.microsoft.com/office/drawing/2014/main" id="{014E0A91-15B9-0F94-C45F-549122A2F7D3}"/>
                    </a:ext>
                  </a:extLst>
                </p:cNvPr>
                <p:cNvSpPr>
                  <a:spLocks noChangeArrowheads="1"/>
                </p:cNvSpPr>
                <p:nvPr/>
              </p:nvSpPr>
              <p:spPr bwMode="auto">
                <a:xfrm>
                  <a:off x="2179" y="2590"/>
                  <a:ext cx="28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fr-FR" sz="1200">
                      <a:solidFill>
                        <a:schemeClr val="accent2"/>
                      </a:solidFill>
                      <a:ea typeface="SimSun" panose="02010600030101010101" pitchFamily="2" charset="-122"/>
                    </a:rPr>
                    <a:t>0.550</a:t>
                  </a:r>
                  <a:endParaRPr lang="en-US" altLang="fr-FR">
                    <a:solidFill>
                      <a:schemeClr val="accent2"/>
                    </a:solidFill>
                  </a:endParaRPr>
                </a:p>
              </p:txBody>
            </p:sp>
            <p:sp>
              <p:nvSpPr>
                <p:cNvPr id="86139" name="Rectangle 123">
                  <a:extLst>
                    <a:ext uri="{FF2B5EF4-FFF2-40B4-BE49-F238E27FC236}">
                      <a16:creationId xmlns:a16="http://schemas.microsoft.com/office/drawing/2014/main" id="{897F4EBA-E456-A625-3A11-7B81823CAA07}"/>
                    </a:ext>
                  </a:extLst>
                </p:cNvPr>
                <p:cNvSpPr>
                  <a:spLocks noChangeArrowheads="1"/>
                </p:cNvSpPr>
                <p:nvPr/>
              </p:nvSpPr>
              <p:spPr bwMode="auto">
                <a:xfrm>
                  <a:off x="2136" y="2590"/>
                  <a:ext cx="374"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nvGrpSpPr>
              <p:cNvPr id="86140" name="Group 124">
                <a:extLst>
                  <a:ext uri="{FF2B5EF4-FFF2-40B4-BE49-F238E27FC236}">
                    <a16:creationId xmlns:a16="http://schemas.microsoft.com/office/drawing/2014/main" id="{2EA211E0-04FC-9EE9-3635-4AD1D6F383D7}"/>
                  </a:ext>
                </a:extLst>
              </p:cNvPr>
              <p:cNvGrpSpPr>
                <a:grpSpLocks/>
              </p:cNvGrpSpPr>
              <p:nvPr/>
            </p:nvGrpSpPr>
            <p:grpSpPr bwMode="auto">
              <a:xfrm>
                <a:off x="0" y="3108"/>
                <a:ext cx="329" cy="518"/>
                <a:chOff x="0" y="3108"/>
                <a:chExt cx="329" cy="518"/>
              </a:xfrm>
            </p:grpSpPr>
            <p:sp>
              <p:nvSpPr>
                <p:cNvPr id="86141" name="Rectangle 125">
                  <a:extLst>
                    <a:ext uri="{FF2B5EF4-FFF2-40B4-BE49-F238E27FC236}">
                      <a16:creationId xmlns:a16="http://schemas.microsoft.com/office/drawing/2014/main" id="{C4D75BC4-EBFC-1BAD-0515-A61317D744D3}"/>
                    </a:ext>
                  </a:extLst>
                </p:cNvPr>
                <p:cNvSpPr>
                  <a:spLocks noChangeArrowheads="1"/>
                </p:cNvSpPr>
                <p:nvPr/>
              </p:nvSpPr>
              <p:spPr bwMode="auto">
                <a:xfrm>
                  <a:off x="43" y="3108"/>
                  <a:ext cx="243"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fr-FR" sz="1200" i="1">
                      <a:solidFill>
                        <a:schemeClr val="accent2"/>
                      </a:solidFill>
                      <a:ea typeface="SimSun" panose="02010600030101010101" pitchFamily="2" charset="-122"/>
                    </a:rPr>
                    <a:t>16</a:t>
                  </a:r>
                  <a:endParaRPr lang="en-US" altLang="fr-FR">
                    <a:solidFill>
                      <a:schemeClr val="accent2"/>
                    </a:solidFill>
                  </a:endParaRPr>
                </a:p>
              </p:txBody>
            </p:sp>
            <p:sp>
              <p:nvSpPr>
                <p:cNvPr id="86142" name="Rectangle 126">
                  <a:extLst>
                    <a:ext uri="{FF2B5EF4-FFF2-40B4-BE49-F238E27FC236}">
                      <a16:creationId xmlns:a16="http://schemas.microsoft.com/office/drawing/2014/main" id="{A9B792F2-7AD2-F2CD-24DF-57D3FF55AF6B}"/>
                    </a:ext>
                  </a:extLst>
                </p:cNvPr>
                <p:cNvSpPr>
                  <a:spLocks noChangeArrowheads="1"/>
                </p:cNvSpPr>
                <p:nvPr/>
              </p:nvSpPr>
              <p:spPr bwMode="auto">
                <a:xfrm>
                  <a:off x="0" y="3108"/>
                  <a:ext cx="329"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nvGrpSpPr>
              <p:cNvPr id="86143" name="Group 127">
                <a:extLst>
                  <a:ext uri="{FF2B5EF4-FFF2-40B4-BE49-F238E27FC236}">
                    <a16:creationId xmlns:a16="http://schemas.microsoft.com/office/drawing/2014/main" id="{327A6DAE-E25C-C73F-C0B1-68EA67F36A59}"/>
                  </a:ext>
                </a:extLst>
              </p:cNvPr>
              <p:cNvGrpSpPr>
                <a:grpSpLocks/>
              </p:cNvGrpSpPr>
              <p:nvPr/>
            </p:nvGrpSpPr>
            <p:grpSpPr bwMode="auto">
              <a:xfrm>
                <a:off x="329" y="3108"/>
                <a:ext cx="347" cy="518"/>
                <a:chOff x="329" y="3108"/>
                <a:chExt cx="347" cy="518"/>
              </a:xfrm>
            </p:grpSpPr>
            <p:sp>
              <p:nvSpPr>
                <p:cNvPr id="86144" name="Rectangle 128">
                  <a:extLst>
                    <a:ext uri="{FF2B5EF4-FFF2-40B4-BE49-F238E27FC236}">
                      <a16:creationId xmlns:a16="http://schemas.microsoft.com/office/drawing/2014/main" id="{74F43B63-B2F7-598F-2811-0979E7CE691B}"/>
                    </a:ext>
                  </a:extLst>
                </p:cNvPr>
                <p:cNvSpPr>
                  <a:spLocks noChangeArrowheads="1"/>
                </p:cNvSpPr>
                <p:nvPr/>
              </p:nvSpPr>
              <p:spPr bwMode="auto">
                <a:xfrm>
                  <a:off x="372" y="3108"/>
                  <a:ext cx="261"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fr-FR" sz="1200">
                      <a:solidFill>
                        <a:schemeClr val="accent2"/>
                      </a:solidFill>
                      <a:ea typeface="SimSun" panose="02010600030101010101" pitchFamily="2" charset="-122"/>
                    </a:rPr>
                    <a:t>672</a:t>
                  </a:r>
                  <a:endParaRPr lang="en-US" altLang="fr-FR">
                    <a:solidFill>
                      <a:schemeClr val="accent2"/>
                    </a:solidFill>
                  </a:endParaRPr>
                </a:p>
              </p:txBody>
            </p:sp>
            <p:sp>
              <p:nvSpPr>
                <p:cNvPr id="86145" name="Rectangle 129">
                  <a:extLst>
                    <a:ext uri="{FF2B5EF4-FFF2-40B4-BE49-F238E27FC236}">
                      <a16:creationId xmlns:a16="http://schemas.microsoft.com/office/drawing/2014/main" id="{7885DAB4-3248-5B66-7CD0-0E8593AED49A}"/>
                    </a:ext>
                  </a:extLst>
                </p:cNvPr>
                <p:cNvSpPr>
                  <a:spLocks noChangeArrowheads="1"/>
                </p:cNvSpPr>
                <p:nvPr/>
              </p:nvSpPr>
              <p:spPr bwMode="auto">
                <a:xfrm>
                  <a:off x="329" y="3108"/>
                  <a:ext cx="347"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nvGrpSpPr>
              <p:cNvPr id="86146" name="Group 130">
                <a:extLst>
                  <a:ext uri="{FF2B5EF4-FFF2-40B4-BE49-F238E27FC236}">
                    <a16:creationId xmlns:a16="http://schemas.microsoft.com/office/drawing/2014/main" id="{F0AA56EB-A9C4-D0F6-5E9A-8DAB52F64CB4}"/>
                  </a:ext>
                </a:extLst>
              </p:cNvPr>
              <p:cNvGrpSpPr>
                <a:grpSpLocks/>
              </p:cNvGrpSpPr>
              <p:nvPr/>
            </p:nvGrpSpPr>
            <p:grpSpPr bwMode="auto">
              <a:xfrm>
                <a:off x="676" y="3108"/>
                <a:ext cx="374" cy="518"/>
                <a:chOff x="676" y="3108"/>
                <a:chExt cx="374" cy="518"/>
              </a:xfrm>
            </p:grpSpPr>
            <p:sp>
              <p:nvSpPr>
                <p:cNvPr id="86147" name="Rectangle 131">
                  <a:extLst>
                    <a:ext uri="{FF2B5EF4-FFF2-40B4-BE49-F238E27FC236}">
                      <a16:creationId xmlns:a16="http://schemas.microsoft.com/office/drawing/2014/main" id="{421BB878-1EC3-27BE-84C4-8ABCEE725C7D}"/>
                    </a:ext>
                  </a:extLst>
                </p:cNvPr>
                <p:cNvSpPr>
                  <a:spLocks noChangeArrowheads="1"/>
                </p:cNvSpPr>
                <p:nvPr/>
              </p:nvSpPr>
              <p:spPr bwMode="auto">
                <a:xfrm>
                  <a:off x="719" y="3108"/>
                  <a:ext cx="28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fr-FR" sz="1200">
                      <a:solidFill>
                        <a:schemeClr val="accent2"/>
                      </a:solidFill>
                      <a:ea typeface="SimSun" panose="02010600030101010101" pitchFamily="2" charset="-122"/>
                    </a:rPr>
                    <a:t>642</a:t>
                  </a:r>
                  <a:endParaRPr lang="en-US" altLang="fr-FR">
                    <a:solidFill>
                      <a:schemeClr val="accent2"/>
                    </a:solidFill>
                  </a:endParaRPr>
                </a:p>
              </p:txBody>
            </p:sp>
            <p:sp>
              <p:nvSpPr>
                <p:cNvPr id="86148" name="Rectangle 132">
                  <a:extLst>
                    <a:ext uri="{FF2B5EF4-FFF2-40B4-BE49-F238E27FC236}">
                      <a16:creationId xmlns:a16="http://schemas.microsoft.com/office/drawing/2014/main" id="{558A1952-E284-D2C2-4578-1F6ED8A95758}"/>
                    </a:ext>
                  </a:extLst>
                </p:cNvPr>
                <p:cNvSpPr>
                  <a:spLocks noChangeArrowheads="1"/>
                </p:cNvSpPr>
                <p:nvPr/>
              </p:nvSpPr>
              <p:spPr bwMode="auto">
                <a:xfrm>
                  <a:off x="676" y="3108"/>
                  <a:ext cx="374"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nvGrpSpPr>
              <p:cNvPr id="86149" name="Group 133">
                <a:extLst>
                  <a:ext uri="{FF2B5EF4-FFF2-40B4-BE49-F238E27FC236}">
                    <a16:creationId xmlns:a16="http://schemas.microsoft.com/office/drawing/2014/main" id="{1AD21AC0-A043-58D2-268A-9EA98C900931}"/>
                  </a:ext>
                </a:extLst>
              </p:cNvPr>
              <p:cNvGrpSpPr>
                <a:grpSpLocks/>
              </p:cNvGrpSpPr>
              <p:nvPr/>
            </p:nvGrpSpPr>
            <p:grpSpPr bwMode="auto">
              <a:xfrm>
                <a:off x="1050" y="3108"/>
                <a:ext cx="338" cy="518"/>
                <a:chOff x="1050" y="3108"/>
                <a:chExt cx="338" cy="518"/>
              </a:xfrm>
            </p:grpSpPr>
            <p:sp>
              <p:nvSpPr>
                <p:cNvPr id="86150" name="Rectangle 134">
                  <a:extLst>
                    <a:ext uri="{FF2B5EF4-FFF2-40B4-BE49-F238E27FC236}">
                      <a16:creationId xmlns:a16="http://schemas.microsoft.com/office/drawing/2014/main" id="{4D991085-81BB-DDDD-F2CA-709F57A8B2D0}"/>
                    </a:ext>
                  </a:extLst>
                </p:cNvPr>
                <p:cNvSpPr>
                  <a:spLocks noChangeArrowheads="1"/>
                </p:cNvSpPr>
                <p:nvPr/>
              </p:nvSpPr>
              <p:spPr bwMode="auto">
                <a:xfrm>
                  <a:off x="1093" y="3108"/>
                  <a:ext cx="252"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fr-FR" sz="1200">
                      <a:solidFill>
                        <a:schemeClr val="accent2"/>
                      </a:solidFill>
                      <a:ea typeface="SimSun" panose="02010600030101010101" pitchFamily="2" charset="-122"/>
                    </a:rPr>
                    <a:t>0.958</a:t>
                  </a:r>
                  <a:endParaRPr lang="en-US" altLang="fr-FR">
                    <a:solidFill>
                      <a:schemeClr val="accent2"/>
                    </a:solidFill>
                  </a:endParaRPr>
                </a:p>
              </p:txBody>
            </p:sp>
            <p:sp>
              <p:nvSpPr>
                <p:cNvPr id="86151" name="Rectangle 135">
                  <a:extLst>
                    <a:ext uri="{FF2B5EF4-FFF2-40B4-BE49-F238E27FC236}">
                      <a16:creationId xmlns:a16="http://schemas.microsoft.com/office/drawing/2014/main" id="{6293351C-6381-1562-B0F4-D335821DA15A}"/>
                    </a:ext>
                  </a:extLst>
                </p:cNvPr>
                <p:cNvSpPr>
                  <a:spLocks noChangeArrowheads="1"/>
                </p:cNvSpPr>
                <p:nvPr/>
              </p:nvSpPr>
              <p:spPr bwMode="auto">
                <a:xfrm>
                  <a:off x="1050" y="3108"/>
                  <a:ext cx="338"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nvGrpSpPr>
              <p:cNvPr id="86152" name="Group 136">
                <a:extLst>
                  <a:ext uri="{FF2B5EF4-FFF2-40B4-BE49-F238E27FC236}">
                    <a16:creationId xmlns:a16="http://schemas.microsoft.com/office/drawing/2014/main" id="{8CD0F80E-7D48-A432-998D-C10AB3145140}"/>
                  </a:ext>
                </a:extLst>
              </p:cNvPr>
              <p:cNvGrpSpPr>
                <a:grpSpLocks/>
              </p:cNvGrpSpPr>
              <p:nvPr/>
            </p:nvGrpSpPr>
            <p:grpSpPr bwMode="auto">
              <a:xfrm>
                <a:off x="1388" y="3108"/>
                <a:ext cx="374" cy="518"/>
                <a:chOff x="1388" y="3108"/>
                <a:chExt cx="374" cy="518"/>
              </a:xfrm>
            </p:grpSpPr>
            <p:sp>
              <p:nvSpPr>
                <p:cNvPr id="86153" name="Rectangle 137">
                  <a:extLst>
                    <a:ext uri="{FF2B5EF4-FFF2-40B4-BE49-F238E27FC236}">
                      <a16:creationId xmlns:a16="http://schemas.microsoft.com/office/drawing/2014/main" id="{53B6D909-2C7E-1146-8F57-FD764DB8CF5E}"/>
                    </a:ext>
                  </a:extLst>
                </p:cNvPr>
                <p:cNvSpPr>
                  <a:spLocks noChangeArrowheads="1"/>
                </p:cNvSpPr>
                <p:nvPr/>
              </p:nvSpPr>
              <p:spPr bwMode="auto">
                <a:xfrm>
                  <a:off x="1431" y="3108"/>
                  <a:ext cx="28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fr-FR" sz="1200">
                      <a:solidFill>
                        <a:schemeClr val="accent2"/>
                      </a:solidFill>
                      <a:ea typeface="SimSun" panose="02010600030101010101" pitchFamily="2" charset="-122"/>
                    </a:rPr>
                    <a:t>0.985</a:t>
                  </a:r>
                  <a:endParaRPr lang="en-US" altLang="fr-FR">
                    <a:solidFill>
                      <a:schemeClr val="accent2"/>
                    </a:solidFill>
                  </a:endParaRPr>
                </a:p>
              </p:txBody>
            </p:sp>
            <p:sp>
              <p:nvSpPr>
                <p:cNvPr id="86154" name="Rectangle 138">
                  <a:extLst>
                    <a:ext uri="{FF2B5EF4-FFF2-40B4-BE49-F238E27FC236}">
                      <a16:creationId xmlns:a16="http://schemas.microsoft.com/office/drawing/2014/main" id="{722C3299-DF44-8CE8-8587-A5F32B556C6B}"/>
                    </a:ext>
                  </a:extLst>
                </p:cNvPr>
                <p:cNvSpPr>
                  <a:spLocks noChangeArrowheads="1"/>
                </p:cNvSpPr>
                <p:nvPr/>
              </p:nvSpPr>
              <p:spPr bwMode="auto">
                <a:xfrm>
                  <a:off x="1388" y="3108"/>
                  <a:ext cx="374"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nvGrpSpPr>
              <p:cNvPr id="86155" name="Group 139">
                <a:extLst>
                  <a:ext uri="{FF2B5EF4-FFF2-40B4-BE49-F238E27FC236}">
                    <a16:creationId xmlns:a16="http://schemas.microsoft.com/office/drawing/2014/main" id="{4753EE50-6AE6-615C-01E6-79A8068FC212}"/>
                  </a:ext>
                </a:extLst>
              </p:cNvPr>
              <p:cNvGrpSpPr>
                <a:grpSpLocks/>
              </p:cNvGrpSpPr>
              <p:nvPr/>
            </p:nvGrpSpPr>
            <p:grpSpPr bwMode="auto">
              <a:xfrm>
                <a:off x="1762" y="3108"/>
                <a:ext cx="374" cy="518"/>
                <a:chOff x="1762" y="3108"/>
                <a:chExt cx="374" cy="518"/>
              </a:xfrm>
            </p:grpSpPr>
            <p:sp>
              <p:nvSpPr>
                <p:cNvPr id="86156" name="Rectangle 140">
                  <a:extLst>
                    <a:ext uri="{FF2B5EF4-FFF2-40B4-BE49-F238E27FC236}">
                      <a16:creationId xmlns:a16="http://schemas.microsoft.com/office/drawing/2014/main" id="{3F8D3965-C234-D0D1-2CF2-E7C4B57714F0}"/>
                    </a:ext>
                  </a:extLst>
                </p:cNvPr>
                <p:cNvSpPr>
                  <a:spLocks noChangeArrowheads="1"/>
                </p:cNvSpPr>
                <p:nvPr/>
              </p:nvSpPr>
              <p:spPr bwMode="auto">
                <a:xfrm>
                  <a:off x="1805" y="3108"/>
                  <a:ext cx="28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fr-FR" sz="1200">
                      <a:solidFill>
                        <a:schemeClr val="accent2"/>
                      </a:solidFill>
                      <a:ea typeface="SimSun" panose="02010600030101010101" pitchFamily="2" charset="-122"/>
                    </a:rPr>
                    <a:t>0.502</a:t>
                  </a:r>
                  <a:endParaRPr lang="en-US" altLang="fr-FR">
                    <a:solidFill>
                      <a:schemeClr val="accent2"/>
                    </a:solidFill>
                  </a:endParaRPr>
                </a:p>
              </p:txBody>
            </p:sp>
            <p:sp>
              <p:nvSpPr>
                <p:cNvPr id="86157" name="Rectangle 141">
                  <a:extLst>
                    <a:ext uri="{FF2B5EF4-FFF2-40B4-BE49-F238E27FC236}">
                      <a16:creationId xmlns:a16="http://schemas.microsoft.com/office/drawing/2014/main" id="{D6A8B62F-D377-AEC4-2139-D1A6C0BCB7D3}"/>
                    </a:ext>
                  </a:extLst>
                </p:cNvPr>
                <p:cNvSpPr>
                  <a:spLocks noChangeArrowheads="1"/>
                </p:cNvSpPr>
                <p:nvPr/>
              </p:nvSpPr>
              <p:spPr bwMode="auto">
                <a:xfrm>
                  <a:off x="1762" y="3108"/>
                  <a:ext cx="374"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nvGrpSpPr>
              <p:cNvPr id="86158" name="Group 142">
                <a:extLst>
                  <a:ext uri="{FF2B5EF4-FFF2-40B4-BE49-F238E27FC236}">
                    <a16:creationId xmlns:a16="http://schemas.microsoft.com/office/drawing/2014/main" id="{1564D4FD-B7B6-4863-B0BD-8997C996F96B}"/>
                  </a:ext>
                </a:extLst>
              </p:cNvPr>
              <p:cNvGrpSpPr>
                <a:grpSpLocks/>
              </p:cNvGrpSpPr>
              <p:nvPr/>
            </p:nvGrpSpPr>
            <p:grpSpPr bwMode="auto">
              <a:xfrm>
                <a:off x="2136" y="3108"/>
                <a:ext cx="374" cy="518"/>
                <a:chOff x="2136" y="3108"/>
                <a:chExt cx="374" cy="518"/>
              </a:xfrm>
            </p:grpSpPr>
            <p:sp>
              <p:nvSpPr>
                <p:cNvPr id="86159" name="Rectangle 143">
                  <a:extLst>
                    <a:ext uri="{FF2B5EF4-FFF2-40B4-BE49-F238E27FC236}">
                      <a16:creationId xmlns:a16="http://schemas.microsoft.com/office/drawing/2014/main" id="{03314AA7-A0C0-34E5-4ECE-A51F355921E1}"/>
                    </a:ext>
                  </a:extLst>
                </p:cNvPr>
                <p:cNvSpPr>
                  <a:spLocks noChangeArrowheads="1"/>
                </p:cNvSpPr>
                <p:nvPr/>
              </p:nvSpPr>
              <p:spPr bwMode="auto">
                <a:xfrm>
                  <a:off x="2179" y="3108"/>
                  <a:ext cx="28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fr-FR" sz="1200">
                      <a:solidFill>
                        <a:schemeClr val="accent2"/>
                      </a:solidFill>
                      <a:ea typeface="SimSun" panose="02010600030101010101" pitchFamily="2" charset="-122"/>
                    </a:rPr>
                    <a:t>0.482</a:t>
                  </a:r>
                  <a:endParaRPr lang="en-US" altLang="fr-FR">
                    <a:solidFill>
                      <a:schemeClr val="accent2"/>
                    </a:solidFill>
                  </a:endParaRPr>
                </a:p>
              </p:txBody>
            </p:sp>
            <p:sp>
              <p:nvSpPr>
                <p:cNvPr id="86160" name="Rectangle 144">
                  <a:extLst>
                    <a:ext uri="{FF2B5EF4-FFF2-40B4-BE49-F238E27FC236}">
                      <a16:creationId xmlns:a16="http://schemas.microsoft.com/office/drawing/2014/main" id="{CA783FB6-EDDE-058E-E9BD-C22AC4CA9256}"/>
                    </a:ext>
                  </a:extLst>
                </p:cNvPr>
                <p:cNvSpPr>
                  <a:spLocks noChangeArrowheads="1"/>
                </p:cNvSpPr>
                <p:nvPr/>
              </p:nvSpPr>
              <p:spPr bwMode="auto">
                <a:xfrm>
                  <a:off x="2136" y="3108"/>
                  <a:ext cx="374"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nvGrpSpPr>
              <p:cNvPr id="86161" name="Group 145">
                <a:extLst>
                  <a:ext uri="{FF2B5EF4-FFF2-40B4-BE49-F238E27FC236}">
                    <a16:creationId xmlns:a16="http://schemas.microsoft.com/office/drawing/2014/main" id="{96719C3C-0F69-5573-8E3B-A198DD5B54B4}"/>
                  </a:ext>
                </a:extLst>
              </p:cNvPr>
              <p:cNvGrpSpPr>
                <a:grpSpLocks/>
              </p:cNvGrpSpPr>
              <p:nvPr/>
            </p:nvGrpSpPr>
            <p:grpSpPr bwMode="auto">
              <a:xfrm>
                <a:off x="0" y="3626"/>
                <a:ext cx="329" cy="518"/>
                <a:chOff x="0" y="3626"/>
                <a:chExt cx="329" cy="518"/>
              </a:xfrm>
            </p:grpSpPr>
            <p:sp>
              <p:nvSpPr>
                <p:cNvPr id="86162" name="Rectangle 146">
                  <a:extLst>
                    <a:ext uri="{FF2B5EF4-FFF2-40B4-BE49-F238E27FC236}">
                      <a16:creationId xmlns:a16="http://schemas.microsoft.com/office/drawing/2014/main" id="{0647B4C5-F2DE-AE02-F1C0-3DC252EBD346}"/>
                    </a:ext>
                  </a:extLst>
                </p:cNvPr>
                <p:cNvSpPr>
                  <a:spLocks noChangeArrowheads="1"/>
                </p:cNvSpPr>
                <p:nvPr/>
              </p:nvSpPr>
              <p:spPr bwMode="auto">
                <a:xfrm>
                  <a:off x="43" y="3626"/>
                  <a:ext cx="243"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fr-FR" sz="1200" i="1">
                      <a:solidFill>
                        <a:schemeClr val="accent2"/>
                      </a:solidFill>
                      <a:ea typeface="SimSun" panose="02010600030101010101" pitchFamily="2" charset="-122"/>
                    </a:rPr>
                    <a:t>32</a:t>
                  </a:r>
                  <a:endParaRPr lang="en-US" altLang="fr-FR">
                    <a:solidFill>
                      <a:schemeClr val="accent2"/>
                    </a:solidFill>
                  </a:endParaRPr>
                </a:p>
              </p:txBody>
            </p:sp>
            <p:sp>
              <p:nvSpPr>
                <p:cNvPr id="86163" name="Rectangle 147">
                  <a:extLst>
                    <a:ext uri="{FF2B5EF4-FFF2-40B4-BE49-F238E27FC236}">
                      <a16:creationId xmlns:a16="http://schemas.microsoft.com/office/drawing/2014/main" id="{8C456C90-5EB3-D0E2-C300-FF835660F7D7}"/>
                    </a:ext>
                  </a:extLst>
                </p:cNvPr>
                <p:cNvSpPr>
                  <a:spLocks noChangeArrowheads="1"/>
                </p:cNvSpPr>
                <p:nvPr/>
              </p:nvSpPr>
              <p:spPr bwMode="auto">
                <a:xfrm>
                  <a:off x="0" y="3626"/>
                  <a:ext cx="329"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nvGrpSpPr>
              <p:cNvPr id="86164" name="Group 148">
                <a:extLst>
                  <a:ext uri="{FF2B5EF4-FFF2-40B4-BE49-F238E27FC236}">
                    <a16:creationId xmlns:a16="http://schemas.microsoft.com/office/drawing/2014/main" id="{2712B05E-2BDF-23A7-E5D4-16E2EA44B10C}"/>
                  </a:ext>
                </a:extLst>
              </p:cNvPr>
              <p:cNvGrpSpPr>
                <a:grpSpLocks/>
              </p:cNvGrpSpPr>
              <p:nvPr/>
            </p:nvGrpSpPr>
            <p:grpSpPr bwMode="auto">
              <a:xfrm>
                <a:off x="329" y="3626"/>
                <a:ext cx="347" cy="518"/>
                <a:chOff x="329" y="3626"/>
                <a:chExt cx="347" cy="518"/>
              </a:xfrm>
            </p:grpSpPr>
            <p:sp>
              <p:nvSpPr>
                <p:cNvPr id="86165" name="Rectangle 149">
                  <a:extLst>
                    <a:ext uri="{FF2B5EF4-FFF2-40B4-BE49-F238E27FC236}">
                      <a16:creationId xmlns:a16="http://schemas.microsoft.com/office/drawing/2014/main" id="{9E5F4123-8719-B6B5-8965-718859F81884}"/>
                    </a:ext>
                  </a:extLst>
                </p:cNvPr>
                <p:cNvSpPr>
                  <a:spLocks noChangeArrowheads="1"/>
                </p:cNvSpPr>
                <p:nvPr/>
              </p:nvSpPr>
              <p:spPr bwMode="auto">
                <a:xfrm>
                  <a:off x="372" y="3626"/>
                  <a:ext cx="261"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fr-FR" sz="1200">
                      <a:solidFill>
                        <a:schemeClr val="accent2"/>
                      </a:solidFill>
                      <a:ea typeface="SimSun" panose="02010600030101010101" pitchFamily="2" charset="-122"/>
                    </a:rPr>
                    <a:t>877</a:t>
                  </a:r>
                  <a:endParaRPr lang="en-US" altLang="fr-FR">
                    <a:solidFill>
                      <a:schemeClr val="accent2"/>
                    </a:solidFill>
                  </a:endParaRPr>
                </a:p>
              </p:txBody>
            </p:sp>
            <p:sp>
              <p:nvSpPr>
                <p:cNvPr id="86166" name="Rectangle 150">
                  <a:extLst>
                    <a:ext uri="{FF2B5EF4-FFF2-40B4-BE49-F238E27FC236}">
                      <a16:creationId xmlns:a16="http://schemas.microsoft.com/office/drawing/2014/main" id="{9CE32700-58B3-2080-83B8-DB907A5B30E3}"/>
                    </a:ext>
                  </a:extLst>
                </p:cNvPr>
                <p:cNvSpPr>
                  <a:spLocks noChangeArrowheads="1"/>
                </p:cNvSpPr>
                <p:nvPr/>
              </p:nvSpPr>
              <p:spPr bwMode="auto">
                <a:xfrm>
                  <a:off x="329" y="3626"/>
                  <a:ext cx="347"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nvGrpSpPr>
              <p:cNvPr id="86167" name="Group 151">
                <a:extLst>
                  <a:ext uri="{FF2B5EF4-FFF2-40B4-BE49-F238E27FC236}">
                    <a16:creationId xmlns:a16="http://schemas.microsoft.com/office/drawing/2014/main" id="{CE50B1D6-0AC6-2162-18BB-A49FA8AB869B}"/>
                  </a:ext>
                </a:extLst>
              </p:cNvPr>
              <p:cNvGrpSpPr>
                <a:grpSpLocks/>
              </p:cNvGrpSpPr>
              <p:nvPr/>
            </p:nvGrpSpPr>
            <p:grpSpPr bwMode="auto">
              <a:xfrm>
                <a:off x="676" y="3626"/>
                <a:ext cx="374" cy="518"/>
                <a:chOff x="676" y="3626"/>
                <a:chExt cx="374" cy="518"/>
              </a:xfrm>
            </p:grpSpPr>
            <p:sp>
              <p:nvSpPr>
                <p:cNvPr id="86168" name="Rectangle 152">
                  <a:extLst>
                    <a:ext uri="{FF2B5EF4-FFF2-40B4-BE49-F238E27FC236}">
                      <a16:creationId xmlns:a16="http://schemas.microsoft.com/office/drawing/2014/main" id="{587F3A7C-2100-68A5-5B36-3A02E75D63C0}"/>
                    </a:ext>
                  </a:extLst>
                </p:cNvPr>
                <p:cNvSpPr>
                  <a:spLocks noChangeArrowheads="1"/>
                </p:cNvSpPr>
                <p:nvPr/>
              </p:nvSpPr>
              <p:spPr bwMode="auto">
                <a:xfrm>
                  <a:off x="719" y="3626"/>
                  <a:ext cx="28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fr-FR" sz="1200">
                      <a:solidFill>
                        <a:schemeClr val="accent2"/>
                      </a:solidFill>
                      <a:ea typeface="SimSun" panose="02010600030101010101" pitchFamily="2" charset="-122"/>
                    </a:rPr>
                    <a:t>799</a:t>
                  </a:r>
                  <a:endParaRPr lang="en-US" altLang="fr-FR">
                    <a:solidFill>
                      <a:schemeClr val="accent2"/>
                    </a:solidFill>
                  </a:endParaRPr>
                </a:p>
              </p:txBody>
            </p:sp>
            <p:sp>
              <p:nvSpPr>
                <p:cNvPr id="86169" name="Rectangle 153">
                  <a:extLst>
                    <a:ext uri="{FF2B5EF4-FFF2-40B4-BE49-F238E27FC236}">
                      <a16:creationId xmlns:a16="http://schemas.microsoft.com/office/drawing/2014/main" id="{DE163CF1-DD92-5E58-8294-E0B0B39C1F56}"/>
                    </a:ext>
                  </a:extLst>
                </p:cNvPr>
                <p:cNvSpPr>
                  <a:spLocks noChangeArrowheads="1"/>
                </p:cNvSpPr>
                <p:nvPr/>
              </p:nvSpPr>
              <p:spPr bwMode="auto">
                <a:xfrm>
                  <a:off x="676" y="3626"/>
                  <a:ext cx="374"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nvGrpSpPr>
              <p:cNvPr id="86170" name="Group 154">
                <a:extLst>
                  <a:ext uri="{FF2B5EF4-FFF2-40B4-BE49-F238E27FC236}">
                    <a16:creationId xmlns:a16="http://schemas.microsoft.com/office/drawing/2014/main" id="{8AE9622B-0DFC-17F9-16A5-F3BB9EFDABC4}"/>
                  </a:ext>
                </a:extLst>
              </p:cNvPr>
              <p:cNvGrpSpPr>
                <a:grpSpLocks/>
              </p:cNvGrpSpPr>
              <p:nvPr/>
            </p:nvGrpSpPr>
            <p:grpSpPr bwMode="auto">
              <a:xfrm>
                <a:off x="1050" y="3626"/>
                <a:ext cx="338" cy="518"/>
                <a:chOff x="1050" y="3626"/>
                <a:chExt cx="338" cy="518"/>
              </a:xfrm>
            </p:grpSpPr>
            <p:sp>
              <p:nvSpPr>
                <p:cNvPr id="86171" name="Rectangle 155">
                  <a:extLst>
                    <a:ext uri="{FF2B5EF4-FFF2-40B4-BE49-F238E27FC236}">
                      <a16:creationId xmlns:a16="http://schemas.microsoft.com/office/drawing/2014/main" id="{8298AEE9-DCEF-E16F-127D-0A935DB223F8}"/>
                    </a:ext>
                  </a:extLst>
                </p:cNvPr>
                <p:cNvSpPr>
                  <a:spLocks noChangeArrowheads="1"/>
                </p:cNvSpPr>
                <p:nvPr/>
              </p:nvSpPr>
              <p:spPr bwMode="auto">
                <a:xfrm>
                  <a:off x="1093" y="3626"/>
                  <a:ext cx="252"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fr-FR" sz="1200">
                      <a:solidFill>
                        <a:schemeClr val="accent2"/>
                      </a:solidFill>
                      <a:ea typeface="SimSun" panose="02010600030101010101" pitchFamily="2" charset="-122"/>
                    </a:rPr>
                    <a:t>0.988</a:t>
                  </a:r>
                  <a:endParaRPr lang="en-US" altLang="fr-FR">
                    <a:solidFill>
                      <a:schemeClr val="accent2"/>
                    </a:solidFill>
                  </a:endParaRPr>
                </a:p>
              </p:txBody>
            </p:sp>
            <p:sp>
              <p:nvSpPr>
                <p:cNvPr id="86172" name="Rectangle 156">
                  <a:extLst>
                    <a:ext uri="{FF2B5EF4-FFF2-40B4-BE49-F238E27FC236}">
                      <a16:creationId xmlns:a16="http://schemas.microsoft.com/office/drawing/2014/main" id="{778E0A3C-813A-2FE2-B3B7-CA45FBAB2426}"/>
                    </a:ext>
                  </a:extLst>
                </p:cNvPr>
                <p:cNvSpPr>
                  <a:spLocks noChangeArrowheads="1"/>
                </p:cNvSpPr>
                <p:nvPr/>
              </p:nvSpPr>
              <p:spPr bwMode="auto">
                <a:xfrm>
                  <a:off x="1050" y="3626"/>
                  <a:ext cx="338"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nvGrpSpPr>
              <p:cNvPr id="86173" name="Group 157">
                <a:extLst>
                  <a:ext uri="{FF2B5EF4-FFF2-40B4-BE49-F238E27FC236}">
                    <a16:creationId xmlns:a16="http://schemas.microsoft.com/office/drawing/2014/main" id="{7FD19633-38ED-5C51-1C02-FD8F4A6FDCB4}"/>
                  </a:ext>
                </a:extLst>
              </p:cNvPr>
              <p:cNvGrpSpPr>
                <a:grpSpLocks/>
              </p:cNvGrpSpPr>
              <p:nvPr/>
            </p:nvGrpSpPr>
            <p:grpSpPr bwMode="auto">
              <a:xfrm>
                <a:off x="1388" y="3626"/>
                <a:ext cx="374" cy="518"/>
                <a:chOff x="1388" y="3626"/>
                <a:chExt cx="374" cy="518"/>
              </a:xfrm>
            </p:grpSpPr>
            <p:sp>
              <p:nvSpPr>
                <p:cNvPr id="86174" name="Rectangle 158">
                  <a:extLst>
                    <a:ext uri="{FF2B5EF4-FFF2-40B4-BE49-F238E27FC236}">
                      <a16:creationId xmlns:a16="http://schemas.microsoft.com/office/drawing/2014/main" id="{D93C6FEE-36B6-BDC0-3269-D8F307D29655}"/>
                    </a:ext>
                  </a:extLst>
                </p:cNvPr>
                <p:cNvSpPr>
                  <a:spLocks noChangeArrowheads="1"/>
                </p:cNvSpPr>
                <p:nvPr/>
              </p:nvSpPr>
              <p:spPr bwMode="auto">
                <a:xfrm>
                  <a:off x="1431" y="3626"/>
                  <a:ext cx="28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fr-FR" sz="1200">
                      <a:solidFill>
                        <a:schemeClr val="accent2"/>
                      </a:solidFill>
                      <a:ea typeface="SimSun" panose="02010600030101010101" pitchFamily="2" charset="-122"/>
                    </a:rPr>
                    <a:t>0.997</a:t>
                  </a:r>
                  <a:endParaRPr lang="en-US" altLang="fr-FR">
                    <a:solidFill>
                      <a:schemeClr val="accent2"/>
                    </a:solidFill>
                  </a:endParaRPr>
                </a:p>
              </p:txBody>
            </p:sp>
            <p:sp>
              <p:nvSpPr>
                <p:cNvPr id="86175" name="Rectangle 159">
                  <a:extLst>
                    <a:ext uri="{FF2B5EF4-FFF2-40B4-BE49-F238E27FC236}">
                      <a16:creationId xmlns:a16="http://schemas.microsoft.com/office/drawing/2014/main" id="{C74E1248-C355-86B4-E429-90BC64A5EDA1}"/>
                    </a:ext>
                  </a:extLst>
                </p:cNvPr>
                <p:cNvSpPr>
                  <a:spLocks noChangeArrowheads="1"/>
                </p:cNvSpPr>
                <p:nvPr/>
              </p:nvSpPr>
              <p:spPr bwMode="auto">
                <a:xfrm>
                  <a:off x="1388" y="3626"/>
                  <a:ext cx="374"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nvGrpSpPr>
              <p:cNvPr id="86176" name="Group 160">
                <a:extLst>
                  <a:ext uri="{FF2B5EF4-FFF2-40B4-BE49-F238E27FC236}">
                    <a16:creationId xmlns:a16="http://schemas.microsoft.com/office/drawing/2014/main" id="{58CA3221-D4EC-1317-BB6C-8B01CB2A41AB}"/>
                  </a:ext>
                </a:extLst>
              </p:cNvPr>
              <p:cNvGrpSpPr>
                <a:grpSpLocks/>
              </p:cNvGrpSpPr>
              <p:nvPr/>
            </p:nvGrpSpPr>
            <p:grpSpPr bwMode="auto">
              <a:xfrm>
                <a:off x="1762" y="3626"/>
                <a:ext cx="374" cy="518"/>
                <a:chOff x="1762" y="3626"/>
                <a:chExt cx="374" cy="518"/>
              </a:xfrm>
            </p:grpSpPr>
            <p:sp>
              <p:nvSpPr>
                <p:cNvPr id="86177" name="Rectangle 161">
                  <a:extLst>
                    <a:ext uri="{FF2B5EF4-FFF2-40B4-BE49-F238E27FC236}">
                      <a16:creationId xmlns:a16="http://schemas.microsoft.com/office/drawing/2014/main" id="{E464177E-AC8B-6C8A-31DC-5D3547F0102F}"/>
                    </a:ext>
                  </a:extLst>
                </p:cNvPr>
                <p:cNvSpPr>
                  <a:spLocks noChangeArrowheads="1"/>
                </p:cNvSpPr>
                <p:nvPr/>
              </p:nvSpPr>
              <p:spPr bwMode="auto">
                <a:xfrm>
                  <a:off x="1805" y="3626"/>
                  <a:ext cx="28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fr-FR" sz="1200">
                      <a:solidFill>
                        <a:schemeClr val="accent2"/>
                      </a:solidFill>
                      <a:ea typeface="SimSun" panose="02010600030101010101" pitchFamily="2" charset="-122"/>
                    </a:rPr>
                    <a:t>0.491</a:t>
                  </a:r>
                  <a:endParaRPr lang="en-US" altLang="fr-FR">
                    <a:solidFill>
                      <a:schemeClr val="accent2"/>
                    </a:solidFill>
                  </a:endParaRPr>
                </a:p>
              </p:txBody>
            </p:sp>
            <p:sp>
              <p:nvSpPr>
                <p:cNvPr id="86178" name="Rectangle 162">
                  <a:extLst>
                    <a:ext uri="{FF2B5EF4-FFF2-40B4-BE49-F238E27FC236}">
                      <a16:creationId xmlns:a16="http://schemas.microsoft.com/office/drawing/2014/main" id="{076D0612-DD34-D778-D147-932049558E36}"/>
                    </a:ext>
                  </a:extLst>
                </p:cNvPr>
                <p:cNvSpPr>
                  <a:spLocks noChangeArrowheads="1"/>
                </p:cNvSpPr>
                <p:nvPr/>
              </p:nvSpPr>
              <p:spPr bwMode="auto">
                <a:xfrm>
                  <a:off x="1762" y="3626"/>
                  <a:ext cx="374"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nvGrpSpPr>
              <p:cNvPr id="86179" name="Group 163">
                <a:extLst>
                  <a:ext uri="{FF2B5EF4-FFF2-40B4-BE49-F238E27FC236}">
                    <a16:creationId xmlns:a16="http://schemas.microsoft.com/office/drawing/2014/main" id="{586F3501-D246-83EC-CE9E-685FAB3E26DC}"/>
                  </a:ext>
                </a:extLst>
              </p:cNvPr>
              <p:cNvGrpSpPr>
                <a:grpSpLocks/>
              </p:cNvGrpSpPr>
              <p:nvPr/>
            </p:nvGrpSpPr>
            <p:grpSpPr bwMode="auto">
              <a:xfrm>
                <a:off x="2136" y="3626"/>
                <a:ext cx="374" cy="518"/>
                <a:chOff x="2136" y="3626"/>
                <a:chExt cx="374" cy="518"/>
              </a:xfrm>
            </p:grpSpPr>
            <p:sp>
              <p:nvSpPr>
                <p:cNvPr id="86180" name="Rectangle 164">
                  <a:extLst>
                    <a:ext uri="{FF2B5EF4-FFF2-40B4-BE49-F238E27FC236}">
                      <a16:creationId xmlns:a16="http://schemas.microsoft.com/office/drawing/2014/main" id="{1613B95A-9598-2382-5446-EB43149D641F}"/>
                    </a:ext>
                  </a:extLst>
                </p:cNvPr>
                <p:cNvSpPr>
                  <a:spLocks noChangeArrowheads="1"/>
                </p:cNvSpPr>
                <p:nvPr/>
              </p:nvSpPr>
              <p:spPr bwMode="auto">
                <a:xfrm>
                  <a:off x="2179" y="3626"/>
                  <a:ext cx="28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fr-FR" sz="1200">
                      <a:solidFill>
                        <a:schemeClr val="accent2"/>
                      </a:solidFill>
                      <a:ea typeface="SimSun" panose="02010600030101010101" pitchFamily="2" charset="-122"/>
                    </a:rPr>
                    <a:t>0.470</a:t>
                  </a:r>
                  <a:endParaRPr lang="en-US" altLang="fr-FR">
                    <a:solidFill>
                      <a:schemeClr val="accent2"/>
                    </a:solidFill>
                  </a:endParaRPr>
                </a:p>
              </p:txBody>
            </p:sp>
            <p:sp>
              <p:nvSpPr>
                <p:cNvPr id="86181" name="Rectangle 165">
                  <a:extLst>
                    <a:ext uri="{FF2B5EF4-FFF2-40B4-BE49-F238E27FC236}">
                      <a16:creationId xmlns:a16="http://schemas.microsoft.com/office/drawing/2014/main" id="{B136C094-B17C-9583-9125-DCE03FCD7D6F}"/>
                    </a:ext>
                  </a:extLst>
                </p:cNvPr>
                <p:cNvSpPr>
                  <a:spLocks noChangeArrowheads="1"/>
                </p:cNvSpPr>
                <p:nvPr/>
              </p:nvSpPr>
              <p:spPr bwMode="auto">
                <a:xfrm>
                  <a:off x="2136" y="3626"/>
                  <a:ext cx="374"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nvGrpSpPr>
              <p:cNvPr id="86182" name="Group 166">
                <a:extLst>
                  <a:ext uri="{FF2B5EF4-FFF2-40B4-BE49-F238E27FC236}">
                    <a16:creationId xmlns:a16="http://schemas.microsoft.com/office/drawing/2014/main" id="{D01DA753-56AE-871D-4004-5747E634B3AA}"/>
                  </a:ext>
                </a:extLst>
              </p:cNvPr>
              <p:cNvGrpSpPr>
                <a:grpSpLocks/>
              </p:cNvGrpSpPr>
              <p:nvPr/>
            </p:nvGrpSpPr>
            <p:grpSpPr bwMode="auto">
              <a:xfrm>
                <a:off x="0" y="4144"/>
                <a:ext cx="329" cy="518"/>
                <a:chOff x="0" y="4144"/>
                <a:chExt cx="329" cy="518"/>
              </a:xfrm>
            </p:grpSpPr>
            <p:sp>
              <p:nvSpPr>
                <p:cNvPr id="86183" name="Rectangle 167">
                  <a:extLst>
                    <a:ext uri="{FF2B5EF4-FFF2-40B4-BE49-F238E27FC236}">
                      <a16:creationId xmlns:a16="http://schemas.microsoft.com/office/drawing/2014/main" id="{6BAC216A-2C7D-720C-401C-03F421101023}"/>
                    </a:ext>
                  </a:extLst>
                </p:cNvPr>
                <p:cNvSpPr>
                  <a:spLocks noChangeArrowheads="1"/>
                </p:cNvSpPr>
                <p:nvPr/>
              </p:nvSpPr>
              <p:spPr bwMode="auto">
                <a:xfrm>
                  <a:off x="43" y="4144"/>
                  <a:ext cx="243"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fr-FR" sz="1200" i="1">
                      <a:solidFill>
                        <a:schemeClr val="accent2"/>
                      </a:solidFill>
                      <a:ea typeface="SimSun" panose="02010600030101010101" pitchFamily="2" charset="-122"/>
                    </a:rPr>
                    <a:t>64</a:t>
                  </a:r>
                  <a:endParaRPr lang="en-US" altLang="fr-FR">
                    <a:solidFill>
                      <a:schemeClr val="accent2"/>
                    </a:solidFill>
                  </a:endParaRPr>
                </a:p>
              </p:txBody>
            </p:sp>
            <p:sp>
              <p:nvSpPr>
                <p:cNvPr id="86184" name="Rectangle 168">
                  <a:extLst>
                    <a:ext uri="{FF2B5EF4-FFF2-40B4-BE49-F238E27FC236}">
                      <a16:creationId xmlns:a16="http://schemas.microsoft.com/office/drawing/2014/main" id="{0B89FED1-150B-386D-16E6-925C41A1A0E1}"/>
                    </a:ext>
                  </a:extLst>
                </p:cNvPr>
                <p:cNvSpPr>
                  <a:spLocks noChangeArrowheads="1"/>
                </p:cNvSpPr>
                <p:nvPr/>
              </p:nvSpPr>
              <p:spPr bwMode="auto">
                <a:xfrm>
                  <a:off x="0" y="4144"/>
                  <a:ext cx="329"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nvGrpSpPr>
              <p:cNvPr id="86185" name="Group 169">
                <a:extLst>
                  <a:ext uri="{FF2B5EF4-FFF2-40B4-BE49-F238E27FC236}">
                    <a16:creationId xmlns:a16="http://schemas.microsoft.com/office/drawing/2014/main" id="{ABE5E61F-7859-8DA0-7D30-F5A28179AA29}"/>
                  </a:ext>
                </a:extLst>
              </p:cNvPr>
              <p:cNvGrpSpPr>
                <a:grpSpLocks/>
              </p:cNvGrpSpPr>
              <p:nvPr/>
            </p:nvGrpSpPr>
            <p:grpSpPr bwMode="auto">
              <a:xfrm>
                <a:off x="329" y="4144"/>
                <a:ext cx="347" cy="518"/>
                <a:chOff x="329" y="4144"/>
                <a:chExt cx="347" cy="518"/>
              </a:xfrm>
            </p:grpSpPr>
            <p:sp>
              <p:nvSpPr>
                <p:cNvPr id="86186" name="Rectangle 170">
                  <a:extLst>
                    <a:ext uri="{FF2B5EF4-FFF2-40B4-BE49-F238E27FC236}">
                      <a16:creationId xmlns:a16="http://schemas.microsoft.com/office/drawing/2014/main" id="{22092B07-E138-BBFA-B321-A711C916B477}"/>
                    </a:ext>
                  </a:extLst>
                </p:cNvPr>
                <p:cNvSpPr>
                  <a:spLocks noChangeArrowheads="1"/>
                </p:cNvSpPr>
                <p:nvPr/>
              </p:nvSpPr>
              <p:spPr bwMode="auto">
                <a:xfrm>
                  <a:off x="372" y="4144"/>
                  <a:ext cx="261"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fr-FR" sz="1200">
                      <a:solidFill>
                        <a:schemeClr val="accent2"/>
                      </a:solidFill>
                      <a:ea typeface="SimSun" panose="02010600030101010101" pitchFamily="2" charset="-122"/>
                    </a:rPr>
                    <a:t>921</a:t>
                  </a:r>
                  <a:endParaRPr lang="en-US" altLang="fr-FR">
                    <a:solidFill>
                      <a:schemeClr val="accent2"/>
                    </a:solidFill>
                  </a:endParaRPr>
                </a:p>
              </p:txBody>
            </p:sp>
            <p:sp>
              <p:nvSpPr>
                <p:cNvPr id="86187" name="Rectangle 171">
                  <a:extLst>
                    <a:ext uri="{FF2B5EF4-FFF2-40B4-BE49-F238E27FC236}">
                      <a16:creationId xmlns:a16="http://schemas.microsoft.com/office/drawing/2014/main" id="{63077C86-78BD-E330-7530-47FA16444DB6}"/>
                    </a:ext>
                  </a:extLst>
                </p:cNvPr>
                <p:cNvSpPr>
                  <a:spLocks noChangeArrowheads="1"/>
                </p:cNvSpPr>
                <p:nvPr/>
              </p:nvSpPr>
              <p:spPr bwMode="auto">
                <a:xfrm>
                  <a:off x="329" y="4144"/>
                  <a:ext cx="347"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nvGrpSpPr>
              <p:cNvPr id="86188" name="Group 172">
                <a:extLst>
                  <a:ext uri="{FF2B5EF4-FFF2-40B4-BE49-F238E27FC236}">
                    <a16:creationId xmlns:a16="http://schemas.microsoft.com/office/drawing/2014/main" id="{1F523A2A-1941-118A-2524-B43CB60A87DC}"/>
                  </a:ext>
                </a:extLst>
              </p:cNvPr>
              <p:cNvGrpSpPr>
                <a:grpSpLocks/>
              </p:cNvGrpSpPr>
              <p:nvPr/>
            </p:nvGrpSpPr>
            <p:grpSpPr bwMode="auto">
              <a:xfrm>
                <a:off x="676" y="4144"/>
                <a:ext cx="374" cy="518"/>
                <a:chOff x="676" y="4144"/>
                <a:chExt cx="374" cy="518"/>
              </a:xfrm>
            </p:grpSpPr>
            <p:sp>
              <p:nvSpPr>
                <p:cNvPr id="86189" name="Rectangle 173">
                  <a:extLst>
                    <a:ext uri="{FF2B5EF4-FFF2-40B4-BE49-F238E27FC236}">
                      <a16:creationId xmlns:a16="http://schemas.microsoft.com/office/drawing/2014/main" id="{F13C87F5-D326-8F79-8812-D72588B3F7E6}"/>
                    </a:ext>
                  </a:extLst>
                </p:cNvPr>
                <p:cNvSpPr>
                  <a:spLocks noChangeArrowheads="1"/>
                </p:cNvSpPr>
                <p:nvPr/>
              </p:nvSpPr>
              <p:spPr bwMode="auto">
                <a:xfrm>
                  <a:off x="719" y="4144"/>
                  <a:ext cx="28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fr-FR" sz="1200">
                      <a:solidFill>
                        <a:schemeClr val="accent2"/>
                      </a:solidFill>
                      <a:ea typeface="SimSun" panose="02010600030101010101" pitchFamily="2" charset="-122"/>
                    </a:rPr>
                    <a:t>716</a:t>
                  </a:r>
                  <a:endParaRPr lang="en-US" altLang="fr-FR">
                    <a:solidFill>
                      <a:schemeClr val="accent2"/>
                    </a:solidFill>
                  </a:endParaRPr>
                </a:p>
              </p:txBody>
            </p:sp>
            <p:sp>
              <p:nvSpPr>
                <p:cNvPr id="86190" name="Rectangle 174">
                  <a:extLst>
                    <a:ext uri="{FF2B5EF4-FFF2-40B4-BE49-F238E27FC236}">
                      <a16:creationId xmlns:a16="http://schemas.microsoft.com/office/drawing/2014/main" id="{9DB39430-DF2D-D4D1-6D84-A7B98C928A61}"/>
                    </a:ext>
                  </a:extLst>
                </p:cNvPr>
                <p:cNvSpPr>
                  <a:spLocks noChangeArrowheads="1"/>
                </p:cNvSpPr>
                <p:nvPr/>
              </p:nvSpPr>
              <p:spPr bwMode="auto">
                <a:xfrm>
                  <a:off x="676" y="4144"/>
                  <a:ext cx="374"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nvGrpSpPr>
              <p:cNvPr id="86191" name="Group 175">
                <a:extLst>
                  <a:ext uri="{FF2B5EF4-FFF2-40B4-BE49-F238E27FC236}">
                    <a16:creationId xmlns:a16="http://schemas.microsoft.com/office/drawing/2014/main" id="{739B4393-B769-EB77-AEC8-F747A05B3439}"/>
                  </a:ext>
                </a:extLst>
              </p:cNvPr>
              <p:cNvGrpSpPr>
                <a:grpSpLocks/>
              </p:cNvGrpSpPr>
              <p:nvPr/>
            </p:nvGrpSpPr>
            <p:grpSpPr bwMode="auto">
              <a:xfrm>
                <a:off x="1050" y="4144"/>
                <a:ext cx="338" cy="518"/>
                <a:chOff x="1050" y="4144"/>
                <a:chExt cx="338" cy="518"/>
              </a:xfrm>
            </p:grpSpPr>
            <p:sp>
              <p:nvSpPr>
                <p:cNvPr id="86192" name="Rectangle 176">
                  <a:extLst>
                    <a:ext uri="{FF2B5EF4-FFF2-40B4-BE49-F238E27FC236}">
                      <a16:creationId xmlns:a16="http://schemas.microsoft.com/office/drawing/2014/main" id="{A3344166-567D-39FA-396D-4CA10E7E88EC}"/>
                    </a:ext>
                  </a:extLst>
                </p:cNvPr>
                <p:cNvSpPr>
                  <a:spLocks noChangeArrowheads="1"/>
                </p:cNvSpPr>
                <p:nvPr/>
              </p:nvSpPr>
              <p:spPr bwMode="auto">
                <a:xfrm>
                  <a:off x="1093" y="4144"/>
                  <a:ext cx="252"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fr-FR" sz="1200">
                      <a:solidFill>
                        <a:schemeClr val="accent2"/>
                      </a:solidFill>
                      <a:ea typeface="SimSun" panose="02010600030101010101" pitchFamily="2" charset="-122"/>
                    </a:rPr>
                    <a:t>0.994</a:t>
                  </a:r>
                  <a:endParaRPr lang="en-US" altLang="fr-FR">
                    <a:solidFill>
                      <a:schemeClr val="accent2"/>
                    </a:solidFill>
                  </a:endParaRPr>
                </a:p>
              </p:txBody>
            </p:sp>
            <p:sp>
              <p:nvSpPr>
                <p:cNvPr id="86193" name="Rectangle 177">
                  <a:extLst>
                    <a:ext uri="{FF2B5EF4-FFF2-40B4-BE49-F238E27FC236}">
                      <a16:creationId xmlns:a16="http://schemas.microsoft.com/office/drawing/2014/main" id="{6005D644-0AFF-6BA1-4294-81B72CAA178C}"/>
                    </a:ext>
                  </a:extLst>
                </p:cNvPr>
                <p:cNvSpPr>
                  <a:spLocks noChangeArrowheads="1"/>
                </p:cNvSpPr>
                <p:nvPr/>
              </p:nvSpPr>
              <p:spPr bwMode="auto">
                <a:xfrm>
                  <a:off x="1050" y="4144"/>
                  <a:ext cx="338"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nvGrpSpPr>
              <p:cNvPr id="86194" name="Group 178">
                <a:extLst>
                  <a:ext uri="{FF2B5EF4-FFF2-40B4-BE49-F238E27FC236}">
                    <a16:creationId xmlns:a16="http://schemas.microsoft.com/office/drawing/2014/main" id="{74097D77-6393-5228-8D0E-E2A8F2888E86}"/>
                  </a:ext>
                </a:extLst>
              </p:cNvPr>
              <p:cNvGrpSpPr>
                <a:grpSpLocks/>
              </p:cNvGrpSpPr>
              <p:nvPr/>
            </p:nvGrpSpPr>
            <p:grpSpPr bwMode="auto">
              <a:xfrm>
                <a:off x="1388" y="4144"/>
                <a:ext cx="374" cy="518"/>
                <a:chOff x="1388" y="4144"/>
                <a:chExt cx="374" cy="518"/>
              </a:xfrm>
            </p:grpSpPr>
            <p:sp>
              <p:nvSpPr>
                <p:cNvPr id="86195" name="Rectangle 179">
                  <a:extLst>
                    <a:ext uri="{FF2B5EF4-FFF2-40B4-BE49-F238E27FC236}">
                      <a16:creationId xmlns:a16="http://schemas.microsoft.com/office/drawing/2014/main" id="{2A52C042-3386-589D-30C0-E998E673AF9A}"/>
                    </a:ext>
                  </a:extLst>
                </p:cNvPr>
                <p:cNvSpPr>
                  <a:spLocks noChangeArrowheads="1"/>
                </p:cNvSpPr>
                <p:nvPr/>
              </p:nvSpPr>
              <p:spPr bwMode="auto">
                <a:xfrm>
                  <a:off x="1431" y="4144"/>
                  <a:ext cx="28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fr-FR" sz="1200">
                      <a:solidFill>
                        <a:schemeClr val="accent2"/>
                      </a:solidFill>
                      <a:ea typeface="SimSun" panose="02010600030101010101" pitchFamily="2" charset="-122"/>
                    </a:rPr>
                    <a:t>0.996</a:t>
                  </a:r>
                  <a:endParaRPr lang="en-US" altLang="fr-FR">
                    <a:solidFill>
                      <a:schemeClr val="accent2"/>
                    </a:solidFill>
                  </a:endParaRPr>
                </a:p>
              </p:txBody>
            </p:sp>
            <p:sp>
              <p:nvSpPr>
                <p:cNvPr id="86196" name="Rectangle 180">
                  <a:extLst>
                    <a:ext uri="{FF2B5EF4-FFF2-40B4-BE49-F238E27FC236}">
                      <a16:creationId xmlns:a16="http://schemas.microsoft.com/office/drawing/2014/main" id="{E87E4F00-996F-48CE-E18A-DF805C663A34}"/>
                    </a:ext>
                  </a:extLst>
                </p:cNvPr>
                <p:cNvSpPr>
                  <a:spLocks noChangeArrowheads="1"/>
                </p:cNvSpPr>
                <p:nvPr/>
              </p:nvSpPr>
              <p:spPr bwMode="auto">
                <a:xfrm>
                  <a:off x="1388" y="4144"/>
                  <a:ext cx="374"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nvGrpSpPr>
              <p:cNvPr id="86197" name="Group 181">
                <a:extLst>
                  <a:ext uri="{FF2B5EF4-FFF2-40B4-BE49-F238E27FC236}">
                    <a16:creationId xmlns:a16="http://schemas.microsoft.com/office/drawing/2014/main" id="{1C3F3759-7CA4-AF4D-3A72-EA76EA904A0B}"/>
                  </a:ext>
                </a:extLst>
              </p:cNvPr>
              <p:cNvGrpSpPr>
                <a:grpSpLocks/>
              </p:cNvGrpSpPr>
              <p:nvPr/>
            </p:nvGrpSpPr>
            <p:grpSpPr bwMode="auto">
              <a:xfrm>
                <a:off x="1762" y="4144"/>
                <a:ext cx="374" cy="518"/>
                <a:chOff x="1762" y="4144"/>
                <a:chExt cx="374" cy="518"/>
              </a:xfrm>
            </p:grpSpPr>
            <p:sp>
              <p:nvSpPr>
                <p:cNvPr id="86198" name="Rectangle 182">
                  <a:extLst>
                    <a:ext uri="{FF2B5EF4-FFF2-40B4-BE49-F238E27FC236}">
                      <a16:creationId xmlns:a16="http://schemas.microsoft.com/office/drawing/2014/main" id="{CAE285E7-5A43-1092-B864-A09241141C85}"/>
                    </a:ext>
                  </a:extLst>
                </p:cNvPr>
                <p:cNvSpPr>
                  <a:spLocks noChangeArrowheads="1"/>
                </p:cNvSpPr>
                <p:nvPr/>
              </p:nvSpPr>
              <p:spPr bwMode="auto">
                <a:xfrm>
                  <a:off x="1805" y="4144"/>
                  <a:ext cx="28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fr-FR" sz="1200">
                      <a:solidFill>
                        <a:schemeClr val="accent2"/>
                      </a:solidFill>
                      <a:ea typeface="SimSun" panose="02010600030101010101" pitchFamily="2" charset="-122"/>
                    </a:rPr>
                    <a:t>0.569</a:t>
                  </a:r>
                  <a:endParaRPr lang="en-US" altLang="fr-FR">
                    <a:solidFill>
                      <a:schemeClr val="accent2"/>
                    </a:solidFill>
                  </a:endParaRPr>
                </a:p>
              </p:txBody>
            </p:sp>
            <p:sp>
              <p:nvSpPr>
                <p:cNvPr id="86199" name="Rectangle 183">
                  <a:extLst>
                    <a:ext uri="{FF2B5EF4-FFF2-40B4-BE49-F238E27FC236}">
                      <a16:creationId xmlns:a16="http://schemas.microsoft.com/office/drawing/2014/main" id="{F02E71FC-5250-BBA4-9EAF-7ECB8DF46364}"/>
                    </a:ext>
                  </a:extLst>
                </p:cNvPr>
                <p:cNvSpPr>
                  <a:spLocks noChangeArrowheads="1"/>
                </p:cNvSpPr>
                <p:nvPr/>
              </p:nvSpPr>
              <p:spPr bwMode="auto">
                <a:xfrm>
                  <a:off x="1762" y="4144"/>
                  <a:ext cx="374"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nvGrpSpPr>
              <p:cNvPr id="86200" name="Group 184">
                <a:extLst>
                  <a:ext uri="{FF2B5EF4-FFF2-40B4-BE49-F238E27FC236}">
                    <a16:creationId xmlns:a16="http://schemas.microsoft.com/office/drawing/2014/main" id="{81A1B8D3-0E82-FEEB-40F6-7506FEF312D9}"/>
                  </a:ext>
                </a:extLst>
              </p:cNvPr>
              <p:cNvGrpSpPr>
                <a:grpSpLocks/>
              </p:cNvGrpSpPr>
              <p:nvPr/>
            </p:nvGrpSpPr>
            <p:grpSpPr bwMode="auto">
              <a:xfrm>
                <a:off x="2136" y="4144"/>
                <a:ext cx="374" cy="518"/>
                <a:chOff x="2136" y="4144"/>
                <a:chExt cx="374" cy="518"/>
              </a:xfrm>
            </p:grpSpPr>
            <p:sp>
              <p:nvSpPr>
                <p:cNvPr id="86201" name="Rectangle 185">
                  <a:extLst>
                    <a:ext uri="{FF2B5EF4-FFF2-40B4-BE49-F238E27FC236}">
                      <a16:creationId xmlns:a16="http://schemas.microsoft.com/office/drawing/2014/main" id="{2A9C77EA-4DAD-F3EC-2F45-A7A690A4E1BD}"/>
                    </a:ext>
                  </a:extLst>
                </p:cNvPr>
                <p:cNvSpPr>
                  <a:spLocks noChangeArrowheads="1"/>
                </p:cNvSpPr>
                <p:nvPr/>
              </p:nvSpPr>
              <p:spPr bwMode="auto">
                <a:xfrm>
                  <a:off x="2179" y="4144"/>
                  <a:ext cx="28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fr-FR" sz="1200">
                      <a:solidFill>
                        <a:schemeClr val="accent2"/>
                      </a:solidFill>
                      <a:ea typeface="SimSun" panose="02010600030101010101" pitchFamily="2" charset="-122"/>
                    </a:rPr>
                    <a:t>0.529</a:t>
                  </a:r>
                  <a:endParaRPr lang="en-US" altLang="fr-FR">
                    <a:solidFill>
                      <a:schemeClr val="accent2"/>
                    </a:solidFill>
                  </a:endParaRPr>
                </a:p>
              </p:txBody>
            </p:sp>
            <p:sp>
              <p:nvSpPr>
                <p:cNvPr id="86202" name="Rectangle 186">
                  <a:extLst>
                    <a:ext uri="{FF2B5EF4-FFF2-40B4-BE49-F238E27FC236}">
                      <a16:creationId xmlns:a16="http://schemas.microsoft.com/office/drawing/2014/main" id="{D755196B-60DC-2793-604F-292FB7C737C9}"/>
                    </a:ext>
                  </a:extLst>
                </p:cNvPr>
                <p:cNvSpPr>
                  <a:spLocks noChangeArrowheads="1"/>
                </p:cNvSpPr>
                <p:nvPr/>
              </p:nvSpPr>
              <p:spPr bwMode="auto">
                <a:xfrm>
                  <a:off x="2136" y="4144"/>
                  <a:ext cx="374" cy="51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sp>
          <p:nvSpPr>
            <p:cNvPr id="86203" name="Rectangle 187">
              <a:extLst>
                <a:ext uri="{FF2B5EF4-FFF2-40B4-BE49-F238E27FC236}">
                  <a16:creationId xmlns:a16="http://schemas.microsoft.com/office/drawing/2014/main" id="{B33C4342-9D2E-502F-97EA-268ABF4B4498}"/>
                </a:ext>
              </a:extLst>
            </p:cNvPr>
            <p:cNvSpPr>
              <a:spLocks noChangeArrowheads="1"/>
            </p:cNvSpPr>
            <p:nvPr/>
          </p:nvSpPr>
          <p:spPr bwMode="auto">
            <a:xfrm>
              <a:off x="-2" y="-2"/>
              <a:ext cx="2514" cy="4666"/>
            </a:xfrm>
            <a:prstGeom prst="rect">
              <a:avLst/>
            </a:prstGeom>
            <a:noFill/>
            <a:ln w="793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sp>
        <p:nvSpPr>
          <p:cNvPr id="86204" name="Rectangle 188">
            <a:extLst>
              <a:ext uri="{FF2B5EF4-FFF2-40B4-BE49-F238E27FC236}">
                <a16:creationId xmlns:a16="http://schemas.microsoft.com/office/drawing/2014/main" id="{3ADB6CCC-5060-7B12-B0E5-9F4C160000FF}"/>
              </a:ext>
            </a:extLst>
          </p:cNvPr>
          <p:cNvSpPr>
            <a:spLocks noChangeArrowheads="1"/>
          </p:cNvSpPr>
          <p:nvPr/>
        </p:nvSpPr>
        <p:spPr bwMode="auto">
          <a:xfrm>
            <a:off x="381000" y="5105400"/>
            <a:ext cx="8382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Font typeface="Wingdings" pitchFamily="2" charset="2"/>
              <a:buChar char="§"/>
            </a:pPr>
            <a:r>
              <a:rPr lang="en-US" altLang="fr-FR" sz="2000">
                <a:solidFill>
                  <a:srgbClr val="5F5F5F"/>
                </a:solidFill>
                <a:latin typeface="Arial" panose="020B0604020202020204" pitchFamily="34" charset="0"/>
              </a:rPr>
              <a:t>CPU usage</a:t>
            </a:r>
          </a:p>
          <a:p>
            <a:pPr lvl="1">
              <a:lnSpc>
                <a:spcPct val="90000"/>
              </a:lnSpc>
              <a:spcBef>
                <a:spcPct val="20000"/>
              </a:spcBef>
              <a:buFont typeface="Wingdings" pitchFamily="2" charset="2"/>
              <a:buChar char="ú"/>
            </a:pPr>
            <a:r>
              <a:rPr lang="en-US" altLang="fr-FR" sz="1600">
                <a:solidFill>
                  <a:srgbClr val="5F5F5F"/>
                </a:solidFill>
                <a:latin typeface="Arial" panose="020B0604020202020204" pitchFamily="34" charset="0"/>
              </a:rPr>
              <a:t>Sender: CTCP uses about 100% more times of CPU as Linux TCP</a:t>
            </a:r>
          </a:p>
          <a:p>
            <a:pPr lvl="1">
              <a:lnSpc>
                <a:spcPct val="90000"/>
              </a:lnSpc>
              <a:spcBef>
                <a:spcPct val="20000"/>
              </a:spcBef>
              <a:buFont typeface="Wingdings" pitchFamily="2" charset="2"/>
              <a:buChar char="ú"/>
            </a:pPr>
            <a:r>
              <a:rPr lang="en-US" altLang="fr-FR" sz="1600">
                <a:solidFill>
                  <a:srgbClr val="5F5F5F"/>
                </a:solidFill>
                <a:latin typeface="Arial" panose="020B0604020202020204" pitchFamily="34" charset="0"/>
              </a:rPr>
              <a:t>Receiver: CTCP uses about 20% more CPU than Linux TCP</a:t>
            </a:r>
            <a:endParaRPr lang="en-US" altLang="fr-FR" sz="2000">
              <a:solidFill>
                <a:srgbClr val="5F5F5F"/>
              </a:solidFill>
              <a:latin typeface="Arial" panose="020B0604020202020204" pitchFamily="34" charset="0"/>
            </a:endParaRPr>
          </a:p>
        </p:txBody>
      </p:sp>
      <p:sp>
        <p:nvSpPr>
          <p:cNvPr id="86205" name="Rectangle 189">
            <a:extLst>
              <a:ext uri="{FF2B5EF4-FFF2-40B4-BE49-F238E27FC236}">
                <a16:creationId xmlns:a16="http://schemas.microsoft.com/office/drawing/2014/main" id="{945F581B-F512-895A-6B22-1BD25C773F45}"/>
              </a:ext>
            </a:extLst>
          </p:cNvPr>
          <p:cNvSpPr>
            <a:spLocks noChangeArrowheads="1"/>
          </p:cNvSpPr>
          <p:nvPr/>
        </p:nvSpPr>
        <p:spPr bwMode="auto">
          <a:xfrm>
            <a:off x="5540375"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3">
            <a:extLst>
              <a:ext uri="{FF2B5EF4-FFF2-40B4-BE49-F238E27FC236}">
                <a16:creationId xmlns:a16="http://schemas.microsoft.com/office/drawing/2014/main" id="{5E062621-A295-B155-7259-9F3E24236F42}"/>
              </a:ext>
            </a:extLst>
          </p:cNvPr>
          <p:cNvSpPr>
            <a:spLocks noGrp="1"/>
          </p:cNvSpPr>
          <p:nvPr>
            <p:ph type="sldNum" sz="quarter" idx="10"/>
          </p:nvPr>
        </p:nvSpPr>
        <p:spPr/>
        <p:txBody>
          <a:bodyPr/>
          <a:lstStyle/>
          <a:p>
            <a:fld id="{103044DC-9572-9540-9DAE-E2ED956D075E}" type="slidenum">
              <a:rPr lang="en-US" altLang="fr-FR"/>
              <a:pPr/>
              <a:t>43</a:t>
            </a:fld>
            <a:r>
              <a:rPr lang="en-US" altLang="fr-FR"/>
              <a:t> :: 50</a:t>
            </a:r>
          </a:p>
        </p:txBody>
      </p:sp>
      <p:sp>
        <p:nvSpPr>
          <p:cNvPr id="60424" name="Rectangle 8">
            <a:extLst>
              <a:ext uri="{FF2B5EF4-FFF2-40B4-BE49-F238E27FC236}">
                <a16:creationId xmlns:a16="http://schemas.microsoft.com/office/drawing/2014/main" id="{A48AA712-D4A3-06E9-182C-7ACA2E186FD0}"/>
              </a:ext>
            </a:extLst>
          </p:cNvPr>
          <p:cNvSpPr>
            <a:spLocks noGrp="1" noChangeArrowheads="1"/>
          </p:cNvSpPr>
          <p:nvPr>
            <p:ph type="title"/>
          </p:nvPr>
        </p:nvSpPr>
        <p:spPr>
          <a:xfrm>
            <a:off x="381000" y="4953000"/>
            <a:ext cx="8077200" cy="762000"/>
          </a:xfrm>
        </p:spPr>
        <p:txBody>
          <a:bodyPr/>
          <a:lstStyle/>
          <a:p>
            <a:pPr algn="r"/>
            <a:r>
              <a:rPr lang="en-US" altLang="fr-FR"/>
              <a:t>&gt;&gt; CONCLUSIONS</a:t>
            </a:r>
          </a:p>
        </p:txBody>
      </p:sp>
      <p:sp>
        <p:nvSpPr>
          <p:cNvPr id="60418" name="Rectangle 2">
            <a:extLst>
              <a:ext uri="{FF2B5EF4-FFF2-40B4-BE49-F238E27FC236}">
                <a16:creationId xmlns:a16="http://schemas.microsoft.com/office/drawing/2014/main" id="{187D40EC-DBB0-6410-A648-22C894AE395C}"/>
              </a:ext>
            </a:extLst>
          </p:cNvPr>
          <p:cNvSpPr>
            <a:spLocks noChangeArrowheads="1"/>
          </p:cNvSpPr>
          <p:nvPr/>
        </p:nvSpPr>
        <p:spPr bwMode="auto">
          <a:xfrm>
            <a:off x="2057400" y="1295400"/>
            <a:ext cx="6400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r"/>
            <a:r>
              <a:rPr lang="en-US" altLang="fr-FR" b="1">
                <a:solidFill>
                  <a:schemeClr val="bg2"/>
                </a:solidFill>
                <a:latin typeface="Arial" panose="020B0604020202020204" pitchFamily="34" charset="0"/>
              </a:rPr>
              <a:t>INTRODUCTION</a:t>
            </a:r>
          </a:p>
        </p:txBody>
      </p:sp>
      <p:sp>
        <p:nvSpPr>
          <p:cNvPr id="60419" name="Rectangle 3">
            <a:extLst>
              <a:ext uri="{FF2B5EF4-FFF2-40B4-BE49-F238E27FC236}">
                <a16:creationId xmlns:a16="http://schemas.microsoft.com/office/drawing/2014/main" id="{6C713621-D7D2-268A-70D7-E961D87AC560}"/>
              </a:ext>
            </a:extLst>
          </p:cNvPr>
          <p:cNvSpPr>
            <a:spLocks noChangeArrowheads="1"/>
          </p:cNvSpPr>
          <p:nvPr/>
        </p:nvSpPr>
        <p:spPr bwMode="auto">
          <a:xfrm>
            <a:off x="2057400" y="2057400"/>
            <a:ext cx="6400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r"/>
            <a:r>
              <a:rPr lang="en-US" altLang="fr-FR" b="1">
                <a:solidFill>
                  <a:schemeClr val="bg2"/>
                </a:solidFill>
                <a:latin typeface="Arial" panose="020B0604020202020204" pitchFamily="34" charset="0"/>
              </a:rPr>
              <a:t>PROTOCOL DESIGN &amp; IMPLEMENTATION</a:t>
            </a:r>
          </a:p>
        </p:txBody>
      </p:sp>
      <p:sp>
        <p:nvSpPr>
          <p:cNvPr id="60420" name="Rectangle 4">
            <a:extLst>
              <a:ext uri="{FF2B5EF4-FFF2-40B4-BE49-F238E27FC236}">
                <a16:creationId xmlns:a16="http://schemas.microsoft.com/office/drawing/2014/main" id="{8ACDDF45-34A2-F1F8-8097-36D57A321197}"/>
              </a:ext>
            </a:extLst>
          </p:cNvPr>
          <p:cNvSpPr>
            <a:spLocks noChangeArrowheads="1"/>
          </p:cNvSpPr>
          <p:nvPr/>
        </p:nvSpPr>
        <p:spPr bwMode="auto">
          <a:xfrm>
            <a:off x="2057400" y="2819400"/>
            <a:ext cx="6400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r"/>
            <a:r>
              <a:rPr lang="en-US" altLang="fr-FR" b="1">
                <a:solidFill>
                  <a:schemeClr val="bg2"/>
                </a:solidFill>
                <a:latin typeface="Arial" panose="020B0604020202020204" pitchFamily="34" charset="0"/>
              </a:rPr>
              <a:t>CONGESTION CONTROL</a:t>
            </a:r>
          </a:p>
        </p:txBody>
      </p:sp>
      <p:sp>
        <p:nvSpPr>
          <p:cNvPr id="60421" name="Rectangle 5">
            <a:extLst>
              <a:ext uri="{FF2B5EF4-FFF2-40B4-BE49-F238E27FC236}">
                <a16:creationId xmlns:a16="http://schemas.microsoft.com/office/drawing/2014/main" id="{5D3F478C-19B8-16D0-4D12-654F318A5C1A}"/>
              </a:ext>
            </a:extLst>
          </p:cNvPr>
          <p:cNvSpPr>
            <a:spLocks noChangeArrowheads="1"/>
          </p:cNvSpPr>
          <p:nvPr/>
        </p:nvSpPr>
        <p:spPr bwMode="auto">
          <a:xfrm>
            <a:off x="2057400" y="3581400"/>
            <a:ext cx="6400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r"/>
            <a:r>
              <a:rPr lang="en-US" altLang="fr-FR" b="1">
                <a:solidFill>
                  <a:schemeClr val="bg2"/>
                </a:solidFill>
                <a:latin typeface="Arial" panose="020B0604020202020204" pitchFamily="34" charset="0"/>
              </a:rPr>
              <a:t>PERFORMANCE EVALUATION</a:t>
            </a:r>
          </a:p>
        </p:txBody>
      </p:sp>
      <p:sp>
        <p:nvSpPr>
          <p:cNvPr id="60422" name="Rectangle 6">
            <a:extLst>
              <a:ext uri="{FF2B5EF4-FFF2-40B4-BE49-F238E27FC236}">
                <a16:creationId xmlns:a16="http://schemas.microsoft.com/office/drawing/2014/main" id="{9E2A33DB-8550-AC6F-5351-8FA21ED41F9A}"/>
              </a:ext>
            </a:extLst>
          </p:cNvPr>
          <p:cNvSpPr>
            <a:spLocks noChangeArrowheads="1"/>
          </p:cNvSpPr>
          <p:nvPr/>
        </p:nvSpPr>
        <p:spPr bwMode="auto">
          <a:xfrm>
            <a:off x="2057400" y="4267200"/>
            <a:ext cx="6400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r"/>
            <a:r>
              <a:rPr lang="en-US" altLang="fr-FR" b="1">
                <a:solidFill>
                  <a:schemeClr val="bg2"/>
                </a:solidFill>
                <a:latin typeface="Arial" panose="020B0604020202020204" pitchFamily="34" charset="0"/>
              </a:rPr>
              <a:t>COMPOSABLE UDT</a:t>
            </a:r>
          </a:p>
        </p:txBody>
      </p:sp>
      <p:sp>
        <p:nvSpPr>
          <p:cNvPr id="60426" name="Rectangle 10">
            <a:extLst>
              <a:ext uri="{FF2B5EF4-FFF2-40B4-BE49-F238E27FC236}">
                <a16:creationId xmlns:a16="http://schemas.microsoft.com/office/drawing/2014/main" id="{604F6971-B0FE-2A29-E806-E420555D3C8E}"/>
              </a:ext>
            </a:extLst>
          </p:cNvPr>
          <p:cNvSpPr>
            <a:spLocks noChangeArrowheads="1"/>
          </p:cNvSpPr>
          <p:nvPr/>
        </p:nvSpPr>
        <p:spPr bwMode="auto">
          <a:xfrm>
            <a:off x="2955925"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60427" name="Rectangle 11">
            <a:extLst>
              <a:ext uri="{FF2B5EF4-FFF2-40B4-BE49-F238E27FC236}">
                <a16:creationId xmlns:a16="http://schemas.microsoft.com/office/drawing/2014/main" id="{4E7E6182-3F21-C317-D4BE-B0160608DD9E}"/>
              </a:ext>
            </a:extLst>
          </p:cNvPr>
          <p:cNvSpPr>
            <a:spLocks noChangeArrowheads="1"/>
          </p:cNvSpPr>
          <p:nvPr/>
        </p:nvSpPr>
        <p:spPr bwMode="auto">
          <a:xfrm>
            <a:off x="381000"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60428" name="Rectangle 12">
            <a:extLst>
              <a:ext uri="{FF2B5EF4-FFF2-40B4-BE49-F238E27FC236}">
                <a16:creationId xmlns:a16="http://schemas.microsoft.com/office/drawing/2014/main" id="{19DB5FC3-5FED-6432-C100-828AF6102A78}"/>
              </a:ext>
            </a:extLst>
          </p:cNvPr>
          <p:cNvSpPr>
            <a:spLocks noChangeArrowheads="1"/>
          </p:cNvSpPr>
          <p:nvPr/>
        </p:nvSpPr>
        <p:spPr bwMode="auto">
          <a:xfrm>
            <a:off x="1676400"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60429" name="Rectangle 13">
            <a:extLst>
              <a:ext uri="{FF2B5EF4-FFF2-40B4-BE49-F238E27FC236}">
                <a16:creationId xmlns:a16="http://schemas.microsoft.com/office/drawing/2014/main" id="{B9F05721-0673-226F-B0F5-12A3A71F2113}"/>
              </a:ext>
            </a:extLst>
          </p:cNvPr>
          <p:cNvSpPr>
            <a:spLocks noChangeArrowheads="1"/>
          </p:cNvSpPr>
          <p:nvPr/>
        </p:nvSpPr>
        <p:spPr bwMode="auto">
          <a:xfrm>
            <a:off x="4244975"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60430" name="Rectangle 14">
            <a:extLst>
              <a:ext uri="{FF2B5EF4-FFF2-40B4-BE49-F238E27FC236}">
                <a16:creationId xmlns:a16="http://schemas.microsoft.com/office/drawing/2014/main" id="{3358E85F-CDA1-3655-874F-FAB43057AAE6}"/>
              </a:ext>
            </a:extLst>
          </p:cNvPr>
          <p:cNvSpPr>
            <a:spLocks noChangeArrowheads="1"/>
          </p:cNvSpPr>
          <p:nvPr/>
        </p:nvSpPr>
        <p:spPr bwMode="auto">
          <a:xfrm>
            <a:off x="5540375"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60431" name="Rectangle 15">
            <a:extLst>
              <a:ext uri="{FF2B5EF4-FFF2-40B4-BE49-F238E27FC236}">
                <a16:creationId xmlns:a16="http://schemas.microsoft.com/office/drawing/2014/main" id="{7D50C6DC-F758-968D-9E35-6A00F493EA10}"/>
              </a:ext>
            </a:extLst>
          </p:cNvPr>
          <p:cNvSpPr>
            <a:spLocks noChangeArrowheads="1"/>
          </p:cNvSpPr>
          <p:nvPr/>
        </p:nvSpPr>
        <p:spPr bwMode="auto">
          <a:xfrm>
            <a:off x="6827838" y="6477000"/>
            <a:ext cx="155575"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3">
            <a:extLst>
              <a:ext uri="{FF2B5EF4-FFF2-40B4-BE49-F238E27FC236}">
                <a16:creationId xmlns:a16="http://schemas.microsoft.com/office/drawing/2014/main" id="{510C3F73-9551-A818-DD88-486A2E50DA81}"/>
              </a:ext>
            </a:extLst>
          </p:cNvPr>
          <p:cNvSpPr>
            <a:spLocks noGrp="1"/>
          </p:cNvSpPr>
          <p:nvPr>
            <p:ph type="sldNum" sz="quarter" idx="10"/>
          </p:nvPr>
        </p:nvSpPr>
        <p:spPr/>
        <p:txBody>
          <a:bodyPr/>
          <a:lstStyle/>
          <a:p>
            <a:fld id="{AA0133EA-A4E7-A748-8F2F-AAFB13426C73}" type="slidenum">
              <a:rPr lang="en-US" altLang="fr-FR"/>
              <a:pPr/>
              <a:t>44</a:t>
            </a:fld>
            <a:r>
              <a:rPr lang="en-US" altLang="fr-FR"/>
              <a:t> :: 50</a:t>
            </a:r>
          </a:p>
        </p:txBody>
      </p:sp>
      <p:sp>
        <p:nvSpPr>
          <p:cNvPr id="61442" name="Rectangle 2">
            <a:extLst>
              <a:ext uri="{FF2B5EF4-FFF2-40B4-BE49-F238E27FC236}">
                <a16:creationId xmlns:a16="http://schemas.microsoft.com/office/drawing/2014/main" id="{84BF57C9-CB44-8C5A-1312-28C77565C5E5}"/>
              </a:ext>
            </a:extLst>
          </p:cNvPr>
          <p:cNvSpPr>
            <a:spLocks noGrp="1" noChangeArrowheads="1"/>
          </p:cNvSpPr>
          <p:nvPr>
            <p:ph type="title"/>
          </p:nvPr>
        </p:nvSpPr>
        <p:spPr/>
        <p:txBody>
          <a:bodyPr/>
          <a:lstStyle/>
          <a:p>
            <a:r>
              <a:rPr lang="en-US" altLang="fr-FR"/>
              <a:t>Contributions</a:t>
            </a:r>
          </a:p>
        </p:txBody>
      </p:sp>
      <p:sp>
        <p:nvSpPr>
          <p:cNvPr id="61443" name="Rectangle 3">
            <a:extLst>
              <a:ext uri="{FF2B5EF4-FFF2-40B4-BE49-F238E27FC236}">
                <a16:creationId xmlns:a16="http://schemas.microsoft.com/office/drawing/2014/main" id="{00B4ADE4-5206-E4AD-38DA-4EE56E5FAE00}"/>
              </a:ext>
            </a:extLst>
          </p:cNvPr>
          <p:cNvSpPr>
            <a:spLocks noGrp="1" noChangeArrowheads="1"/>
          </p:cNvSpPr>
          <p:nvPr>
            <p:ph type="body" idx="1"/>
          </p:nvPr>
        </p:nvSpPr>
        <p:spPr/>
        <p:txBody>
          <a:bodyPr/>
          <a:lstStyle/>
          <a:p>
            <a:r>
              <a:rPr lang="en-US" altLang="fr-FR"/>
              <a:t>A high performance data transport protocol and associated implementation</a:t>
            </a:r>
          </a:p>
          <a:p>
            <a:pPr lvl="1"/>
            <a:r>
              <a:rPr lang="en-US" altLang="fr-FR"/>
              <a:t>The UDT protocol</a:t>
            </a:r>
          </a:p>
          <a:p>
            <a:pPr lvl="1"/>
            <a:r>
              <a:rPr lang="en-US" altLang="fr-FR"/>
              <a:t>Open source UDT library (</a:t>
            </a:r>
            <a:r>
              <a:rPr lang="en-US" altLang="fr-FR" i="1"/>
              <a:t>udt.sourceforge.net</a:t>
            </a:r>
            <a:r>
              <a:rPr lang="en-US" altLang="fr-FR"/>
              <a:t>)</a:t>
            </a:r>
          </a:p>
          <a:p>
            <a:pPr lvl="1"/>
            <a:r>
              <a:rPr lang="en-US" altLang="fr-FR"/>
              <a:t>User includes research institutes and industries</a:t>
            </a:r>
          </a:p>
          <a:p>
            <a:endParaRPr lang="en-US" altLang="fr-FR"/>
          </a:p>
          <a:p>
            <a:r>
              <a:rPr lang="en-US" altLang="fr-FR"/>
              <a:t>An efficient and fair congestion control algorithm</a:t>
            </a:r>
          </a:p>
          <a:p>
            <a:pPr lvl="1"/>
            <a:r>
              <a:rPr lang="en-US" altLang="fr-FR"/>
              <a:t>DAIMD &amp; the UDT control algorithm</a:t>
            </a:r>
          </a:p>
          <a:p>
            <a:pPr lvl="1"/>
            <a:r>
              <a:rPr lang="en-US" altLang="fr-FR"/>
              <a:t>Packet loss handling techniques</a:t>
            </a:r>
          </a:p>
          <a:p>
            <a:pPr lvl="1"/>
            <a:r>
              <a:rPr lang="en-US" altLang="fr-FR"/>
              <a:t>Using bandwidth estimation technique in congestion control</a:t>
            </a:r>
          </a:p>
          <a:p>
            <a:endParaRPr lang="en-US" altLang="fr-FR"/>
          </a:p>
          <a:p>
            <a:r>
              <a:rPr lang="en-US" altLang="fr-FR"/>
              <a:t>A configurable transport protocol framework</a:t>
            </a:r>
          </a:p>
          <a:p>
            <a:pPr lvl="1"/>
            <a:r>
              <a:rPr lang="en-US" altLang="fr-FR"/>
              <a:t>Composable UDT</a:t>
            </a:r>
          </a:p>
        </p:txBody>
      </p:sp>
      <p:sp>
        <p:nvSpPr>
          <p:cNvPr id="61444" name="Rectangle 4">
            <a:extLst>
              <a:ext uri="{FF2B5EF4-FFF2-40B4-BE49-F238E27FC236}">
                <a16:creationId xmlns:a16="http://schemas.microsoft.com/office/drawing/2014/main" id="{98C3E58D-3736-8429-B905-4B4B623FB016}"/>
              </a:ext>
            </a:extLst>
          </p:cNvPr>
          <p:cNvSpPr>
            <a:spLocks noChangeArrowheads="1"/>
          </p:cNvSpPr>
          <p:nvPr/>
        </p:nvSpPr>
        <p:spPr bwMode="auto">
          <a:xfrm>
            <a:off x="2955925"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61445" name="Rectangle 5">
            <a:extLst>
              <a:ext uri="{FF2B5EF4-FFF2-40B4-BE49-F238E27FC236}">
                <a16:creationId xmlns:a16="http://schemas.microsoft.com/office/drawing/2014/main" id="{E3FA5944-9954-E76A-7300-D7C7DF19A690}"/>
              </a:ext>
            </a:extLst>
          </p:cNvPr>
          <p:cNvSpPr>
            <a:spLocks noChangeArrowheads="1"/>
          </p:cNvSpPr>
          <p:nvPr/>
        </p:nvSpPr>
        <p:spPr bwMode="auto">
          <a:xfrm>
            <a:off x="381000"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61446" name="Rectangle 6">
            <a:extLst>
              <a:ext uri="{FF2B5EF4-FFF2-40B4-BE49-F238E27FC236}">
                <a16:creationId xmlns:a16="http://schemas.microsoft.com/office/drawing/2014/main" id="{9FC74020-9A5C-8788-9030-5997A408A596}"/>
              </a:ext>
            </a:extLst>
          </p:cNvPr>
          <p:cNvSpPr>
            <a:spLocks noChangeArrowheads="1"/>
          </p:cNvSpPr>
          <p:nvPr/>
        </p:nvSpPr>
        <p:spPr bwMode="auto">
          <a:xfrm>
            <a:off x="1676400"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61447" name="Rectangle 7">
            <a:extLst>
              <a:ext uri="{FF2B5EF4-FFF2-40B4-BE49-F238E27FC236}">
                <a16:creationId xmlns:a16="http://schemas.microsoft.com/office/drawing/2014/main" id="{7CEE4E93-8773-9446-BFA7-29F7642E60E0}"/>
              </a:ext>
            </a:extLst>
          </p:cNvPr>
          <p:cNvSpPr>
            <a:spLocks noChangeArrowheads="1"/>
          </p:cNvSpPr>
          <p:nvPr/>
        </p:nvSpPr>
        <p:spPr bwMode="auto">
          <a:xfrm>
            <a:off x="4244975"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61448" name="Rectangle 8">
            <a:extLst>
              <a:ext uri="{FF2B5EF4-FFF2-40B4-BE49-F238E27FC236}">
                <a16:creationId xmlns:a16="http://schemas.microsoft.com/office/drawing/2014/main" id="{CB0E3E28-624D-B157-1692-506F5D8AF1B2}"/>
              </a:ext>
            </a:extLst>
          </p:cNvPr>
          <p:cNvSpPr>
            <a:spLocks noChangeArrowheads="1"/>
          </p:cNvSpPr>
          <p:nvPr/>
        </p:nvSpPr>
        <p:spPr bwMode="auto">
          <a:xfrm>
            <a:off x="5540375"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61449" name="Rectangle 9">
            <a:extLst>
              <a:ext uri="{FF2B5EF4-FFF2-40B4-BE49-F238E27FC236}">
                <a16:creationId xmlns:a16="http://schemas.microsoft.com/office/drawing/2014/main" id="{A59A05CA-8640-D937-CF23-3991000C1FF1}"/>
              </a:ext>
            </a:extLst>
          </p:cNvPr>
          <p:cNvSpPr>
            <a:spLocks noChangeArrowheads="1"/>
          </p:cNvSpPr>
          <p:nvPr/>
        </p:nvSpPr>
        <p:spPr bwMode="auto">
          <a:xfrm>
            <a:off x="6827838" y="6477000"/>
            <a:ext cx="31115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3">
            <a:extLst>
              <a:ext uri="{FF2B5EF4-FFF2-40B4-BE49-F238E27FC236}">
                <a16:creationId xmlns:a16="http://schemas.microsoft.com/office/drawing/2014/main" id="{40E6A832-938F-3D46-1E18-C221B506BF88}"/>
              </a:ext>
            </a:extLst>
          </p:cNvPr>
          <p:cNvSpPr>
            <a:spLocks noGrp="1"/>
          </p:cNvSpPr>
          <p:nvPr>
            <p:ph type="sldNum" sz="quarter" idx="10"/>
          </p:nvPr>
        </p:nvSpPr>
        <p:spPr/>
        <p:txBody>
          <a:bodyPr/>
          <a:lstStyle/>
          <a:p>
            <a:fld id="{D0BAE770-AAFF-4145-BB8A-7E241E218C12}" type="slidenum">
              <a:rPr lang="en-US" altLang="fr-FR"/>
              <a:pPr/>
              <a:t>45</a:t>
            </a:fld>
            <a:r>
              <a:rPr lang="en-US" altLang="fr-FR"/>
              <a:t> :: 50</a:t>
            </a:r>
          </a:p>
        </p:txBody>
      </p:sp>
      <p:sp>
        <p:nvSpPr>
          <p:cNvPr id="81922" name="Rectangle 2">
            <a:extLst>
              <a:ext uri="{FF2B5EF4-FFF2-40B4-BE49-F238E27FC236}">
                <a16:creationId xmlns:a16="http://schemas.microsoft.com/office/drawing/2014/main" id="{6DBBDE01-D10A-D4AA-F33E-1BA80F5F40EC}"/>
              </a:ext>
            </a:extLst>
          </p:cNvPr>
          <p:cNvSpPr>
            <a:spLocks noGrp="1" noChangeArrowheads="1"/>
          </p:cNvSpPr>
          <p:nvPr>
            <p:ph type="title"/>
          </p:nvPr>
        </p:nvSpPr>
        <p:spPr/>
        <p:txBody>
          <a:bodyPr/>
          <a:lstStyle/>
          <a:p>
            <a:r>
              <a:rPr lang="en-US" altLang="fr-FR"/>
              <a:t>Selected Publications</a:t>
            </a:r>
          </a:p>
        </p:txBody>
      </p:sp>
      <p:sp>
        <p:nvSpPr>
          <p:cNvPr id="81923" name="Rectangle 3">
            <a:extLst>
              <a:ext uri="{FF2B5EF4-FFF2-40B4-BE49-F238E27FC236}">
                <a16:creationId xmlns:a16="http://schemas.microsoft.com/office/drawing/2014/main" id="{019FBBF5-3BF9-6041-B045-5C48BC6CD75B}"/>
              </a:ext>
            </a:extLst>
          </p:cNvPr>
          <p:cNvSpPr>
            <a:spLocks noGrp="1" noChangeArrowheads="1"/>
          </p:cNvSpPr>
          <p:nvPr>
            <p:ph type="body" idx="1"/>
          </p:nvPr>
        </p:nvSpPr>
        <p:spPr/>
        <p:txBody>
          <a:bodyPr/>
          <a:lstStyle/>
          <a:p>
            <a:pPr marL="381000" indent="-381000"/>
            <a:r>
              <a:rPr lang="en-US" altLang="fr-FR"/>
              <a:t>Papers on the UDT Protocol</a:t>
            </a:r>
            <a:endParaRPr lang="en-US" altLang="fr-FR" b="1">
              <a:solidFill>
                <a:srgbClr val="808080"/>
              </a:solidFill>
              <a:cs typeface="Arial" panose="020B0604020202020204" pitchFamily="34" charset="0"/>
            </a:endParaRPr>
          </a:p>
          <a:p>
            <a:pPr marL="800100" lvl="1" indent="-342900"/>
            <a:r>
              <a:rPr lang="en-US" altLang="fr-FR" b="1" i="1">
                <a:latin typeface="Times New Roman" panose="02020603050405020304" pitchFamily="18" charset="0"/>
              </a:rPr>
              <a:t>UDT: UDP-based Data Transfer for High-Speed Wide Area Networks,</a:t>
            </a:r>
            <a:r>
              <a:rPr lang="en-US" altLang="fr-FR" b="1" i="1"/>
              <a:t> </a:t>
            </a:r>
            <a:br>
              <a:rPr lang="en-US" altLang="fr-FR" b="1" i="1"/>
            </a:br>
            <a:r>
              <a:rPr lang="en-US" altLang="fr-FR">
                <a:latin typeface="Times New Roman" panose="02020603050405020304" pitchFamily="18" charset="0"/>
              </a:rPr>
              <a:t>Yunhong Gu and Robert L. Grossman, Computer Networks (Elsevier). Volume 51, Issue 7. May 2007. </a:t>
            </a:r>
          </a:p>
          <a:p>
            <a:pPr marL="800100" lvl="1" indent="-342900"/>
            <a:r>
              <a:rPr lang="en-US" altLang="fr-FR" b="1" i="1">
                <a:latin typeface="Times New Roman" panose="02020603050405020304" pitchFamily="18" charset="0"/>
              </a:rPr>
              <a:t>Supporting Configurable Congestion Control in Data Transport Services</a:t>
            </a:r>
            <a:r>
              <a:rPr lang="en-US" altLang="fr-FR">
                <a:latin typeface="Times New Roman" panose="02020603050405020304" pitchFamily="18" charset="0"/>
              </a:rPr>
              <a:t>, Yunhong Gu and Robert L. Grossman, SC 2005, Nov 12 - 18, Seattle, WA.</a:t>
            </a:r>
          </a:p>
          <a:p>
            <a:pPr marL="800100" lvl="1" indent="-342900"/>
            <a:r>
              <a:rPr lang="en-US" altLang="fr-FR" b="1" i="1">
                <a:latin typeface="Times New Roman" panose="02020603050405020304" pitchFamily="18" charset="0"/>
              </a:rPr>
              <a:t>Experiences in Design and Implementation of a High Performance Transport Protocol</a:t>
            </a:r>
            <a:r>
              <a:rPr lang="en-US" altLang="fr-FR">
                <a:latin typeface="Times New Roman" panose="02020603050405020304" pitchFamily="18" charset="0"/>
              </a:rPr>
              <a:t>, Yunhong Gu, Xinwei Hong, and Robert L. Grossman, SC 2004, Nov 6 - 12, Pittsburgh, PA.</a:t>
            </a:r>
          </a:p>
          <a:p>
            <a:pPr marL="800100" lvl="1" indent="-342900"/>
            <a:r>
              <a:rPr lang="en-US" altLang="fr-FR" b="1" i="1">
                <a:latin typeface="Times New Roman" panose="02020603050405020304" pitchFamily="18" charset="0"/>
              </a:rPr>
              <a:t>An Analysis of AIMD Algorithms with Decreasing Increases</a:t>
            </a:r>
            <a:r>
              <a:rPr lang="en-US" altLang="fr-FR">
                <a:latin typeface="Times New Roman" panose="02020603050405020304" pitchFamily="18" charset="0"/>
              </a:rPr>
              <a:t>, Yunhong Gu, Xinwei Hong and Robert L. Grossman, First Workshop on Networks for Grid Applications (Gridnets 2004), Oct. 29, San Jose, CA.</a:t>
            </a:r>
          </a:p>
          <a:p>
            <a:pPr marL="381000" indent="-381000"/>
            <a:r>
              <a:rPr lang="en-US" altLang="fr-FR"/>
              <a:t>Internet Draft</a:t>
            </a:r>
          </a:p>
          <a:p>
            <a:pPr marL="800100" lvl="1" indent="-342900"/>
            <a:r>
              <a:rPr lang="en-US" altLang="fr-FR" b="1" i="1">
                <a:latin typeface="Times New Roman" panose="02020603050405020304" pitchFamily="18" charset="0"/>
                <a:cs typeface="Times New Roman" panose="02020603050405020304" pitchFamily="18" charset="0"/>
              </a:rPr>
              <a:t>UDT: A Transport Protocol for Data Intensive Applications</a:t>
            </a:r>
            <a:r>
              <a:rPr lang="en-US" altLang="fr-FR">
                <a:latin typeface="Times New Roman" panose="02020603050405020304" pitchFamily="18" charset="0"/>
                <a:cs typeface="Times New Roman" panose="02020603050405020304" pitchFamily="18" charset="0"/>
              </a:rPr>
              <a:t>,</a:t>
            </a:r>
            <a:r>
              <a:rPr lang="en-US" altLang="fr-FR" b="1">
                <a:latin typeface="Times New Roman" panose="02020603050405020304" pitchFamily="18" charset="0"/>
                <a:cs typeface="Times New Roman" panose="02020603050405020304" pitchFamily="18" charset="0"/>
              </a:rPr>
              <a:t> </a:t>
            </a:r>
            <a:r>
              <a:rPr lang="en-US" altLang="fr-FR">
                <a:latin typeface="Times New Roman" panose="02020603050405020304" pitchFamily="18" charset="0"/>
                <a:cs typeface="Times New Roman" panose="02020603050405020304" pitchFamily="18" charset="0"/>
              </a:rPr>
              <a:t>Yunhong Gu and Robert L. Grossman, draft-gg-udt-02.txt.</a:t>
            </a:r>
          </a:p>
        </p:txBody>
      </p:sp>
      <p:sp>
        <p:nvSpPr>
          <p:cNvPr id="81924" name="Rectangle 4">
            <a:extLst>
              <a:ext uri="{FF2B5EF4-FFF2-40B4-BE49-F238E27FC236}">
                <a16:creationId xmlns:a16="http://schemas.microsoft.com/office/drawing/2014/main" id="{34E94320-A66B-DD1E-3052-4E5FBA2E6B0D}"/>
              </a:ext>
            </a:extLst>
          </p:cNvPr>
          <p:cNvSpPr>
            <a:spLocks noChangeArrowheads="1"/>
          </p:cNvSpPr>
          <p:nvPr/>
        </p:nvSpPr>
        <p:spPr bwMode="auto">
          <a:xfrm>
            <a:off x="2955925"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1925" name="Rectangle 5">
            <a:extLst>
              <a:ext uri="{FF2B5EF4-FFF2-40B4-BE49-F238E27FC236}">
                <a16:creationId xmlns:a16="http://schemas.microsoft.com/office/drawing/2014/main" id="{30097FE8-71F2-BAE5-A960-3D76CB5832E5}"/>
              </a:ext>
            </a:extLst>
          </p:cNvPr>
          <p:cNvSpPr>
            <a:spLocks noChangeArrowheads="1"/>
          </p:cNvSpPr>
          <p:nvPr/>
        </p:nvSpPr>
        <p:spPr bwMode="auto">
          <a:xfrm>
            <a:off x="381000"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1926" name="Rectangle 6">
            <a:extLst>
              <a:ext uri="{FF2B5EF4-FFF2-40B4-BE49-F238E27FC236}">
                <a16:creationId xmlns:a16="http://schemas.microsoft.com/office/drawing/2014/main" id="{993B5076-1EF9-6E1F-A469-C6A7D692A45F}"/>
              </a:ext>
            </a:extLst>
          </p:cNvPr>
          <p:cNvSpPr>
            <a:spLocks noChangeArrowheads="1"/>
          </p:cNvSpPr>
          <p:nvPr/>
        </p:nvSpPr>
        <p:spPr bwMode="auto">
          <a:xfrm>
            <a:off x="1676400"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1927" name="Rectangle 7">
            <a:extLst>
              <a:ext uri="{FF2B5EF4-FFF2-40B4-BE49-F238E27FC236}">
                <a16:creationId xmlns:a16="http://schemas.microsoft.com/office/drawing/2014/main" id="{4711E5D2-7659-F63E-3413-4ED93C446745}"/>
              </a:ext>
            </a:extLst>
          </p:cNvPr>
          <p:cNvSpPr>
            <a:spLocks noChangeArrowheads="1"/>
          </p:cNvSpPr>
          <p:nvPr/>
        </p:nvSpPr>
        <p:spPr bwMode="auto">
          <a:xfrm>
            <a:off x="4244975"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1928" name="Rectangle 8">
            <a:extLst>
              <a:ext uri="{FF2B5EF4-FFF2-40B4-BE49-F238E27FC236}">
                <a16:creationId xmlns:a16="http://schemas.microsoft.com/office/drawing/2014/main" id="{C8779FAB-AAB3-27D6-5942-C9FE14EBD01A}"/>
              </a:ext>
            </a:extLst>
          </p:cNvPr>
          <p:cNvSpPr>
            <a:spLocks noChangeArrowheads="1"/>
          </p:cNvSpPr>
          <p:nvPr/>
        </p:nvSpPr>
        <p:spPr bwMode="auto">
          <a:xfrm>
            <a:off x="5540375"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1929" name="Rectangle 9">
            <a:extLst>
              <a:ext uri="{FF2B5EF4-FFF2-40B4-BE49-F238E27FC236}">
                <a16:creationId xmlns:a16="http://schemas.microsoft.com/office/drawing/2014/main" id="{624006C0-5461-AD78-E073-B3E21459D843}"/>
              </a:ext>
            </a:extLst>
          </p:cNvPr>
          <p:cNvSpPr>
            <a:spLocks noChangeArrowheads="1"/>
          </p:cNvSpPr>
          <p:nvPr/>
        </p:nvSpPr>
        <p:spPr bwMode="auto">
          <a:xfrm>
            <a:off x="6827838" y="6477000"/>
            <a:ext cx="474662"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3">
            <a:extLst>
              <a:ext uri="{FF2B5EF4-FFF2-40B4-BE49-F238E27FC236}">
                <a16:creationId xmlns:a16="http://schemas.microsoft.com/office/drawing/2014/main" id="{AD983B0A-622D-8004-A7ED-00E427156249}"/>
              </a:ext>
            </a:extLst>
          </p:cNvPr>
          <p:cNvSpPr>
            <a:spLocks noGrp="1"/>
          </p:cNvSpPr>
          <p:nvPr>
            <p:ph type="sldNum" sz="quarter" idx="10"/>
          </p:nvPr>
        </p:nvSpPr>
        <p:spPr/>
        <p:txBody>
          <a:bodyPr/>
          <a:lstStyle/>
          <a:p>
            <a:fld id="{022DDFDB-7B45-6D46-9119-0B6347C56926}" type="slidenum">
              <a:rPr lang="en-US" altLang="fr-FR"/>
              <a:pPr/>
              <a:t>46</a:t>
            </a:fld>
            <a:r>
              <a:rPr lang="en-US" altLang="fr-FR"/>
              <a:t> :: 50</a:t>
            </a:r>
          </a:p>
        </p:txBody>
      </p:sp>
      <p:sp>
        <p:nvSpPr>
          <p:cNvPr id="87042" name="Rectangle 2">
            <a:extLst>
              <a:ext uri="{FF2B5EF4-FFF2-40B4-BE49-F238E27FC236}">
                <a16:creationId xmlns:a16="http://schemas.microsoft.com/office/drawing/2014/main" id="{D00AC23C-8663-7EB5-E882-E4BB978AA509}"/>
              </a:ext>
            </a:extLst>
          </p:cNvPr>
          <p:cNvSpPr>
            <a:spLocks noGrp="1" noChangeArrowheads="1"/>
          </p:cNvSpPr>
          <p:nvPr>
            <p:ph type="title"/>
          </p:nvPr>
        </p:nvSpPr>
        <p:spPr/>
        <p:txBody>
          <a:bodyPr/>
          <a:lstStyle/>
          <a:p>
            <a:r>
              <a:rPr lang="en-US" altLang="fr-FR"/>
              <a:t>Commercialization</a:t>
            </a:r>
          </a:p>
        </p:txBody>
      </p:sp>
      <p:sp>
        <p:nvSpPr>
          <p:cNvPr id="87043" name="Rectangle 3">
            <a:extLst>
              <a:ext uri="{FF2B5EF4-FFF2-40B4-BE49-F238E27FC236}">
                <a16:creationId xmlns:a16="http://schemas.microsoft.com/office/drawing/2014/main" id="{200E0BF5-BB35-65FB-A1C9-5EFB5A4F4409}"/>
              </a:ext>
            </a:extLst>
          </p:cNvPr>
          <p:cNvSpPr>
            <a:spLocks noGrp="1" noChangeArrowheads="1"/>
          </p:cNvSpPr>
          <p:nvPr>
            <p:ph type="body" idx="1"/>
          </p:nvPr>
        </p:nvSpPr>
        <p:spPr/>
        <p:txBody>
          <a:bodyPr/>
          <a:lstStyle/>
          <a:p>
            <a:pPr marL="381000" indent="-381000"/>
            <a:r>
              <a:rPr lang="en-US" altLang="fr-FR">
                <a:latin typeface="Times New Roman" panose="02020603050405020304" pitchFamily="18" charset="0"/>
                <a:cs typeface="Times New Roman" panose="02020603050405020304" pitchFamily="18" charset="0"/>
              </a:rPr>
              <a:t>Baidu Hi Messenger</a:t>
            </a:r>
          </a:p>
          <a:p>
            <a:pPr marL="381000" indent="-381000"/>
            <a:r>
              <a:rPr lang="en-US" altLang="fr-FR">
                <a:latin typeface="Times New Roman" panose="02020603050405020304" pitchFamily="18" charset="0"/>
                <a:cs typeface="Times New Roman" panose="02020603050405020304" pitchFamily="18" charset="0"/>
              </a:rPr>
              <a:t>Maidsafe</a:t>
            </a:r>
          </a:p>
          <a:p>
            <a:pPr marL="381000" indent="-381000"/>
            <a:r>
              <a:rPr lang="en-US" altLang="fr-FR"/>
              <a:t>Movie2Me by broadcasting center europe</a:t>
            </a:r>
          </a:p>
          <a:p>
            <a:pPr marL="381000" indent="-381000"/>
            <a:r>
              <a:rPr lang="en-US" altLang="fr-FR"/>
              <a:t>NiFTy TV</a:t>
            </a:r>
          </a:p>
          <a:p>
            <a:pPr marL="381000" indent="-381000"/>
            <a:r>
              <a:rPr lang="en-US" altLang="fr-FR"/>
              <a:t>Sterling File Accelerator (SFA) by Sterling Commerce</a:t>
            </a:r>
          </a:p>
          <a:p>
            <a:pPr marL="381000" indent="-381000"/>
            <a:r>
              <a:rPr lang="en-US" altLang="fr-FR"/>
              <a:t>Tideworks</a:t>
            </a:r>
          </a:p>
          <a:p>
            <a:pPr marL="381000" indent="-381000"/>
            <a:r>
              <a:rPr lang="en-US" altLang="fr-FR"/>
              <a:t>PowerFolder</a:t>
            </a:r>
          </a:p>
          <a:p>
            <a:pPr marL="381000" indent="-381000"/>
            <a:r>
              <a:rPr lang="en-US" altLang="fr-FR"/>
              <a:t>GridFTP</a:t>
            </a:r>
          </a:p>
          <a:p>
            <a:pPr marL="381000" indent="-381000"/>
            <a:r>
              <a:rPr lang="en-US" altLang="fr-FR"/>
              <a:t>etc.</a:t>
            </a:r>
          </a:p>
        </p:txBody>
      </p:sp>
      <p:sp>
        <p:nvSpPr>
          <p:cNvPr id="87044" name="Rectangle 4">
            <a:extLst>
              <a:ext uri="{FF2B5EF4-FFF2-40B4-BE49-F238E27FC236}">
                <a16:creationId xmlns:a16="http://schemas.microsoft.com/office/drawing/2014/main" id="{BAC316F8-A371-61B5-A6DC-3F712E256056}"/>
              </a:ext>
            </a:extLst>
          </p:cNvPr>
          <p:cNvSpPr>
            <a:spLocks noChangeArrowheads="1"/>
          </p:cNvSpPr>
          <p:nvPr/>
        </p:nvSpPr>
        <p:spPr bwMode="auto">
          <a:xfrm>
            <a:off x="2955925"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7045" name="Rectangle 5">
            <a:extLst>
              <a:ext uri="{FF2B5EF4-FFF2-40B4-BE49-F238E27FC236}">
                <a16:creationId xmlns:a16="http://schemas.microsoft.com/office/drawing/2014/main" id="{406E14C0-B6F0-3199-293D-95327C50D97D}"/>
              </a:ext>
            </a:extLst>
          </p:cNvPr>
          <p:cNvSpPr>
            <a:spLocks noChangeArrowheads="1"/>
          </p:cNvSpPr>
          <p:nvPr/>
        </p:nvSpPr>
        <p:spPr bwMode="auto">
          <a:xfrm>
            <a:off x="381000"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7046" name="Rectangle 6">
            <a:extLst>
              <a:ext uri="{FF2B5EF4-FFF2-40B4-BE49-F238E27FC236}">
                <a16:creationId xmlns:a16="http://schemas.microsoft.com/office/drawing/2014/main" id="{AF9546A0-2AE8-DCD1-3D6F-CA55BBF6F67C}"/>
              </a:ext>
            </a:extLst>
          </p:cNvPr>
          <p:cNvSpPr>
            <a:spLocks noChangeArrowheads="1"/>
          </p:cNvSpPr>
          <p:nvPr/>
        </p:nvSpPr>
        <p:spPr bwMode="auto">
          <a:xfrm>
            <a:off x="1676400"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7047" name="Rectangle 7">
            <a:extLst>
              <a:ext uri="{FF2B5EF4-FFF2-40B4-BE49-F238E27FC236}">
                <a16:creationId xmlns:a16="http://schemas.microsoft.com/office/drawing/2014/main" id="{594E50A0-D463-641D-76AB-079D6E7AE71C}"/>
              </a:ext>
            </a:extLst>
          </p:cNvPr>
          <p:cNvSpPr>
            <a:spLocks noChangeArrowheads="1"/>
          </p:cNvSpPr>
          <p:nvPr/>
        </p:nvSpPr>
        <p:spPr bwMode="auto">
          <a:xfrm>
            <a:off x="4244975"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7048" name="Rectangle 8">
            <a:extLst>
              <a:ext uri="{FF2B5EF4-FFF2-40B4-BE49-F238E27FC236}">
                <a16:creationId xmlns:a16="http://schemas.microsoft.com/office/drawing/2014/main" id="{AA0DDF7A-C6AA-AD7E-B4CD-E54D27A3C59D}"/>
              </a:ext>
            </a:extLst>
          </p:cNvPr>
          <p:cNvSpPr>
            <a:spLocks noChangeArrowheads="1"/>
          </p:cNvSpPr>
          <p:nvPr/>
        </p:nvSpPr>
        <p:spPr bwMode="auto">
          <a:xfrm>
            <a:off x="5540375"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7049" name="Rectangle 9">
            <a:extLst>
              <a:ext uri="{FF2B5EF4-FFF2-40B4-BE49-F238E27FC236}">
                <a16:creationId xmlns:a16="http://schemas.microsoft.com/office/drawing/2014/main" id="{831291B3-BF52-27BA-2238-85DC267A2B53}"/>
              </a:ext>
            </a:extLst>
          </p:cNvPr>
          <p:cNvSpPr>
            <a:spLocks noChangeArrowheads="1"/>
          </p:cNvSpPr>
          <p:nvPr/>
        </p:nvSpPr>
        <p:spPr bwMode="auto">
          <a:xfrm>
            <a:off x="6827838" y="6477000"/>
            <a:ext cx="630237"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3">
            <a:extLst>
              <a:ext uri="{FF2B5EF4-FFF2-40B4-BE49-F238E27FC236}">
                <a16:creationId xmlns:a16="http://schemas.microsoft.com/office/drawing/2014/main" id="{DCAB35BF-6D0D-AC6B-BC39-3A9EF51E1CC1}"/>
              </a:ext>
            </a:extLst>
          </p:cNvPr>
          <p:cNvSpPr>
            <a:spLocks noGrp="1"/>
          </p:cNvSpPr>
          <p:nvPr>
            <p:ph type="sldNum" sz="quarter" idx="10"/>
          </p:nvPr>
        </p:nvSpPr>
        <p:spPr/>
        <p:txBody>
          <a:bodyPr/>
          <a:lstStyle/>
          <a:p>
            <a:fld id="{5B5525C2-C784-504E-AA85-572371A19109}" type="slidenum">
              <a:rPr lang="en-US" altLang="fr-FR"/>
              <a:pPr/>
              <a:t>47</a:t>
            </a:fld>
            <a:r>
              <a:rPr lang="en-US" altLang="fr-FR"/>
              <a:t> :: 50</a:t>
            </a:r>
          </a:p>
        </p:txBody>
      </p:sp>
      <p:sp>
        <p:nvSpPr>
          <p:cNvPr id="88066" name="Rectangle 2">
            <a:extLst>
              <a:ext uri="{FF2B5EF4-FFF2-40B4-BE49-F238E27FC236}">
                <a16:creationId xmlns:a16="http://schemas.microsoft.com/office/drawing/2014/main" id="{3B3E834A-BD6B-4BE0-8C8D-ACE8D69C6595}"/>
              </a:ext>
            </a:extLst>
          </p:cNvPr>
          <p:cNvSpPr>
            <a:spLocks noGrp="1" noChangeArrowheads="1"/>
          </p:cNvSpPr>
          <p:nvPr>
            <p:ph type="title"/>
          </p:nvPr>
        </p:nvSpPr>
        <p:spPr/>
        <p:txBody>
          <a:bodyPr/>
          <a:lstStyle/>
          <a:p>
            <a:r>
              <a:rPr lang="en-US" altLang="fr-FR"/>
              <a:t>Support and Services</a:t>
            </a:r>
          </a:p>
        </p:txBody>
      </p:sp>
      <p:sp>
        <p:nvSpPr>
          <p:cNvPr id="88067" name="Rectangle 3">
            <a:extLst>
              <a:ext uri="{FF2B5EF4-FFF2-40B4-BE49-F238E27FC236}">
                <a16:creationId xmlns:a16="http://schemas.microsoft.com/office/drawing/2014/main" id="{50E835A0-0206-DCE7-629B-5B80680ED45F}"/>
              </a:ext>
            </a:extLst>
          </p:cNvPr>
          <p:cNvSpPr>
            <a:spLocks noGrp="1" noChangeArrowheads="1"/>
          </p:cNvSpPr>
          <p:nvPr>
            <p:ph type="body" idx="1"/>
          </p:nvPr>
        </p:nvSpPr>
        <p:spPr/>
        <p:txBody>
          <a:bodyPr/>
          <a:lstStyle/>
          <a:p>
            <a:pPr marL="381000" indent="-381000"/>
            <a:r>
              <a:rPr lang="en-US" altLang="fr-FR"/>
              <a:t>Online Forum</a:t>
            </a:r>
          </a:p>
          <a:p>
            <a:pPr marL="800100" lvl="1" indent="-342900"/>
            <a:r>
              <a:rPr lang="en-US" altLang="fr-FR"/>
              <a:t>https://sourceforge.net/forum/?group_id=115059</a:t>
            </a:r>
          </a:p>
          <a:p>
            <a:pPr marL="800100" lvl="1" indent="-342900"/>
            <a:r>
              <a:rPr lang="en-US" altLang="fr-FR"/>
              <a:t>Support both English and Chinese languages</a:t>
            </a:r>
          </a:p>
          <a:p>
            <a:pPr marL="381000" indent="-381000"/>
            <a:endParaRPr lang="en-US" altLang="fr-FR"/>
          </a:p>
          <a:p>
            <a:pPr marL="381000" indent="-381000"/>
            <a:r>
              <a:rPr lang="en-US" altLang="fr-FR"/>
              <a:t>Consulting service</a:t>
            </a:r>
          </a:p>
          <a:p>
            <a:pPr marL="800100" lvl="1" indent="-342900"/>
            <a:r>
              <a:rPr lang="en-US" altLang="fr-FR"/>
              <a:t>Dedicated service to customers’ projects</a:t>
            </a:r>
          </a:p>
          <a:p>
            <a:pPr marL="800100" lvl="1" indent="-342900"/>
            <a:r>
              <a:rPr lang="en-US" altLang="fr-FR"/>
              <a:t>Provided by UDT developers</a:t>
            </a:r>
          </a:p>
        </p:txBody>
      </p:sp>
      <p:sp>
        <p:nvSpPr>
          <p:cNvPr id="88068" name="Rectangle 4">
            <a:extLst>
              <a:ext uri="{FF2B5EF4-FFF2-40B4-BE49-F238E27FC236}">
                <a16:creationId xmlns:a16="http://schemas.microsoft.com/office/drawing/2014/main" id="{7766409C-1D02-D1D6-A044-64B03AB0EE39}"/>
              </a:ext>
            </a:extLst>
          </p:cNvPr>
          <p:cNvSpPr>
            <a:spLocks noChangeArrowheads="1"/>
          </p:cNvSpPr>
          <p:nvPr/>
        </p:nvSpPr>
        <p:spPr bwMode="auto">
          <a:xfrm>
            <a:off x="2955925"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8069" name="Rectangle 5">
            <a:extLst>
              <a:ext uri="{FF2B5EF4-FFF2-40B4-BE49-F238E27FC236}">
                <a16:creationId xmlns:a16="http://schemas.microsoft.com/office/drawing/2014/main" id="{B5AE5396-ACAB-3527-D13C-7AF465EA2655}"/>
              </a:ext>
            </a:extLst>
          </p:cNvPr>
          <p:cNvSpPr>
            <a:spLocks noChangeArrowheads="1"/>
          </p:cNvSpPr>
          <p:nvPr/>
        </p:nvSpPr>
        <p:spPr bwMode="auto">
          <a:xfrm>
            <a:off x="381000"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8070" name="Rectangle 6">
            <a:extLst>
              <a:ext uri="{FF2B5EF4-FFF2-40B4-BE49-F238E27FC236}">
                <a16:creationId xmlns:a16="http://schemas.microsoft.com/office/drawing/2014/main" id="{71C8E49B-E93B-3402-A7CF-389A89AA6E58}"/>
              </a:ext>
            </a:extLst>
          </p:cNvPr>
          <p:cNvSpPr>
            <a:spLocks noChangeArrowheads="1"/>
          </p:cNvSpPr>
          <p:nvPr/>
        </p:nvSpPr>
        <p:spPr bwMode="auto">
          <a:xfrm>
            <a:off x="1676400"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8071" name="Rectangle 7">
            <a:extLst>
              <a:ext uri="{FF2B5EF4-FFF2-40B4-BE49-F238E27FC236}">
                <a16:creationId xmlns:a16="http://schemas.microsoft.com/office/drawing/2014/main" id="{AADA0F93-8590-D935-2741-2D94AC5BAA13}"/>
              </a:ext>
            </a:extLst>
          </p:cNvPr>
          <p:cNvSpPr>
            <a:spLocks noChangeArrowheads="1"/>
          </p:cNvSpPr>
          <p:nvPr/>
        </p:nvSpPr>
        <p:spPr bwMode="auto">
          <a:xfrm>
            <a:off x="4244975"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8072" name="Rectangle 8">
            <a:extLst>
              <a:ext uri="{FF2B5EF4-FFF2-40B4-BE49-F238E27FC236}">
                <a16:creationId xmlns:a16="http://schemas.microsoft.com/office/drawing/2014/main" id="{F19D9F26-8540-D013-3E39-D390F20AB229}"/>
              </a:ext>
            </a:extLst>
          </p:cNvPr>
          <p:cNvSpPr>
            <a:spLocks noChangeArrowheads="1"/>
          </p:cNvSpPr>
          <p:nvPr/>
        </p:nvSpPr>
        <p:spPr bwMode="auto">
          <a:xfrm>
            <a:off x="5540375"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8073" name="Rectangle 9">
            <a:extLst>
              <a:ext uri="{FF2B5EF4-FFF2-40B4-BE49-F238E27FC236}">
                <a16:creationId xmlns:a16="http://schemas.microsoft.com/office/drawing/2014/main" id="{8D4FD077-A857-CD2D-1891-0D70B2B62575}"/>
              </a:ext>
            </a:extLst>
          </p:cNvPr>
          <p:cNvSpPr>
            <a:spLocks noChangeArrowheads="1"/>
          </p:cNvSpPr>
          <p:nvPr/>
        </p:nvSpPr>
        <p:spPr bwMode="auto">
          <a:xfrm>
            <a:off x="6827838" y="6477000"/>
            <a:ext cx="785812"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3">
            <a:extLst>
              <a:ext uri="{FF2B5EF4-FFF2-40B4-BE49-F238E27FC236}">
                <a16:creationId xmlns:a16="http://schemas.microsoft.com/office/drawing/2014/main" id="{721EA269-5E45-DF76-CCBE-69E8078A6B2B}"/>
              </a:ext>
            </a:extLst>
          </p:cNvPr>
          <p:cNvSpPr>
            <a:spLocks noGrp="1"/>
          </p:cNvSpPr>
          <p:nvPr>
            <p:ph type="sldNum" sz="quarter" idx="10"/>
          </p:nvPr>
        </p:nvSpPr>
        <p:spPr/>
        <p:txBody>
          <a:bodyPr/>
          <a:lstStyle/>
          <a:p>
            <a:fld id="{231DA298-CF33-C84C-B508-8B399981036C}" type="slidenum">
              <a:rPr lang="en-US" altLang="fr-FR"/>
              <a:pPr/>
              <a:t>48</a:t>
            </a:fld>
            <a:r>
              <a:rPr lang="en-US" altLang="fr-FR"/>
              <a:t> :: 50</a:t>
            </a:r>
          </a:p>
        </p:txBody>
      </p:sp>
      <p:sp>
        <p:nvSpPr>
          <p:cNvPr id="162818" name="Rectangle 2">
            <a:extLst>
              <a:ext uri="{FF2B5EF4-FFF2-40B4-BE49-F238E27FC236}">
                <a16:creationId xmlns:a16="http://schemas.microsoft.com/office/drawing/2014/main" id="{F786B67E-290C-FE78-B5FF-60992A2D8CA4}"/>
              </a:ext>
            </a:extLst>
          </p:cNvPr>
          <p:cNvSpPr>
            <a:spLocks noGrp="1" noChangeArrowheads="1"/>
          </p:cNvSpPr>
          <p:nvPr>
            <p:ph type="title"/>
          </p:nvPr>
        </p:nvSpPr>
        <p:spPr/>
        <p:txBody>
          <a:bodyPr/>
          <a:lstStyle/>
          <a:p>
            <a:r>
              <a:rPr lang="en-US" altLang="fr-FR"/>
              <a:t>Achievements</a:t>
            </a:r>
          </a:p>
        </p:txBody>
      </p:sp>
      <p:sp>
        <p:nvSpPr>
          <p:cNvPr id="162819" name="Rectangle 3">
            <a:extLst>
              <a:ext uri="{FF2B5EF4-FFF2-40B4-BE49-F238E27FC236}">
                <a16:creationId xmlns:a16="http://schemas.microsoft.com/office/drawing/2014/main" id="{A3B91F29-4F7E-B3DB-3475-BE4A018BD2FC}"/>
              </a:ext>
            </a:extLst>
          </p:cNvPr>
          <p:cNvSpPr>
            <a:spLocks noGrp="1" noChangeArrowheads="1"/>
          </p:cNvSpPr>
          <p:nvPr>
            <p:ph type="body" idx="1"/>
          </p:nvPr>
        </p:nvSpPr>
        <p:spPr/>
        <p:txBody>
          <a:bodyPr/>
          <a:lstStyle/>
          <a:p>
            <a:r>
              <a:rPr lang="en-US" altLang="fr-FR"/>
              <a:t>SC 2002 </a:t>
            </a:r>
            <a:r>
              <a:rPr lang="en-US" altLang="fr-FR">
                <a:cs typeface="Times New Roman" panose="02020603050405020304" pitchFamily="18" charset="0"/>
              </a:rPr>
              <a:t>Bandwidth Challenge “Best Use of Emerging Network Infrastructure” Award</a:t>
            </a:r>
          </a:p>
          <a:p>
            <a:endParaRPr lang="en-US" altLang="fr-FR">
              <a:cs typeface="Times New Roman" panose="02020603050405020304" pitchFamily="18" charset="0"/>
            </a:endParaRPr>
          </a:p>
          <a:p>
            <a:r>
              <a:rPr lang="en-US" altLang="fr-FR"/>
              <a:t>SC 2003 </a:t>
            </a:r>
            <a:r>
              <a:rPr lang="en-US" altLang="fr-FR">
                <a:cs typeface="Times New Roman" panose="02020603050405020304" pitchFamily="18" charset="0"/>
              </a:rPr>
              <a:t>Bandwidth Challenge “Application Foundation” Award</a:t>
            </a:r>
            <a:r>
              <a:rPr lang="en-US" altLang="fr-FR"/>
              <a:t> </a:t>
            </a:r>
          </a:p>
          <a:p>
            <a:endParaRPr lang="en-US" altLang="fr-FR"/>
          </a:p>
          <a:p>
            <a:r>
              <a:rPr lang="en-US" altLang="fr-FR">
                <a:cs typeface="Times New Roman" panose="02020603050405020304" pitchFamily="18" charset="0"/>
              </a:rPr>
              <a:t>SC 2004 Bandwidth Challenge “Best Replacement for FedEx / UDP Fairness” Award</a:t>
            </a:r>
          </a:p>
          <a:p>
            <a:endParaRPr lang="en-US" altLang="fr-FR">
              <a:cs typeface="Times New Roman" panose="02020603050405020304" pitchFamily="18" charset="0"/>
            </a:endParaRPr>
          </a:p>
          <a:p>
            <a:r>
              <a:rPr lang="en-US" altLang="fr-FR"/>
              <a:t>SC 2006 Bandwidth Challenge Winner</a:t>
            </a:r>
          </a:p>
          <a:p>
            <a:endParaRPr lang="en-US" altLang="fr-FR"/>
          </a:p>
          <a:p>
            <a:r>
              <a:rPr lang="en-US" altLang="fr-FR"/>
              <a:t>SC 2008 Bandwidth Challenge Winner</a:t>
            </a:r>
          </a:p>
        </p:txBody>
      </p:sp>
      <p:sp>
        <p:nvSpPr>
          <p:cNvPr id="162820" name="Rectangle 4">
            <a:extLst>
              <a:ext uri="{FF2B5EF4-FFF2-40B4-BE49-F238E27FC236}">
                <a16:creationId xmlns:a16="http://schemas.microsoft.com/office/drawing/2014/main" id="{24FE654F-EBAA-781B-A59A-F8F48A439372}"/>
              </a:ext>
            </a:extLst>
          </p:cNvPr>
          <p:cNvSpPr>
            <a:spLocks noChangeArrowheads="1"/>
          </p:cNvSpPr>
          <p:nvPr/>
        </p:nvSpPr>
        <p:spPr bwMode="auto">
          <a:xfrm>
            <a:off x="2955925"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2821" name="Rectangle 5">
            <a:extLst>
              <a:ext uri="{FF2B5EF4-FFF2-40B4-BE49-F238E27FC236}">
                <a16:creationId xmlns:a16="http://schemas.microsoft.com/office/drawing/2014/main" id="{AECE54AB-9FAC-5D7D-F4D6-C21718AD50D3}"/>
              </a:ext>
            </a:extLst>
          </p:cNvPr>
          <p:cNvSpPr>
            <a:spLocks noChangeArrowheads="1"/>
          </p:cNvSpPr>
          <p:nvPr/>
        </p:nvSpPr>
        <p:spPr bwMode="auto">
          <a:xfrm>
            <a:off x="381000"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2822" name="Rectangle 6">
            <a:extLst>
              <a:ext uri="{FF2B5EF4-FFF2-40B4-BE49-F238E27FC236}">
                <a16:creationId xmlns:a16="http://schemas.microsoft.com/office/drawing/2014/main" id="{AE8BF0CF-A03D-6D7A-5FE9-DEF43C06142A}"/>
              </a:ext>
            </a:extLst>
          </p:cNvPr>
          <p:cNvSpPr>
            <a:spLocks noChangeArrowheads="1"/>
          </p:cNvSpPr>
          <p:nvPr/>
        </p:nvSpPr>
        <p:spPr bwMode="auto">
          <a:xfrm>
            <a:off x="1676400"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2823" name="Rectangle 7">
            <a:extLst>
              <a:ext uri="{FF2B5EF4-FFF2-40B4-BE49-F238E27FC236}">
                <a16:creationId xmlns:a16="http://schemas.microsoft.com/office/drawing/2014/main" id="{0F093F5B-9C5F-1DDE-D532-E754381D447E}"/>
              </a:ext>
            </a:extLst>
          </p:cNvPr>
          <p:cNvSpPr>
            <a:spLocks noChangeArrowheads="1"/>
          </p:cNvSpPr>
          <p:nvPr/>
        </p:nvSpPr>
        <p:spPr bwMode="auto">
          <a:xfrm>
            <a:off x="4244975"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2824" name="Rectangle 8">
            <a:extLst>
              <a:ext uri="{FF2B5EF4-FFF2-40B4-BE49-F238E27FC236}">
                <a16:creationId xmlns:a16="http://schemas.microsoft.com/office/drawing/2014/main" id="{BFC51DA1-F30A-DC06-0E00-142FEC1246C7}"/>
              </a:ext>
            </a:extLst>
          </p:cNvPr>
          <p:cNvSpPr>
            <a:spLocks noChangeArrowheads="1"/>
          </p:cNvSpPr>
          <p:nvPr/>
        </p:nvSpPr>
        <p:spPr bwMode="auto">
          <a:xfrm>
            <a:off x="5540375"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2825" name="Rectangle 9">
            <a:extLst>
              <a:ext uri="{FF2B5EF4-FFF2-40B4-BE49-F238E27FC236}">
                <a16:creationId xmlns:a16="http://schemas.microsoft.com/office/drawing/2014/main" id="{8A75B955-4A65-6C44-B4C6-87D336D9E0DF}"/>
              </a:ext>
            </a:extLst>
          </p:cNvPr>
          <p:cNvSpPr>
            <a:spLocks noChangeArrowheads="1"/>
          </p:cNvSpPr>
          <p:nvPr/>
        </p:nvSpPr>
        <p:spPr bwMode="auto">
          <a:xfrm>
            <a:off x="6827838" y="6477000"/>
            <a:ext cx="950912"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3">
            <a:extLst>
              <a:ext uri="{FF2B5EF4-FFF2-40B4-BE49-F238E27FC236}">
                <a16:creationId xmlns:a16="http://schemas.microsoft.com/office/drawing/2014/main" id="{532845A3-4715-EF93-F0CD-C2051810764C}"/>
              </a:ext>
            </a:extLst>
          </p:cNvPr>
          <p:cNvSpPr>
            <a:spLocks noGrp="1"/>
          </p:cNvSpPr>
          <p:nvPr>
            <p:ph type="sldNum" sz="quarter" idx="10"/>
          </p:nvPr>
        </p:nvSpPr>
        <p:spPr/>
        <p:txBody>
          <a:bodyPr/>
          <a:lstStyle/>
          <a:p>
            <a:fld id="{11974A68-A127-DA49-ACA6-4C8E432E5018}" type="slidenum">
              <a:rPr lang="en-US" altLang="fr-FR"/>
              <a:pPr/>
              <a:t>49</a:t>
            </a:fld>
            <a:r>
              <a:rPr lang="en-US" altLang="fr-FR"/>
              <a:t> :: 50</a:t>
            </a:r>
          </a:p>
        </p:txBody>
      </p:sp>
      <p:sp>
        <p:nvSpPr>
          <p:cNvPr id="95234" name="Rectangle 2">
            <a:extLst>
              <a:ext uri="{FF2B5EF4-FFF2-40B4-BE49-F238E27FC236}">
                <a16:creationId xmlns:a16="http://schemas.microsoft.com/office/drawing/2014/main" id="{76A612EC-59D9-1CCB-70A0-3BC28D441467}"/>
              </a:ext>
            </a:extLst>
          </p:cNvPr>
          <p:cNvSpPr>
            <a:spLocks noGrp="1" noChangeArrowheads="1"/>
          </p:cNvSpPr>
          <p:nvPr>
            <p:ph type="title"/>
          </p:nvPr>
        </p:nvSpPr>
        <p:spPr/>
        <p:txBody>
          <a:bodyPr/>
          <a:lstStyle/>
          <a:p>
            <a:r>
              <a:rPr lang="en-US" altLang="fr-FR"/>
              <a:t>Vision</a:t>
            </a:r>
          </a:p>
        </p:txBody>
      </p:sp>
      <p:sp>
        <p:nvSpPr>
          <p:cNvPr id="95235" name="Rectangle 3">
            <a:extLst>
              <a:ext uri="{FF2B5EF4-FFF2-40B4-BE49-F238E27FC236}">
                <a16:creationId xmlns:a16="http://schemas.microsoft.com/office/drawing/2014/main" id="{E24362F8-9653-29CA-044A-7ADD93DEDF01}"/>
              </a:ext>
            </a:extLst>
          </p:cNvPr>
          <p:cNvSpPr>
            <a:spLocks noGrp="1" noChangeArrowheads="1"/>
          </p:cNvSpPr>
          <p:nvPr>
            <p:ph type="body" idx="1"/>
          </p:nvPr>
        </p:nvSpPr>
        <p:spPr/>
        <p:txBody>
          <a:bodyPr/>
          <a:lstStyle/>
          <a:p>
            <a:r>
              <a:rPr lang="en-US" altLang="fr-FR"/>
              <a:t>Short-term</a:t>
            </a:r>
          </a:p>
          <a:p>
            <a:pPr lvl="1"/>
            <a:r>
              <a:rPr lang="en-US" altLang="fr-FR"/>
              <a:t>A practical solution to the distributed data intensive applications in high BDP environments</a:t>
            </a:r>
          </a:p>
          <a:p>
            <a:pPr lvl="1"/>
            <a:endParaRPr lang="en-US" altLang="fr-FR"/>
          </a:p>
          <a:p>
            <a:r>
              <a:rPr lang="en-US" altLang="fr-FR"/>
              <a:t>Long-term</a:t>
            </a:r>
          </a:p>
          <a:p>
            <a:pPr lvl="1"/>
            <a:r>
              <a:rPr lang="en-US" altLang="fr-FR"/>
              <a:t>Evolve with new technologies (open source &amp; open standard)</a:t>
            </a:r>
          </a:p>
          <a:p>
            <a:pPr lvl="1"/>
            <a:r>
              <a:rPr lang="en-US" altLang="fr-FR"/>
              <a:t>More functionalities and support for more use scenarios</a:t>
            </a:r>
          </a:p>
          <a:p>
            <a:pPr lvl="1"/>
            <a:r>
              <a:rPr lang="en-US" altLang="fr-FR"/>
              <a:t>Network research platform (e.g., fast prototyping and evaluation of new control algorithms)</a:t>
            </a:r>
          </a:p>
        </p:txBody>
      </p:sp>
      <p:sp>
        <p:nvSpPr>
          <p:cNvPr id="95236" name="Rectangle 4">
            <a:extLst>
              <a:ext uri="{FF2B5EF4-FFF2-40B4-BE49-F238E27FC236}">
                <a16:creationId xmlns:a16="http://schemas.microsoft.com/office/drawing/2014/main" id="{990FA07B-2522-9C22-7141-FEEFBE993B07}"/>
              </a:ext>
            </a:extLst>
          </p:cNvPr>
          <p:cNvSpPr>
            <a:spLocks noChangeArrowheads="1"/>
          </p:cNvSpPr>
          <p:nvPr/>
        </p:nvSpPr>
        <p:spPr bwMode="auto">
          <a:xfrm>
            <a:off x="2955925"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95237" name="Rectangle 5">
            <a:extLst>
              <a:ext uri="{FF2B5EF4-FFF2-40B4-BE49-F238E27FC236}">
                <a16:creationId xmlns:a16="http://schemas.microsoft.com/office/drawing/2014/main" id="{3E6574F0-9506-1FEA-C050-B5831040288D}"/>
              </a:ext>
            </a:extLst>
          </p:cNvPr>
          <p:cNvSpPr>
            <a:spLocks noChangeArrowheads="1"/>
          </p:cNvSpPr>
          <p:nvPr/>
        </p:nvSpPr>
        <p:spPr bwMode="auto">
          <a:xfrm>
            <a:off x="381000"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95238" name="Rectangle 6">
            <a:extLst>
              <a:ext uri="{FF2B5EF4-FFF2-40B4-BE49-F238E27FC236}">
                <a16:creationId xmlns:a16="http://schemas.microsoft.com/office/drawing/2014/main" id="{B65D2A64-418B-61DB-9C83-E45F166BE49D}"/>
              </a:ext>
            </a:extLst>
          </p:cNvPr>
          <p:cNvSpPr>
            <a:spLocks noChangeArrowheads="1"/>
          </p:cNvSpPr>
          <p:nvPr/>
        </p:nvSpPr>
        <p:spPr bwMode="auto">
          <a:xfrm>
            <a:off x="1676400"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95239" name="Rectangle 7">
            <a:extLst>
              <a:ext uri="{FF2B5EF4-FFF2-40B4-BE49-F238E27FC236}">
                <a16:creationId xmlns:a16="http://schemas.microsoft.com/office/drawing/2014/main" id="{87D3C4F0-D738-1817-3793-F07A27894BE2}"/>
              </a:ext>
            </a:extLst>
          </p:cNvPr>
          <p:cNvSpPr>
            <a:spLocks noChangeArrowheads="1"/>
          </p:cNvSpPr>
          <p:nvPr/>
        </p:nvSpPr>
        <p:spPr bwMode="auto">
          <a:xfrm>
            <a:off x="4244975"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95240" name="Rectangle 8">
            <a:extLst>
              <a:ext uri="{FF2B5EF4-FFF2-40B4-BE49-F238E27FC236}">
                <a16:creationId xmlns:a16="http://schemas.microsoft.com/office/drawing/2014/main" id="{0D95ACAA-CC24-E3A4-5557-D037D36A4124}"/>
              </a:ext>
            </a:extLst>
          </p:cNvPr>
          <p:cNvSpPr>
            <a:spLocks noChangeArrowheads="1"/>
          </p:cNvSpPr>
          <p:nvPr/>
        </p:nvSpPr>
        <p:spPr bwMode="auto">
          <a:xfrm>
            <a:off x="5540375"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95241" name="Rectangle 9">
            <a:extLst>
              <a:ext uri="{FF2B5EF4-FFF2-40B4-BE49-F238E27FC236}">
                <a16:creationId xmlns:a16="http://schemas.microsoft.com/office/drawing/2014/main" id="{6A45AB1A-F54B-05CB-99AF-87EB6CE41490}"/>
              </a:ext>
            </a:extLst>
          </p:cNvPr>
          <p:cNvSpPr>
            <a:spLocks noChangeArrowheads="1"/>
          </p:cNvSpPr>
          <p:nvPr/>
        </p:nvSpPr>
        <p:spPr bwMode="auto">
          <a:xfrm>
            <a:off x="6827838" y="6477000"/>
            <a:ext cx="1106487"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3">
            <a:extLst>
              <a:ext uri="{FF2B5EF4-FFF2-40B4-BE49-F238E27FC236}">
                <a16:creationId xmlns:a16="http://schemas.microsoft.com/office/drawing/2014/main" id="{40B5EA24-0926-5A30-608E-96CC7CBAD696}"/>
              </a:ext>
            </a:extLst>
          </p:cNvPr>
          <p:cNvSpPr>
            <a:spLocks noGrp="1"/>
          </p:cNvSpPr>
          <p:nvPr>
            <p:ph type="sldNum" sz="quarter" idx="10"/>
          </p:nvPr>
        </p:nvSpPr>
        <p:spPr/>
        <p:txBody>
          <a:bodyPr/>
          <a:lstStyle/>
          <a:p>
            <a:fld id="{2CC404D1-0F5F-DC43-877F-50F07BEB83B7}" type="slidenum">
              <a:rPr lang="en-US" altLang="fr-FR"/>
              <a:pPr/>
              <a:t>5</a:t>
            </a:fld>
            <a:r>
              <a:rPr lang="en-US" altLang="fr-FR"/>
              <a:t> :: 50</a:t>
            </a:r>
          </a:p>
        </p:txBody>
      </p:sp>
      <p:sp>
        <p:nvSpPr>
          <p:cNvPr id="62466" name="Rectangle 1026">
            <a:extLst>
              <a:ext uri="{FF2B5EF4-FFF2-40B4-BE49-F238E27FC236}">
                <a16:creationId xmlns:a16="http://schemas.microsoft.com/office/drawing/2014/main" id="{2190934A-812E-DC0E-6787-FCF10C941DD7}"/>
              </a:ext>
            </a:extLst>
          </p:cNvPr>
          <p:cNvSpPr>
            <a:spLocks noGrp="1" noChangeArrowheads="1"/>
          </p:cNvSpPr>
          <p:nvPr>
            <p:ph type="title"/>
          </p:nvPr>
        </p:nvSpPr>
        <p:spPr/>
        <p:txBody>
          <a:bodyPr/>
          <a:lstStyle/>
          <a:p>
            <a:r>
              <a:rPr lang="en-US" altLang="fr-FR"/>
              <a:t>Data Transport Protocol</a:t>
            </a:r>
          </a:p>
        </p:txBody>
      </p:sp>
      <p:sp>
        <p:nvSpPr>
          <p:cNvPr id="62467" name="Rectangle 1027">
            <a:extLst>
              <a:ext uri="{FF2B5EF4-FFF2-40B4-BE49-F238E27FC236}">
                <a16:creationId xmlns:a16="http://schemas.microsoft.com/office/drawing/2014/main" id="{1923C047-0B7C-65D5-19C1-2BE2FF06E4CB}"/>
              </a:ext>
            </a:extLst>
          </p:cNvPr>
          <p:cNvSpPr>
            <a:spLocks noGrp="1" noChangeArrowheads="1"/>
          </p:cNvSpPr>
          <p:nvPr>
            <p:ph type="body" idx="1"/>
          </p:nvPr>
        </p:nvSpPr>
        <p:spPr>
          <a:xfrm>
            <a:off x="381000" y="1066800"/>
            <a:ext cx="4191000" cy="5029200"/>
          </a:xfrm>
        </p:spPr>
        <p:txBody>
          <a:bodyPr/>
          <a:lstStyle/>
          <a:p>
            <a:r>
              <a:rPr lang="en-US" altLang="fr-FR"/>
              <a:t>Functionalities</a:t>
            </a:r>
          </a:p>
          <a:p>
            <a:pPr lvl="1"/>
            <a:r>
              <a:rPr lang="en-US" altLang="fr-FR"/>
              <a:t>Streaming, messaging</a:t>
            </a:r>
          </a:p>
          <a:p>
            <a:pPr lvl="1"/>
            <a:r>
              <a:rPr lang="en-US" altLang="fr-FR"/>
              <a:t>Reliability</a:t>
            </a:r>
          </a:p>
          <a:p>
            <a:pPr lvl="1"/>
            <a:r>
              <a:rPr lang="en-US" altLang="fr-FR"/>
              <a:t>Timeliness</a:t>
            </a:r>
          </a:p>
          <a:p>
            <a:pPr lvl="1"/>
            <a:r>
              <a:rPr lang="en-US" altLang="fr-FR"/>
              <a:t>Unicast vs. multicast</a:t>
            </a:r>
          </a:p>
          <a:p>
            <a:endParaRPr lang="en-US" altLang="fr-FR"/>
          </a:p>
          <a:p>
            <a:r>
              <a:rPr lang="en-US" altLang="fr-FR"/>
              <a:t>Congestion control</a:t>
            </a:r>
          </a:p>
          <a:p>
            <a:pPr lvl="1"/>
            <a:r>
              <a:rPr lang="en-US" altLang="fr-FR"/>
              <a:t>Efficiency</a:t>
            </a:r>
          </a:p>
          <a:p>
            <a:pPr lvl="1"/>
            <a:r>
              <a:rPr lang="en-US" altLang="fr-FR"/>
              <a:t>Fairness</a:t>
            </a:r>
          </a:p>
          <a:p>
            <a:pPr lvl="1"/>
            <a:r>
              <a:rPr lang="en-US" altLang="fr-FR"/>
              <a:t>Convergence</a:t>
            </a:r>
          </a:p>
          <a:p>
            <a:pPr lvl="1"/>
            <a:r>
              <a:rPr lang="en-US" altLang="fr-FR"/>
              <a:t>Distributedness</a:t>
            </a:r>
          </a:p>
        </p:txBody>
      </p:sp>
      <p:sp>
        <p:nvSpPr>
          <p:cNvPr id="62469" name="Rectangle 1029">
            <a:extLst>
              <a:ext uri="{FF2B5EF4-FFF2-40B4-BE49-F238E27FC236}">
                <a16:creationId xmlns:a16="http://schemas.microsoft.com/office/drawing/2014/main" id="{0BA5F726-8EFC-E3BF-9C3D-8E9C29C87245}"/>
              </a:ext>
            </a:extLst>
          </p:cNvPr>
          <p:cNvSpPr>
            <a:spLocks noChangeArrowheads="1"/>
          </p:cNvSpPr>
          <p:nvPr/>
        </p:nvSpPr>
        <p:spPr bwMode="auto">
          <a:xfrm>
            <a:off x="5029200" y="5257800"/>
            <a:ext cx="3048000" cy="457200"/>
          </a:xfrm>
          <a:prstGeom prst="rect">
            <a:avLst/>
          </a:prstGeom>
          <a:solidFill>
            <a:srgbClr val="CCFF33"/>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CCFF33"/>
            </a:extrusionClr>
            <a:contourClr>
              <a:srgbClr val="CCFF33"/>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US" altLang="fr-FR" sz="2000"/>
              <a:t>Physical Layer</a:t>
            </a:r>
          </a:p>
        </p:txBody>
      </p:sp>
      <p:sp>
        <p:nvSpPr>
          <p:cNvPr id="62471" name="Rectangle 1031">
            <a:extLst>
              <a:ext uri="{FF2B5EF4-FFF2-40B4-BE49-F238E27FC236}">
                <a16:creationId xmlns:a16="http://schemas.microsoft.com/office/drawing/2014/main" id="{95567EAC-A0D0-B1CA-C5DC-87A92517F130}"/>
              </a:ext>
            </a:extLst>
          </p:cNvPr>
          <p:cNvSpPr>
            <a:spLocks noChangeArrowheads="1"/>
          </p:cNvSpPr>
          <p:nvPr/>
        </p:nvSpPr>
        <p:spPr bwMode="auto">
          <a:xfrm>
            <a:off x="5029200" y="2209800"/>
            <a:ext cx="3048000" cy="457200"/>
          </a:xfrm>
          <a:prstGeom prst="rect">
            <a:avLst/>
          </a:prstGeom>
          <a:solidFill>
            <a:srgbClr val="CCFF33"/>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CCFF33"/>
            </a:extrusionClr>
            <a:contourClr>
              <a:srgbClr val="CCFF33"/>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US" altLang="fr-FR" sz="2000"/>
              <a:t>Applications</a:t>
            </a:r>
          </a:p>
        </p:txBody>
      </p:sp>
      <p:sp>
        <p:nvSpPr>
          <p:cNvPr id="62472" name="Rectangle 1032">
            <a:extLst>
              <a:ext uri="{FF2B5EF4-FFF2-40B4-BE49-F238E27FC236}">
                <a16:creationId xmlns:a16="http://schemas.microsoft.com/office/drawing/2014/main" id="{59798CB0-045C-EB94-5A62-CAB8271E04F9}"/>
              </a:ext>
            </a:extLst>
          </p:cNvPr>
          <p:cNvSpPr>
            <a:spLocks noChangeArrowheads="1"/>
          </p:cNvSpPr>
          <p:nvPr/>
        </p:nvSpPr>
        <p:spPr bwMode="auto">
          <a:xfrm>
            <a:off x="5029200" y="4495800"/>
            <a:ext cx="3048000" cy="457200"/>
          </a:xfrm>
          <a:prstGeom prst="rect">
            <a:avLst/>
          </a:prstGeom>
          <a:solidFill>
            <a:srgbClr val="CCFF33"/>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CCFF33"/>
            </a:extrusionClr>
            <a:contourClr>
              <a:srgbClr val="CCFF33"/>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US" altLang="fr-FR" sz="2000"/>
              <a:t>Data link Layer</a:t>
            </a:r>
          </a:p>
        </p:txBody>
      </p:sp>
      <p:sp>
        <p:nvSpPr>
          <p:cNvPr id="62473" name="Rectangle 1033">
            <a:extLst>
              <a:ext uri="{FF2B5EF4-FFF2-40B4-BE49-F238E27FC236}">
                <a16:creationId xmlns:a16="http://schemas.microsoft.com/office/drawing/2014/main" id="{63ECE59E-066E-5284-DDE7-7542A016F83F}"/>
              </a:ext>
            </a:extLst>
          </p:cNvPr>
          <p:cNvSpPr>
            <a:spLocks noChangeArrowheads="1"/>
          </p:cNvSpPr>
          <p:nvPr/>
        </p:nvSpPr>
        <p:spPr bwMode="auto">
          <a:xfrm>
            <a:off x="5029200" y="3733800"/>
            <a:ext cx="3048000" cy="457200"/>
          </a:xfrm>
          <a:prstGeom prst="rect">
            <a:avLst/>
          </a:prstGeom>
          <a:solidFill>
            <a:srgbClr val="CCFF33"/>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CCFF33"/>
            </a:extrusionClr>
            <a:contourClr>
              <a:srgbClr val="CCFF33"/>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US" altLang="fr-FR" sz="2000"/>
              <a:t>Network Layer</a:t>
            </a:r>
          </a:p>
        </p:txBody>
      </p:sp>
      <p:sp>
        <p:nvSpPr>
          <p:cNvPr id="62474" name="Rectangle 1034">
            <a:extLst>
              <a:ext uri="{FF2B5EF4-FFF2-40B4-BE49-F238E27FC236}">
                <a16:creationId xmlns:a16="http://schemas.microsoft.com/office/drawing/2014/main" id="{24ABA44F-2AE9-66B5-D58F-923E5D3A7B72}"/>
              </a:ext>
            </a:extLst>
          </p:cNvPr>
          <p:cNvSpPr>
            <a:spLocks noChangeArrowheads="1"/>
          </p:cNvSpPr>
          <p:nvPr/>
        </p:nvSpPr>
        <p:spPr bwMode="auto">
          <a:xfrm>
            <a:off x="5029200" y="2971800"/>
            <a:ext cx="3048000" cy="457200"/>
          </a:xfrm>
          <a:prstGeom prst="rect">
            <a:avLst/>
          </a:prstGeom>
          <a:solidFill>
            <a:srgbClr val="FFFF99"/>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99"/>
            </a:extrusionClr>
            <a:contourClr>
              <a:srgbClr val="FFFF99"/>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US" altLang="fr-FR" sz="2000">
                <a:solidFill>
                  <a:srgbClr val="CC3300"/>
                </a:solidFill>
              </a:rPr>
              <a:t>Transport Layer</a:t>
            </a:r>
          </a:p>
        </p:txBody>
      </p:sp>
      <p:sp>
        <p:nvSpPr>
          <p:cNvPr id="62475" name="Rectangle 1035">
            <a:extLst>
              <a:ext uri="{FF2B5EF4-FFF2-40B4-BE49-F238E27FC236}">
                <a16:creationId xmlns:a16="http://schemas.microsoft.com/office/drawing/2014/main" id="{BDF350B3-C9BF-D348-CEDC-079F29DDEA84}"/>
              </a:ext>
            </a:extLst>
          </p:cNvPr>
          <p:cNvSpPr>
            <a:spLocks noChangeArrowheads="1"/>
          </p:cNvSpPr>
          <p:nvPr/>
        </p:nvSpPr>
        <p:spPr bwMode="auto">
          <a:xfrm>
            <a:off x="381000" y="6477000"/>
            <a:ext cx="347663"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3">
            <a:extLst>
              <a:ext uri="{FF2B5EF4-FFF2-40B4-BE49-F238E27FC236}">
                <a16:creationId xmlns:a16="http://schemas.microsoft.com/office/drawing/2014/main" id="{4EB982FB-AC75-00B5-0081-3871752A99C8}"/>
              </a:ext>
            </a:extLst>
          </p:cNvPr>
          <p:cNvSpPr>
            <a:spLocks noGrp="1"/>
          </p:cNvSpPr>
          <p:nvPr>
            <p:ph type="sldNum" sz="quarter" idx="10"/>
          </p:nvPr>
        </p:nvSpPr>
        <p:spPr/>
        <p:txBody>
          <a:bodyPr/>
          <a:lstStyle/>
          <a:p>
            <a:fld id="{62BD3ACC-E0A4-2A47-8381-51962B8D9BD9}" type="slidenum">
              <a:rPr lang="en-US" altLang="fr-FR"/>
              <a:pPr/>
              <a:t>50</a:t>
            </a:fld>
            <a:r>
              <a:rPr lang="en-US" altLang="fr-FR"/>
              <a:t> :: 50</a:t>
            </a:r>
          </a:p>
        </p:txBody>
      </p:sp>
      <p:sp>
        <p:nvSpPr>
          <p:cNvPr id="113666" name="Rectangle 2">
            <a:extLst>
              <a:ext uri="{FF2B5EF4-FFF2-40B4-BE49-F238E27FC236}">
                <a16:creationId xmlns:a16="http://schemas.microsoft.com/office/drawing/2014/main" id="{1F16818B-20AD-7B27-D6D0-3E8BAB50970A}"/>
              </a:ext>
            </a:extLst>
          </p:cNvPr>
          <p:cNvSpPr>
            <a:spLocks noGrp="1" noChangeArrowheads="1"/>
          </p:cNvSpPr>
          <p:nvPr>
            <p:ph type="title"/>
          </p:nvPr>
        </p:nvSpPr>
        <p:spPr/>
        <p:txBody>
          <a:bodyPr/>
          <a:lstStyle/>
          <a:p>
            <a:r>
              <a:rPr lang="en-US" altLang="fr-FR">
                <a:solidFill>
                  <a:schemeClr val="bg1"/>
                </a:solidFill>
              </a:rPr>
              <a:t>The End</a:t>
            </a:r>
          </a:p>
        </p:txBody>
      </p:sp>
      <p:sp>
        <p:nvSpPr>
          <p:cNvPr id="113667" name="Rectangle 3">
            <a:extLst>
              <a:ext uri="{FF2B5EF4-FFF2-40B4-BE49-F238E27FC236}">
                <a16:creationId xmlns:a16="http://schemas.microsoft.com/office/drawing/2014/main" id="{88729C6D-FFE5-5545-3BD2-B35B834FACA9}"/>
              </a:ext>
            </a:extLst>
          </p:cNvPr>
          <p:cNvSpPr>
            <a:spLocks noGrp="1" noChangeArrowheads="1"/>
          </p:cNvSpPr>
          <p:nvPr>
            <p:ph type="body" idx="1"/>
          </p:nvPr>
        </p:nvSpPr>
        <p:spPr>
          <a:xfrm>
            <a:off x="381000" y="3505200"/>
            <a:ext cx="8382000" cy="1600200"/>
          </a:xfrm>
        </p:spPr>
        <p:txBody>
          <a:bodyPr/>
          <a:lstStyle/>
          <a:p>
            <a:pPr algn="ctr">
              <a:buFont typeface="Wingdings" pitchFamily="2" charset="2"/>
              <a:buNone/>
            </a:pPr>
            <a:r>
              <a:rPr lang="en-US" altLang="fr-FR" b="1">
                <a:solidFill>
                  <a:srgbClr val="808000"/>
                </a:solidFill>
              </a:rPr>
              <a:t>Thank You!</a:t>
            </a:r>
          </a:p>
          <a:p>
            <a:pPr algn="ctr">
              <a:buFont typeface="Wingdings" pitchFamily="2" charset="2"/>
              <a:buNone/>
            </a:pPr>
            <a:endParaRPr lang="en-US" altLang="fr-FR" b="1">
              <a:solidFill>
                <a:srgbClr val="808000"/>
              </a:solidFill>
            </a:endParaRPr>
          </a:p>
          <a:p>
            <a:pPr algn="ctr">
              <a:buFont typeface="Wingdings" pitchFamily="2" charset="2"/>
              <a:buNone/>
            </a:pPr>
            <a:r>
              <a:rPr lang="en-US" altLang="fr-FR" b="1">
                <a:solidFill>
                  <a:srgbClr val="808000"/>
                </a:solidFill>
              </a:rPr>
              <a:t>Yunhong Gu, October 10, 2005</a:t>
            </a:r>
          </a:p>
          <a:p>
            <a:pPr algn="ctr">
              <a:buFont typeface="Wingdings" pitchFamily="2" charset="2"/>
              <a:buNone/>
            </a:pPr>
            <a:r>
              <a:rPr lang="en-US" altLang="fr-FR" b="1">
                <a:solidFill>
                  <a:srgbClr val="808000"/>
                </a:solidFill>
              </a:rPr>
              <a:t>Updated on August 8, 2009</a:t>
            </a:r>
          </a:p>
        </p:txBody>
      </p:sp>
      <p:sp>
        <p:nvSpPr>
          <p:cNvPr id="113672" name="Rectangle 8">
            <a:extLst>
              <a:ext uri="{FF2B5EF4-FFF2-40B4-BE49-F238E27FC236}">
                <a16:creationId xmlns:a16="http://schemas.microsoft.com/office/drawing/2014/main" id="{7D62C15A-11F4-54E0-97F1-5B46499AA1AC}"/>
              </a:ext>
            </a:extLst>
          </p:cNvPr>
          <p:cNvSpPr>
            <a:spLocks noChangeArrowheads="1"/>
          </p:cNvSpPr>
          <p:nvPr/>
        </p:nvSpPr>
        <p:spPr bwMode="auto">
          <a:xfrm>
            <a:off x="2955925"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3673" name="Rectangle 9">
            <a:extLst>
              <a:ext uri="{FF2B5EF4-FFF2-40B4-BE49-F238E27FC236}">
                <a16:creationId xmlns:a16="http://schemas.microsoft.com/office/drawing/2014/main" id="{6D1C5160-1E8E-65C0-A1D4-D66827A1EE3D}"/>
              </a:ext>
            </a:extLst>
          </p:cNvPr>
          <p:cNvSpPr>
            <a:spLocks noChangeArrowheads="1"/>
          </p:cNvSpPr>
          <p:nvPr/>
        </p:nvSpPr>
        <p:spPr bwMode="auto">
          <a:xfrm>
            <a:off x="381000"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3674" name="Rectangle 10">
            <a:extLst>
              <a:ext uri="{FF2B5EF4-FFF2-40B4-BE49-F238E27FC236}">
                <a16:creationId xmlns:a16="http://schemas.microsoft.com/office/drawing/2014/main" id="{EDFFBDD9-2A25-7200-247A-4E641BFA5F11}"/>
              </a:ext>
            </a:extLst>
          </p:cNvPr>
          <p:cNvSpPr>
            <a:spLocks noChangeArrowheads="1"/>
          </p:cNvSpPr>
          <p:nvPr/>
        </p:nvSpPr>
        <p:spPr bwMode="auto">
          <a:xfrm>
            <a:off x="1676400"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3675" name="Rectangle 11">
            <a:extLst>
              <a:ext uri="{FF2B5EF4-FFF2-40B4-BE49-F238E27FC236}">
                <a16:creationId xmlns:a16="http://schemas.microsoft.com/office/drawing/2014/main" id="{C5767A49-111A-8077-B197-65CDDFF61097}"/>
              </a:ext>
            </a:extLst>
          </p:cNvPr>
          <p:cNvSpPr>
            <a:spLocks noChangeArrowheads="1"/>
          </p:cNvSpPr>
          <p:nvPr/>
        </p:nvSpPr>
        <p:spPr bwMode="auto">
          <a:xfrm>
            <a:off x="4244975"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3676" name="Rectangle 12">
            <a:extLst>
              <a:ext uri="{FF2B5EF4-FFF2-40B4-BE49-F238E27FC236}">
                <a16:creationId xmlns:a16="http://schemas.microsoft.com/office/drawing/2014/main" id="{4E8F8C08-3605-9861-049E-226D99E9D58A}"/>
              </a:ext>
            </a:extLst>
          </p:cNvPr>
          <p:cNvSpPr>
            <a:spLocks noChangeArrowheads="1"/>
          </p:cNvSpPr>
          <p:nvPr/>
        </p:nvSpPr>
        <p:spPr bwMode="auto">
          <a:xfrm>
            <a:off x="5540375"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3677" name="Rectangle 13">
            <a:extLst>
              <a:ext uri="{FF2B5EF4-FFF2-40B4-BE49-F238E27FC236}">
                <a16:creationId xmlns:a16="http://schemas.microsoft.com/office/drawing/2014/main" id="{EE5C617B-9FF3-534B-7784-0D9D4BEF4759}"/>
              </a:ext>
            </a:extLst>
          </p:cNvPr>
          <p:cNvSpPr>
            <a:spLocks noChangeArrowheads="1"/>
          </p:cNvSpPr>
          <p:nvPr/>
        </p:nvSpPr>
        <p:spPr bwMode="auto">
          <a:xfrm>
            <a:off x="6827838" y="6477000"/>
            <a:ext cx="1270000"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3">
            <a:extLst>
              <a:ext uri="{FF2B5EF4-FFF2-40B4-BE49-F238E27FC236}">
                <a16:creationId xmlns:a16="http://schemas.microsoft.com/office/drawing/2014/main" id="{4C64BF68-26BC-E224-7138-0F6BC4758720}"/>
              </a:ext>
            </a:extLst>
          </p:cNvPr>
          <p:cNvSpPr>
            <a:spLocks noGrp="1"/>
          </p:cNvSpPr>
          <p:nvPr>
            <p:ph type="sldNum" sz="quarter" idx="10"/>
          </p:nvPr>
        </p:nvSpPr>
        <p:spPr/>
        <p:txBody>
          <a:bodyPr/>
          <a:lstStyle/>
          <a:p>
            <a:fld id="{64F8705C-12DF-954E-AAB4-12D00D24B51E}" type="slidenum">
              <a:rPr lang="en-US" altLang="fr-FR"/>
              <a:pPr/>
              <a:t>6</a:t>
            </a:fld>
            <a:r>
              <a:rPr lang="en-US" altLang="fr-FR"/>
              <a:t> :: 50</a:t>
            </a:r>
          </a:p>
        </p:txBody>
      </p:sp>
      <p:sp>
        <p:nvSpPr>
          <p:cNvPr id="63490" name="Rectangle 2">
            <a:extLst>
              <a:ext uri="{FF2B5EF4-FFF2-40B4-BE49-F238E27FC236}">
                <a16:creationId xmlns:a16="http://schemas.microsoft.com/office/drawing/2014/main" id="{CB3A53EB-B71F-16A2-F6A0-1B18156E0F7A}"/>
              </a:ext>
            </a:extLst>
          </p:cNvPr>
          <p:cNvSpPr>
            <a:spLocks noGrp="1" noChangeArrowheads="1"/>
          </p:cNvSpPr>
          <p:nvPr>
            <p:ph type="title"/>
          </p:nvPr>
        </p:nvSpPr>
        <p:spPr/>
        <p:txBody>
          <a:bodyPr/>
          <a:lstStyle/>
          <a:p>
            <a:r>
              <a:rPr lang="en-US" altLang="fr-FR"/>
              <a:t>TCP</a:t>
            </a:r>
          </a:p>
        </p:txBody>
      </p:sp>
      <p:sp>
        <p:nvSpPr>
          <p:cNvPr id="63491" name="Rectangle 3">
            <a:extLst>
              <a:ext uri="{FF2B5EF4-FFF2-40B4-BE49-F238E27FC236}">
                <a16:creationId xmlns:a16="http://schemas.microsoft.com/office/drawing/2014/main" id="{AACEC0FD-7F87-B4D2-A7C5-E2CFFECF07FD}"/>
              </a:ext>
            </a:extLst>
          </p:cNvPr>
          <p:cNvSpPr>
            <a:spLocks noGrp="1" noChangeArrowheads="1"/>
          </p:cNvSpPr>
          <p:nvPr>
            <p:ph type="body" idx="1"/>
          </p:nvPr>
        </p:nvSpPr>
        <p:spPr>
          <a:xfrm>
            <a:off x="381000" y="1066800"/>
            <a:ext cx="8382000" cy="1905000"/>
          </a:xfrm>
        </p:spPr>
        <p:txBody>
          <a:bodyPr/>
          <a:lstStyle/>
          <a:p>
            <a:r>
              <a:rPr lang="en-US" altLang="fr-FR"/>
              <a:t>Reliable, data streaming, unicast</a:t>
            </a:r>
          </a:p>
          <a:p>
            <a:endParaRPr lang="en-US" altLang="fr-FR"/>
          </a:p>
          <a:p>
            <a:r>
              <a:rPr lang="en-US" altLang="fr-FR"/>
              <a:t>Congestion control</a:t>
            </a:r>
          </a:p>
          <a:p>
            <a:pPr lvl="1"/>
            <a:r>
              <a:rPr lang="en-US" altLang="fr-FR"/>
              <a:t>Increase congestion window size (</a:t>
            </a:r>
            <a:r>
              <a:rPr lang="en-US" altLang="fr-FR" i="1"/>
              <a:t>cwnd</a:t>
            </a:r>
            <a:r>
              <a:rPr lang="en-US" altLang="fr-FR"/>
              <a:t>) one full sized packet per RTT</a:t>
            </a:r>
          </a:p>
          <a:p>
            <a:pPr lvl="1"/>
            <a:r>
              <a:rPr lang="en-US" altLang="fr-FR"/>
              <a:t>Halve the </a:t>
            </a:r>
            <a:r>
              <a:rPr lang="en-US" altLang="fr-FR" i="1"/>
              <a:t>cwnd</a:t>
            </a:r>
            <a:r>
              <a:rPr lang="en-US" altLang="fr-FR"/>
              <a:t> per loss event</a:t>
            </a:r>
          </a:p>
        </p:txBody>
      </p:sp>
      <p:sp>
        <p:nvSpPr>
          <p:cNvPr id="63492" name="Line 4">
            <a:extLst>
              <a:ext uri="{FF2B5EF4-FFF2-40B4-BE49-F238E27FC236}">
                <a16:creationId xmlns:a16="http://schemas.microsoft.com/office/drawing/2014/main" id="{4F886B47-C47F-0656-9EF1-45C8A6B65B99}"/>
              </a:ext>
            </a:extLst>
          </p:cNvPr>
          <p:cNvSpPr>
            <a:spLocks noChangeShapeType="1"/>
          </p:cNvSpPr>
          <p:nvPr/>
        </p:nvSpPr>
        <p:spPr bwMode="auto">
          <a:xfrm flipV="1">
            <a:off x="762000" y="3429000"/>
            <a:ext cx="1828800" cy="838200"/>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3493" name="Line 5">
            <a:extLst>
              <a:ext uri="{FF2B5EF4-FFF2-40B4-BE49-F238E27FC236}">
                <a16:creationId xmlns:a16="http://schemas.microsoft.com/office/drawing/2014/main" id="{C902C079-D19E-1784-D15E-84B71060489B}"/>
              </a:ext>
            </a:extLst>
          </p:cNvPr>
          <p:cNvSpPr>
            <a:spLocks noChangeShapeType="1"/>
          </p:cNvSpPr>
          <p:nvPr/>
        </p:nvSpPr>
        <p:spPr bwMode="auto">
          <a:xfrm>
            <a:off x="2590800" y="3429000"/>
            <a:ext cx="0" cy="609600"/>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3494" name="Line 6">
            <a:extLst>
              <a:ext uri="{FF2B5EF4-FFF2-40B4-BE49-F238E27FC236}">
                <a16:creationId xmlns:a16="http://schemas.microsoft.com/office/drawing/2014/main" id="{25CD9083-7A2E-065C-68C1-7BE46C7B29D9}"/>
              </a:ext>
            </a:extLst>
          </p:cNvPr>
          <p:cNvSpPr>
            <a:spLocks noChangeShapeType="1"/>
          </p:cNvSpPr>
          <p:nvPr/>
        </p:nvSpPr>
        <p:spPr bwMode="auto">
          <a:xfrm flipV="1">
            <a:off x="2590800" y="3429000"/>
            <a:ext cx="1371600" cy="609600"/>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3495" name="Line 7">
            <a:extLst>
              <a:ext uri="{FF2B5EF4-FFF2-40B4-BE49-F238E27FC236}">
                <a16:creationId xmlns:a16="http://schemas.microsoft.com/office/drawing/2014/main" id="{7FC023F0-A0A7-01CE-2C1C-226E0F1055E2}"/>
              </a:ext>
            </a:extLst>
          </p:cNvPr>
          <p:cNvSpPr>
            <a:spLocks noChangeShapeType="1"/>
          </p:cNvSpPr>
          <p:nvPr/>
        </p:nvSpPr>
        <p:spPr bwMode="auto">
          <a:xfrm>
            <a:off x="3962400" y="3429000"/>
            <a:ext cx="0" cy="609600"/>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nvGrpSpPr>
          <p:cNvPr id="63501" name="Group 13">
            <a:extLst>
              <a:ext uri="{FF2B5EF4-FFF2-40B4-BE49-F238E27FC236}">
                <a16:creationId xmlns:a16="http://schemas.microsoft.com/office/drawing/2014/main" id="{9E4986C1-F5F9-64B3-D958-4C350D8E6943}"/>
              </a:ext>
            </a:extLst>
          </p:cNvPr>
          <p:cNvGrpSpPr>
            <a:grpSpLocks/>
          </p:cNvGrpSpPr>
          <p:nvPr/>
        </p:nvGrpSpPr>
        <p:grpSpPr bwMode="auto">
          <a:xfrm>
            <a:off x="3962400" y="3429000"/>
            <a:ext cx="4114800" cy="609600"/>
            <a:chOff x="2448" y="2400"/>
            <a:chExt cx="2592" cy="384"/>
          </a:xfrm>
        </p:grpSpPr>
        <p:sp>
          <p:nvSpPr>
            <p:cNvPr id="63496" name="Line 8">
              <a:extLst>
                <a:ext uri="{FF2B5EF4-FFF2-40B4-BE49-F238E27FC236}">
                  <a16:creationId xmlns:a16="http://schemas.microsoft.com/office/drawing/2014/main" id="{47E246A8-4E4E-E0F1-73E9-872F667582D5}"/>
                </a:ext>
              </a:extLst>
            </p:cNvPr>
            <p:cNvSpPr>
              <a:spLocks noChangeShapeType="1"/>
            </p:cNvSpPr>
            <p:nvPr/>
          </p:nvSpPr>
          <p:spPr bwMode="auto">
            <a:xfrm flipV="1">
              <a:off x="2448" y="2400"/>
              <a:ext cx="864" cy="384"/>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3497" name="Line 9">
              <a:extLst>
                <a:ext uri="{FF2B5EF4-FFF2-40B4-BE49-F238E27FC236}">
                  <a16:creationId xmlns:a16="http://schemas.microsoft.com/office/drawing/2014/main" id="{F370BBA2-A11D-194B-2A1C-8CCB15ECF104}"/>
                </a:ext>
              </a:extLst>
            </p:cNvPr>
            <p:cNvSpPr>
              <a:spLocks noChangeShapeType="1"/>
            </p:cNvSpPr>
            <p:nvPr/>
          </p:nvSpPr>
          <p:spPr bwMode="auto">
            <a:xfrm>
              <a:off x="3312" y="2400"/>
              <a:ext cx="0" cy="384"/>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3498" name="Line 10">
              <a:extLst>
                <a:ext uri="{FF2B5EF4-FFF2-40B4-BE49-F238E27FC236}">
                  <a16:creationId xmlns:a16="http://schemas.microsoft.com/office/drawing/2014/main" id="{554D389D-DD25-BECB-0465-C2D3A7FC691D}"/>
                </a:ext>
              </a:extLst>
            </p:cNvPr>
            <p:cNvSpPr>
              <a:spLocks noChangeShapeType="1"/>
            </p:cNvSpPr>
            <p:nvPr/>
          </p:nvSpPr>
          <p:spPr bwMode="auto">
            <a:xfrm flipV="1">
              <a:off x="3312" y="2400"/>
              <a:ext cx="864" cy="384"/>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3499" name="Line 11">
              <a:extLst>
                <a:ext uri="{FF2B5EF4-FFF2-40B4-BE49-F238E27FC236}">
                  <a16:creationId xmlns:a16="http://schemas.microsoft.com/office/drawing/2014/main" id="{236033E5-FDBB-B973-B1E2-A360C4957F74}"/>
                </a:ext>
              </a:extLst>
            </p:cNvPr>
            <p:cNvSpPr>
              <a:spLocks noChangeShapeType="1"/>
            </p:cNvSpPr>
            <p:nvPr/>
          </p:nvSpPr>
          <p:spPr bwMode="auto">
            <a:xfrm>
              <a:off x="4176" y="2400"/>
              <a:ext cx="0" cy="384"/>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3500" name="Line 12">
              <a:extLst>
                <a:ext uri="{FF2B5EF4-FFF2-40B4-BE49-F238E27FC236}">
                  <a16:creationId xmlns:a16="http://schemas.microsoft.com/office/drawing/2014/main" id="{E95543C2-5740-EEA6-D43C-D1FC7CA9B6E0}"/>
                </a:ext>
              </a:extLst>
            </p:cNvPr>
            <p:cNvSpPr>
              <a:spLocks noChangeShapeType="1"/>
            </p:cNvSpPr>
            <p:nvPr/>
          </p:nvSpPr>
          <p:spPr bwMode="auto">
            <a:xfrm flipV="1">
              <a:off x="4176" y="2400"/>
              <a:ext cx="864" cy="384"/>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sp>
        <p:nvSpPr>
          <p:cNvPr id="63502" name="AutoShape 14">
            <a:extLst>
              <a:ext uri="{FF2B5EF4-FFF2-40B4-BE49-F238E27FC236}">
                <a16:creationId xmlns:a16="http://schemas.microsoft.com/office/drawing/2014/main" id="{AA3A2A5B-1399-1060-DF80-1C63963A5BA6}"/>
              </a:ext>
            </a:extLst>
          </p:cNvPr>
          <p:cNvSpPr>
            <a:spLocks noChangeArrowheads="1"/>
          </p:cNvSpPr>
          <p:nvPr/>
        </p:nvSpPr>
        <p:spPr bwMode="auto">
          <a:xfrm>
            <a:off x="2362200" y="3200400"/>
            <a:ext cx="457200" cy="533400"/>
          </a:xfrm>
          <a:prstGeom prst="irregularSeal1">
            <a:avLst/>
          </a:prstGeom>
          <a:solidFill>
            <a:srgbClr val="00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63503" name="AutoShape 15">
            <a:extLst>
              <a:ext uri="{FF2B5EF4-FFF2-40B4-BE49-F238E27FC236}">
                <a16:creationId xmlns:a16="http://schemas.microsoft.com/office/drawing/2014/main" id="{DA5249E9-D3D6-7051-3796-B64908C8B41E}"/>
              </a:ext>
            </a:extLst>
          </p:cNvPr>
          <p:cNvSpPr>
            <a:spLocks noChangeArrowheads="1"/>
          </p:cNvSpPr>
          <p:nvPr/>
        </p:nvSpPr>
        <p:spPr bwMode="auto">
          <a:xfrm>
            <a:off x="3733800" y="3200400"/>
            <a:ext cx="457200" cy="533400"/>
          </a:xfrm>
          <a:prstGeom prst="irregularSeal1">
            <a:avLst/>
          </a:prstGeom>
          <a:solidFill>
            <a:srgbClr val="00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63505" name="Rectangle 17">
            <a:extLst>
              <a:ext uri="{FF2B5EF4-FFF2-40B4-BE49-F238E27FC236}">
                <a16:creationId xmlns:a16="http://schemas.microsoft.com/office/drawing/2014/main" id="{BE37DA3E-FFED-8DCD-0F90-B3D6EEA4C5E0}"/>
              </a:ext>
            </a:extLst>
          </p:cNvPr>
          <p:cNvSpPr>
            <a:spLocks noChangeArrowheads="1"/>
          </p:cNvSpPr>
          <p:nvPr/>
        </p:nvSpPr>
        <p:spPr bwMode="auto">
          <a:xfrm>
            <a:off x="381000" y="6477000"/>
            <a:ext cx="547688"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63506" name="Rectangle 18">
            <a:extLst>
              <a:ext uri="{FF2B5EF4-FFF2-40B4-BE49-F238E27FC236}">
                <a16:creationId xmlns:a16="http://schemas.microsoft.com/office/drawing/2014/main" id="{AA7529A8-66F2-A1D0-CE9D-CA46E683A3C8}"/>
              </a:ext>
            </a:extLst>
          </p:cNvPr>
          <p:cNvSpPr>
            <a:spLocks noChangeArrowheads="1"/>
          </p:cNvSpPr>
          <p:nvPr/>
        </p:nvSpPr>
        <p:spPr bwMode="auto">
          <a:xfrm>
            <a:off x="381000" y="4876800"/>
            <a:ext cx="83820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Font typeface="Wingdings" pitchFamily="2" charset="2"/>
              <a:buChar char="§"/>
            </a:pPr>
            <a:r>
              <a:rPr lang="en-US" altLang="fr-FR" sz="2000">
                <a:solidFill>
                  <a:srgbClr val="5F5F5F"/>
                </a:solidFill>
                <a:latin typeface="Arial" panose="020B0604020202020204" pitchFamily="34" charset="0"/>
              </a:rPr>
              <a:t>Poor efficiency in high bandwidth-delay product networks</a:t>
            </a:r>
          </a:p>
          <a:p>
            <a:pPr>
              <a:spcBef>
                <a:spcPct val="20000"/>
              </a:spcBef>
              <a:buFont typeface="Wingdings" pitchFamily="2" charset="2"/>
              <a:buChar char="§"/>
            </a:pPr>
            <a:endParaRPr lang="en-US" altLang="fr-FR" sz="2000">
              <a:solidFill>
                <a:srgbClr val="5F5F5F"/>
              </a:solidFill>
              <a:latin typeface="Arial" panose="020B0604020202020204" pitchFamily="34" charset="0"/>
            </a:endParaRPr>
          </a:p>
          <a:p>
            <a:pPr>
              <a:spcBef>
                <a:spcPct val="20000"/>
              </a:spcBef>
              <a:buFont typeface="Wingdings" pitchFamily="2" charset="2"/>
              <a:buChar char="§"/>
            </a:pPr>
            <a:r>
              <a:rPr lang="en-US" altLang="fr-FR" sz="2000">
                <a:solidFill>
                  <a:srgbClr val="5F5F5F"/>
                </a:solidFill>
                <a:latin typeface="Arial" panose="020B0604020202020204" pitchFamily="34" charset="0"/>
              </a:rPr>
              <a:t>Bias on flows with larger RTT</a:t>
            </a:r>
          </a:p>
        </p:txBody>
      </p:sp>
      <p:grpSp>
        <p:nvGrpSpPr>
          <p:cNvPr id="63512" name="Group 24">
            <a:extLst>
              <a:ext uri="{FF2B5EF4-FFF2-40B4-BE49-F238E27FC236}">
                <a16:creationId xmlns:a16="http://schemas.microsoft.com/office/drawing/2014/main" id="{836C3583-F75F-AFE6-58FD-D804CD8FEBD3}"/>
              </a:ext>
            </a:extLst>
          </p:cNvPr>
          <p:cNvGrpSpPr>
            <a:grpSpLocks/>
          </p:cNvGrpSpPr>
          <p:nvPr/>
        </p:nvGrpSpPr>
        <p:grpSpPr bwMode="auto">
          <a:xfrm>
            <a:off x="2401888" y="4114800"/>
            <a:ext cx="1865312" cy="533400"/>
            <a:chOff x="1513" y="2592"/>
            <a:chExt cx="1175" cy="336"/>
          </a:xfrm>
        </p:grpSpPr>
        <p:sp>
          <p:nvSpPr>
            <p:cNvPr id="63507" name="Line 19">
              <a:extLst>
                <a:ext uri="{FF2B5EF4-FFF2-40B4-BE49-F238E27FC236}">
                  <a16:creationId xmlns:a16="http://schemas.microsoft.com/office/drawing/2014/main" id="{4A81F5A6-65D0-A9B7-003A-2C6CE6ED94CD}"/>
                </a:ext>
              </a:extLst>
            </p:cNvPr>
            <p:cNvSpPr>
              <a:spLocks noChangeShapeType="1"/>
            </p:cNvSpPr>
            <p:nvPr/>
          </p:nvSpPr>
          <p:spPr bwMode="auto">
            <a:xfrm>
              <a:off x="1632" y="2688"/>
              <a:ext cx="864" cy="0"/>
            </a:xfrm>
            <a:prstGeom prst="line">
              <a:avLst/>
            </a:prstGeom>
            <a:noFill/>
            <a:ln w="9525">
              <a:solidFill>
                <a:srgbClr val="000099"/>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3508" name="Line 20">
              <a:extLst>
                <a:ext uri="{FF2B5EF4-FFF2-40B4-BE49-F238E27FC236}">
                  <a16:creationId xmlns:a16="http://schemas.microsoft.com/office/drawing/2014/main" id="{12335B65-377B-E2C2-6B2C-29A822334423}"/>
                </a:ext>
              </a:extLst>
            </p:cNvPr>
            <p:cNvSpPr>
              <a:spLocks noChangeShapeType="1"/>
            </p:cNvSpPr>
            <p:nvPr/>
          </p:nvSpPr>
          <p:spPr bwMode="auto">
            <a:xfrm>
              <a:off x="1632" y="2592"/>
              <a:ext cx="0" cy="144"/>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3509" name="Line 21">
              <a:extLst>
                <a:ext uri="{FF2B5EF4-FFF2-40B4-BE49-F238E27FC236}">
                  <a16:creationId xmlns:a16="http://schemas.microsoft.com/office/drawing/2014/main" id="{422CFD73-13F3-C6DD-D66F-E0E4BF08E1E3}"/>
                </a:ext>
              </a:extLst>
            </p:cNvPr>
            <p:cNvSpPr>
              <a:spLocks noChangeShapeType="1"/>
            </p:cNvSpPr>
            <p:nvPr/>
          </p:nvSpPr>
          <p:spPr bwMode="auto">
            <a:xfrm>
              <a:off x="2496" y="2592"/>
              <a:ext cx="0" cy="144"/>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3511" name="Text Box 23">
              <a:extLst>
                <a:ext uri="{FF2B5EF4-FFF2-40B4-BE49-F238E27FC236}">
                  <a16:creationId xmlns:a16="http://schemas.microsoft.com/office/drawing/2014/main" id="{CC80722C-6983-8128-A909-4C077D6385EE}"/>
                </a:ext>
              </a:extLst>
            </p:cNvPr>
            <p:cNvSpPr txBox="1">
              <a:spLocks noChangeArrowheads="1"/>
            </p:cNvSpPr>
            <p:nvPr/>
          </p:nvSpPr>
          <p:spPr bwMode="auto">
            <a:xfrm>
              <a:off x="1513" y="2716"/>
              <a:ext cx="117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sz="1600">
                  <a:solidFill>
                    <a:srgbClr val="000099"/>
                  </a:solidFill>
                </a:rPr>
                <a:t>½ Bandwidth * RTT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349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63502"/>
                                        </p:tgtEl>
                                        <p:attrNameLst>
                                          <p:attrName>style.visibility</p:attrName>
                                        </p:attrNameLst>
                                      </p:cBhvr>
                                      <p:to>
                                        <p:strVal val="visible"/>
                                      </p:to>
                                    </p:set>
                                  </p:childTnLst>
                                  <p:subTnLst>
                                    <p:set>
                                      <p:cBhvr override="childStyle">
                                        <p:cTn dur="1" fill="hold" display="0" masterRel="sameClick" afterEffect="1">
                                          <p:stCondLst>
                                            <p:cond evt="end" delay="0">
                                              <p:tn val="9"/>
                                            </p:cond>
                                          </p:stCondLst>
                                        </p:cTn>
                                        <p:tgtEl>
                                          <p:spTgt spid="63502"/>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349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6349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3503"/>
                                        </p:tgtEl>
                                        <p:attrNameLst>
                                          <p:attrName>style.visibility</p:attrName>
                                        </p:attrNameLst>
                                      </p:cBhvr>
                                      <p:to>
                                        <p:strVal val="visible"/>
                                      </p:to>
                                    </p:set>
                                  </p:childTnLst>
                                  <p:subTnLst>
                                    <p:set>
                                      <p:cBhvr override="childStyle">
                                        <p:cTn dur="1" fill="hold" display="0" masterRel="sameClick" afterEffect="1">
                                          <p:stCondLst>
                                            <p:cond evt="end" delay="0">
                                              <p:tn val="21"/>
                                            </p:cond>
                                          </p:stCondLst>
                                        </p:cTn>
                                        <p:tgtEl>
                                          <p:spTgt spid="63503"/>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6349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6350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6351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635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06"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3">
            <a:extLst>
              <a:ext uri="{FF2B5EF4-FFF2-40B4-BE49-F238E27FC236}">
                <a16:creationId xmlns:a16="http://schemas.microsoft.com/office/drawing/2014/main" id="{05A95EFD-DBB8-C093-B697-93965235BEA6}"/>
              </a:ext>
            </a:extLst>
          </p:cNvPr>
          <p:cNvSpPr>
            <a:spLocks noGrp="1"/>
          </p:cNvSpPr>
          <p:nvPr>
            <p:ph type="sldNum" sz="quarter" idx="10"/>
          </p:nvPr>
        </p:nvSpPr>
        <p:spPr/>
        <p:txBody>
          <a:bodyPr/>
          <a:lstStyle/>
          <a:p>
            <a:fld id="{827FD8B2-DDAF-3A48-A268-670BD20C02D5}" type="slidenum">
              <a:rPr lang="en-US" altLang="fr-FR"/>
              <a:pPr/>
              <a:t>7</a:t>
            </a:fld>
            <a:r>
              <a:rPr lang="en-US" altLang="fr-FR"/>
              <a:t> :: 50</a:t>
            </a:r>
          </a:p>
        </p:txBody>
      </p:sp>
      <p:sp>
        <p:nvSpPr>
          <p:cNvPr id="93186" name="Rectangle 2">
            <a:extLst>
              <a:ext uri="{FF2B5EF4-FFF2-40B4-BE49-F238E27FC236}">
                <a16:creationId xmlns:a16="http://schemas.microsoft.com/office/drawing/2014/main" id="{C0768470-76C3-ACC2-DF74-8540503D326E}"/>
              </a:ext>
            </a:extLst>
          </p:cNvPr>
          <p:cNvSpPr>
            <a:spLocks noGrp="1" noChangeArrowheads="1"/>
          </p:cNvSpPr>
          <p:nvPr>
            <p:ph type="title"/>
          </p:nvPr>
        </p:nvSpPr>
        <p:spPr/>
        <p:txBody>
          <a:bodyPr/>
          <a:lstStyle/>
          <a:p>
            <a:r>
              <a:rPr lang="en-US" altLang="fr-FR"/>
              <a:t>TCP</a:t>
            </a:r>
          </a:p>
        </p:txBody>
      </p:sp>
      <p:grpSp>
        <p:nvGrpSpPr>
          <p:cNvPr id="93195" name="Group 11">
            <a:extLst>
              <a:ext uri="{FF2B5EF4-FFF2-40B4-BE49-F238E27FC236}">
                <a16:creationId xmlns:a16="http://schemas.microsoft.com/office/drawing/2014/main" id="{AD18D034-7B1C-66D7-1C86-2BD411019A15}"/>
              </a:ext>
            </a:extLst>
          </p:cNvPr>
          <p:cNvGrpSpPr>
            <a:grpSpLocks/>
          </p:cNvGrpSpPr>
          <p:nvPr/>
        </p:nvGrpSpPr>
        <p:grpSpPr bwMode="auto">
          <a:xfrm>
            <a:off x="5875338" y="3906838"/>
            <a:ext cx="2057400" cy="1824037"/>
            <a:chOff x="3701" y="2605"/>
            <a:chExt cx="1296" cy="1149"/>
          </a:xfrm>
        </p:grpSpPr>
        <p:sp>
          <p:nvSpPr>
            <p:cNvPr id="93196" name="Text Box 12">
              <a:extLst>
                <a:ext uri="{FF2B5EF4-FFF2-40B4-BE49-F238E27FC236}">
                  <a16:creationId xmlns:a16="http://schemas.microsoft.com/office/drawing/2014/main" id="{57582BE8-E952-3D5A-D1E8-C3CE0B4CA76C}"/>
                </a:ext>
              </a:extLst>
            </p:cNvPr>
            <p:cNvSpPr txBox="1">
              <a:spLocks noChangeArrowheads="1"/>
            </p:cNvSpPr>
            <p:nvPr/>
          </p:nvSpPr>
          <p:spPr bwMode="auto">
            <a:xfrm>
              <a:off x="4674" y="2605"/>
              <a:ext cx="323"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sz="1000">
                  <a:solidFill>
                    <a:schemeClr val="bg2"/>
                  </a:solidFill>
                </a:rPr>
                <a:t>0.01%</a:t>
              </a:r>
            </a:p>
          </p:txBody>
        </p:sp>
        <p:sp>
          <p:nvSpPr>
            <p:cNvPr id="93197" name="Text Box 13">
              <a:extLst>
                <a:ext uri="{FF2B5EF4-FFF2-40B4-BE49-F238E27FC236}">
                  <a16:creationId xmlns:a16="http://schemas.microsoft.com/office/drawing/2014/main" id="{FF553023-1441-372D-1F07-D5E9D0CCF90C}"/>
                </a:ext>
              </a:extLst>
            </p:cNvPr>
            <p:cNvSpPr txBox="1">
              <a:spLocks noChangeArrowheads="1"/>
            </p:cNvSpPr>
            <p:nvPr/>
          </p:nvSpPr>
          <p:spPr bwMode="auto">
            <a:xfrm>
              <a:off x="4469" y="2832"/>
              <a:ext cx="323"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sz="1000">
                  <a:solidFill>
                    <a:schemeClr val="bg2"/>
                  </a:solidFill>
                </a:rPr>
                <a:t>0.05%</a:t>
              </a:r>
            </a:p>
          </p:txBody>
        </p:sp>
        <p:sp>
          <p:nvSpPr>
            <p:cNvPr id="93198" name="Text Box 14">
              <a:extLst>
                <a:ext uri="{FF2B5EF4-FFF2-40B4-BE49-F238E27FC236}">
                  <a16:creationId xmlns:a16="http://schemas.microsoft.com/office/drawing/2014/main" id="{F4FC8A3A-1C81-45D5-ADA7-DB4EC85B2410}"/>
                </a:ext>
              </a:extLst>
            </p:cNvPr>
            <p:cNvSpPr txBox="1">
              <a:spLocks noChangeArrowheads="1"/>
            </p:cNvSpPr>
            <p:nvPr/>
          </p:nvSpPr>
          <p:spPr bwMode="auto">
            <a:xfrm>
              <a:off x="4224" y="3086"/>
              <a:ext cx="283"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sz="1000">
                  <a:solidFill>
                    <a:schemeClr val="bg2"/>
                  </a:solidFill>
                </a:rPr>
                <a:t>0.1%</a:t>
              </a:r>
            </a:p>
          </p:txBody>
        </p:sp>
        <p:sp>
          <p:nvSpPr>
            <p:cNvPr id="93199" name="Text Box 15">
              <a:extLst>
                <a:ext uri="{FF2B5EF4-FFF2-40B4-BE49-F238E27FC236}">
                  <a16:creationId xmlns:a16="http://schemas.microsoft.com/office/drawing/2014/main" id="{D03DD859-454B-2238-E243-AE32E51848CC}"/>
                </a:ext>
              </a:extLst>
            </p:cNvPr>
            <p:cNvSpPr txBox="1">
              <a:spLocks noChangeArrowheads="1"/>
            </p:cNvSpPr>
            <p:nvPr/>
          </p:nvSpPr>
          <p:spPr bwMode="auto">
            <a:xfrm>
              <a:off x="3701" y="3600"/>
              <a:ext cx="283"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sz="1000">
                  <a:solidFill>
                    <a:schemeClr val="bg2"/>
                  </a:solidFill>
                </a:rPr>
                <a:t>0.1%</a:t>
              </a:r>
            </a:p>
          </p:txBody>
        </p:sp>
        <p:sp>
          <p:nvSpPr>
            <p:cNvPr id="93200" name="Text Box 16">
              <a:extLst>
                <a:ext uri="{FF2B5EF4-FFF2-40B4-BE49-F238E27FC236}">
                  <a16:creationId xmlns:a16="http://schemas.microsoft.com/office/drawing/2014/main" id="{26792D0E-894C-5430-A929-1344F684F42B}"/>
                </a:ext>
              </a:extLst>
            </p:cNvPr>
            <p:cNvSpPr txBox="1">
              <a:spLocks noChangeArrowheads="1"/>
            </p:cNvSpPr>
            <p:nvPr/>
          </p:nvSpPr>
          <p:spPr bwMode="auto">
            <a:xfrm>
              <a:off x="3936" y="3343"/>
              <a:ext cx="283"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sz="1000">
                  <a:solidFill>
                    <a:schemeClr val="bg2"/>
                  </a:solidFill>
                </a:rPr>
                <a:t>0.5%</a:t>
              </a:r>
            </a:p>
          </p:txBody>
        </p:sp>
      </p:grpSp>
      <p:grpSp>
        <p:nvGrpSpPr>
          <p:cNvPr id="93201" name="Group 17">
            <a:extLst>
              <a:ext uri="{FF2B5EF4-FFF2-40B4-BE49-F238E27FC236}">
                <a16:creationId xmlns:a16="http://schemas.microsoft.com/office/drawing/2014/main" id="{8D4FE9AF-2D64-EDE4-9B13-33C0FD7EA689}"/>
              </a:ext>
            </a:extLst>
          </p:cNvPr>
          <p:cNvGrpSpPr>
            <a:grpSpLocks/>
          </p:cNvGrpSpPr>
          <p:nvPr/>
        </p:nvGrpSpPr>
        <p:grpSpPr bwMode="auto">
          <a:xfrm>
            <a:off x="1524000" y="1524000"/>
            <a:ext cx="6096000" cy="4267200"/>
            <a:chOff x="1632" y="720"/>
            <a:chExt cx="3840" cy="2688"/>
          </a:xfrm>
        </p:grpSpPr>
        <p:sp>
          <p:nvSpPr>
            <p:cNvPr id="93202" name="Line 18">
              <a:extLst>
                <a:ext uri="{FF2B5EF4-FFF2-40B4-BE49-F238E27FC236}">
                  <a16:creationId xmlns:a16="http://schemas.microsoft.com/office/drawing/2014/main" id="{64F4FB99-D058-3EEF-18E6-58539A972FBA}"/>
                </a:ext>
              </a:extLst>
            </p:cNvPr>
            <p:cNvSpPr>
              <a:spLocks noChangeShapeType="1"/>
            </p:cNvSpPr>
            <p:nvPr/>
          </p:nvSpPr>
          <p:spPr bwMode="auto">
            <a:xfrm>
              <a:off x="2880" y="1871"/>
              <a:ext cx="2591"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93203" name="Line 19">
              <a:extLst>
                <a:ext uri="{FF2B5EF4-FFF2-40B4-BE49-F238E27FC236}">
                  <a16:creationId xmlns:a16="http://schemas.microsoft.com/office/drawing/2014/main" id="{DDBCB63F-2A79-F793-B69F-2C93C441EDED}"/>
                </a:ext>
              </a:extLst>
            </p:cNvPr>
            <p:cNvSpPr>
              <a:spLocks noChangeShapeType="1"/>
            </p:cNvSpPr>
            <p:nvPr/>
          </p:nvSpPr>
          <p:spPr bwMode="auto">
            <a:xfrm flipV="1">
              <a:off x="2880" y="720"/>
              <a:ext cx="0" cy="144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93204" name="Line 20">
              <a:extLst>
                <a:ext uri="{FF2B5EF4-FFF2-40B4-BE49-F238E27FC236}">
                  <a16:creationId xmlns:a16="http://schemas.microsoft.com/office/drawing/2014/main" id="{55DE30BC-95C8-B754-E3DF-7FE620C42EEA}"/>
                </a:ext>
              </a:extLst>
            </p:cNvPr>
            <p:cNvSpPr>
              <a:spLocks noChangeShapeType="1"/>
            </p:cNvSpPr>
            <p:nvPr/>
          </p:nvSpPr>
          <p:spPr bwMode="auto">
            <a:xfrm flipV="1">
              <a:off x="1632" y="2160"/>
              <a:ext cx="1248" cy="1248"/>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93205" name="Line 21">
              <a:extLst>
                <a:ext uri="{FF2B5EF4-FFF2-40B4-BE49-F238E27FC236}">
                  <a16:creationId xmlns:a16="http://schemas.microsoft.com/office/drawing/2014/main" id="{A1279832-F0DC-55C3-16F0-E220C00495EC}"/>
                </a:ext>
              </a:extLst>
            </p:cNvPr>
            <p:cNvSpPr>
              <a:spLocks noChangeShapeType="1"/>
            </p:cNvSpPr>
            <p:nvPr/>
          </p:nvSpPr>
          <p:spPr bwMode="auto">
            <a:xfrm>
              <a:off x="2880" y="720"/>
              <a:ext cx="2591"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93206" name="Line 22">
              <a:extLst>
                <a:ext uri="{FF2B5EF4-FFF2-40B4-BE49-F238E27FC236}">
                  <a16:creationId xmlns:a16="http://schemas.microsoft.com/office/drawing/2014/main" id="{306B069B-48E2-F536-E581-E7CD31DD3A7F}"/>
                </a:ext>
              </a:extLst>
            </p:cNvPr>
            <p:cNvSpPr>
              <a:spLocks noChangeShapeType="1"/>
            </p:cNvSpPr>
            <p:nvPr/>
          </p:nvSpPr>
          <p:spPr bwMode="auto">
            <a:xfrm flipV="1">
              <a:off x="1632" y="1968"/>
              <a:ext cx="0" cy="144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93207" name="Line 23">
              <a:extLst>
                <a:ext uri="{FF2B5EF4-FFF2-40B4-BE49-F238E27FC236}">
                  <a16:creationId xmlns:a16="http://schemas.microsoft.com/office/drawing/2014/main" id="{E14F61D5-75F7-EB83-D467-29BD43BEEA3F}"/>
                </a:ext>
              </a:extLst>
            </p:cNvPr>
            <p:cNvSpPr>
              <a:spLocks noChangeShapeType="1"/>
            </p:cNvSpPr>
            <p:nvPr/>
          </p:nvSpPr>
          <p:spPr bwMode="auto">
            <a:xfrm flipV="1">
              <a:off x="5472" y="720"/>
              <a:ext cx="0" cy="144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93208" name="Line 24">
              <a:extLst>
                <a:ext uri="{FF2B5EF4-FFF2-40B4-BE49-F238E27FC236}">
                  <a16:creationId xmlns:a16="http://schemas.microsoft.com/office/drawing/2014/main" id="{9591D05C-9092-DF65-25DF-551D106A9270}"/>
                </a:ext>
              </a:extLst>
            </p:cNvPr>
            <p:cNvSpPr>
              <a:spLocks noChangeShapeType="1"/>
            </p:cNvSpPr>
            <p:nvPr/>
          </p:nvSpPr>
          <p:spPr bwMode="auto">
            <a:xfrm>
              <a:off x="2880" y="2160"/>
              <a:ext cx="2591"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93209" name="Line 25">
              <a:extLst>
                <a:ext uri="{FF2B5EF4-FFF2-40B4-BE49-F238E27FC236}">
                  <a16:creationId xmlns:a16="http://schemas.microsoft.com/office/drawing/2014/main" id="{1F800D79-DFD2-5150-CE70-FD6F75E09C2E}"/>
                </a:ext>
              </a:extLst>
            </p:cNvPr>
            <p:cNvSpPr>
              <a:spLocks noChangeShapeType="1"/>
            </p:cNvSpPr>
            <p:nvPr/>
          </p:nvSpPr>
          <p:spPr bwMode="auto">
            <a:xfrm>
              <a:off x="2880" y="1583"/>
              <a:ext cx="2591"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93210" name="Line 26">
              <a:extLst>
                <a:ext uri="{FF2B5EF4-FFF2-40B4-BE49-F238E27FC236}">
                  <a16:creationId xmlns:a16="http://schemas.microsoft.com/office/drawing/2014/main" id="{1371ABF6-29DE-DBC0-EB02-B31DBD992E0B}"/>
                </a:ext>
              </a:extLst>
            </p:cNvPr>
            <p:cNvSpPr>
              <a:spLocks noChangeShapeType="1"/>
            </p:cNvSpPr>
            <p:nvPr/>
          </p:nvSpPr>
          <p:spPr bwMode="auto">
            <a:xfrm>
              <a:off x="2880" y="1296"/>
              <a:ext cx="2591"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93211" name="Line 27">
              <a:extLst>
                <a:ext uri="{FF2B5EF4-FFF2-40B4-BE49-F238E27FC236}">
                  <a16:creationId xmlns:a16="http://schemas.microsoft.com/office/drawing/2014/main" id="{80D965CB-9654-D96A-1FAF-A1F9713A3DB4}"/>
                </a:ext>
              </a:extLst>
            </p:cNvPr>
            <p:cNvSpPr>
              <a:spLocks noChangeShapeType="1"/>
            </p:cNvSpPr>
            <p:nvPr/>
          </p:nvSpPr>
          <p:spPr bwMode="auto">
            <a:xfrm>
              <a:off x="2880" y="1008"/>
              <a:ext cx="2591"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93212" name="Line 28">
              <a:extLst>
                <a:ext uri="{FF2B5EF4-FFF2-40B4-BE49-F238E27FC236}">
                  <a16:creationId xmlns:a16="http://schemas.microsoft.com/office/drawing/2014/main" id="{22312006-1ECE-894A-C276-488C9F21D6FC}"/>
                </a:ext>
              </a:extLst>
            </p:cNvPr>
            <p:cNvSpPr>
              <a:spLocks noChangeShapeType="1"/>
            </p:cNvSpPr>
            <p:nvPr/>
          </p:nvSpPr>
          <p:spPr bwMode="auto">
            <a:xfrm flipV="1">
              <a:off x="1632" y="720"/>
              <a:ext cx="1248" cy="1248"/>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93213" name="Line 29">
              <a:extLst>
                <a:ext uri="{FF2B5EF4-FFF2-40B4-BE49-F238E27FC236}">
                  <a16:creationId xmlns:a16="http://schemas.microsoft.com/office/drawing/2014/main" id="{5125944C-01D6-A476-39EA-0509E294EF79}"/>
                </a:ext>
              </a:extLst>
            </p:cNvPr>
            <p:cNvSpPr>
              <a:spLocks noChangeShapeType="1"/>
            </p:cNvSpPr>
            <p:nvPr/>
          </p:nvSpPr>
          <p:spPr bwMode="auto">
            <a:xfrm flipV="1">
              <a:off x="1632" y="1008"/>
              <a:ext cx="1248" cy="1248"/>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93214" name="Line 30">
              <a:extLst>
                <a:ext uri="{FF2B5EF4-FFF2-40B4-BE49-F238E27FC236}">
                  <a16:creationId xmlns:a16="http://schemas.microsoft.com/office/drawing/2014/main" id="{46E67EBC-7D45-4389-266B-C689C24D6C18}"/>
                </a:ext>
              </a:extLst>
            </p:cNvPr>
            <p:cNvSpPr>
              <a:spLocks noChangeShapeType="1"/>
            </p:cNvSpPr>
            <p:nvPr/>
          </p:nvSpPr>
          <p:spPr bwMode="auto">
            <a:xfrm flipV="1">
              <a:off x="1632" y="1296"/>
              <a:ext cx="1248" cy="1248"/>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93215" name="Line 31">
              <a:extLst>
                <a:ext uri="{FF2B5EF4-FFF2-40B4-BE49-F238E27FC236}">
                  <a16:creationId xmlns:a16="http://schemas.microsoft.com/office/drawing/2014/main" id="{9A133420-32B2-D03D-33E7-3504A00147FE}"/>
                </a:ext>
              </a:extLst>
            </p:cNvPr>
            <p:cNvSpPr>
              <a:spLocks noChangeShapeType="1"/>
            </p:cNvSpPr>
            <p:nvPr/>
          </p:nvSpPr>
          <p:spPr bwMode="auto">
            <a:xfrm flipV="1">
              <a:off x="1632" y="1584"/>
              <a:ext cx="1248" cy="1248"/>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93216" name="Line 32">
              <a:extLst>
                <a:ext uri="{FF2B5EF4-FFF2-40B4-BE49-F238E27FC236}">
                  <a16:creationId xmlns:a16="http://schemas.microsoft.com/office/drawing/2014/main" id="{EAB27A2A-0EEF-3E47-B244-337EADFCA833}"/>
                </a:ext>
              </a:extLst>
            </p:cNvPr>
            <p:cNvSpPr>
              <a:spLocks noChangeShapeType="1"/>
            </p:cNvSpPr>
            <p:nvPr/>
          </p:nvSpPr>
          <p:spPr bwMode="auto">
            <a:xfrm flipV="1">
              <a:off x="1632" y="1872"/>
              <a:ext cx="1248" cy="1248"/>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93217" name="Line 33">
              <a:extLst>
                <a:ext uri="{FF2B5EF4-FFF2-40B4-BE49-F238E27FC236}">
                  <a16:creationId xmlns:a16="http://schemas.microsoft.com/office/drawing/2014/main" id="{54B111E5-FDC2-9687-E770-5803322A5AD5}"/>
                </a:ext>
              </a:extLst>
            </p:cNvPr>
            <p:cNvSpPr>
              <a:spLocks noChangeShapeType="1"/>
            </p:cNvSpPr>
            <p:nvPr/>
          </p:nvSpPr>
          <p:spPr bwMode="auto">
            <a:xfrm>
              <a:off x="1633" y="3408"/>
              <a:ext cx="2591"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93218" name="Line 34">
              <a:extLst>
                <a:ext uri="{FF2B5EF4-FFF2-40B4-BE49-F238E27FC236}">
                  <a16:creationId xmlns:a16="http://schemas.microsoft.com/office/drawing/2014/main" id="{B7E0A412-6C24-864E-9290-3F7A9DD5BDF5}"/>
                </a:ext>
              </a:extLst>
            </p:cNvPr>
            <p:cNvSpPr>
              <a:spLocks noChangeShapeType="1"/>
            </p:cNvSpPr>
            <p:nvPr/>
          </p:nvSpPr>
          <p:spPr bwMode="auto">
            <a:xfrm flipV="1">
              <a:off x="4224" y="2160"/>
              <a:ext cx="1248" cy="1248"/>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93219" name="Line 35">
              <a:extLst>
                <a:ext uri="{FF2B5EF4-FFF2-40B4-BE49-F238E27FC236}">
                  <a16:creationId xmlns:a16="http://schemas.microsoft.com/office/drawing/2014/main" id="{C4A8FA2C-CBBF-25BC-1A4D-149AE9004B2E}"/>
                </a:ext>
              </a:extLst>
            </p:cNvPr>
            <p:cNvSpPr>
              <a:spLocks noChangeShapeType="1"/>
            </p:cNvSpPr>
            <p:nvPr/>
          </p:nvSpPr>
          <p:spPr bwMode="auto">
            <a:xfrm flipV="1">
              <a:off x="3397" y="720"/>
              <a:ext cx="0" cy="144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93220" name="Line 36">
              <a:extLst>
                <a:ext uri="{FF2B5EF4-FFF2-40B4-BE49-F238E27FC236}">
                  <a16:creationId xmlns:a16="http://schemas.microsoft.com/office/drawing/2014/main" id="{7EF81C14-33B6-97B2-EACA-0E121F9ACCD3}"/>
                </a:ext>
              </a:extLst>
            </p:cNvPr>
            <p:cNvSpPr>
              <a:spLocks noChangeShapeType="1"/>
            </p:cNvSpPr>
            <p:nvPr/>
          </p:nvSpPr>
          <p:spPr bwMode="auto">
            <a:xfrm flipV="1">
              <a:off x="3915" y="720"/>
              <a:ext cx="0" cy="144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93221" name="Line 37">
              <a:extLst>
                <a:ext uri="{FF2B5EF4-FFF2-40B4-BE49-F238E27FC236}">
                  <a16:creationId xmlns:a16="http://schemas.microsoft.com/office/drawing/2014/main" id="{78E7D307-7025-E587-226B-457746500493}"/>
                </a:ext>
              </a:extLst>
            </p:cNvPr>
            <p:cNvSpPr>
              <a:spLocks noChangeShapeType="1"/>
            </p:cNvSpPr>
            <p:nvPr/>
          </p:nvSpPr>
          <p:spPr bwMode="auto">
            <a:xfrm flipV="1">
              <a:off x="4433" y="720"/>
              <a:ext cx="0" cy="144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93222" name="Line 38">
              <a:extLst>
                <a:ext uri="{FF2B5EF4-FFF2-40B4-BE49-F238E27FC236}">
                  <a16:creationId xmlns:a16="http://schemas.microsoft.com/office/drawing/2014/main" id="{423D2B05-E121-DCAF-5157-51E1E3B00321}"/>
                </a:ext>
              </a:extLst>
            </p:cNvPr>
            <p:cNvSpPr>
              <a:spLocks noChangeShapeType="1"/>
            </p:cNvSpPr>
            <p:nvPr/>
          </p:nvSpPr>
          <p:spPr bwMode="auto">
            <a:xfrm flipV="1">
              <a:off x="4952" y="720"/>
              <a:ext cx="0" cy="144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93223" name="Line 39">
              <a:extLst>
                <a:ext uri="{FF2B5EF4-FFF2-40B4-BE49-F238E27FC236}">
                  <a16:creationId xmlns:a16="http://schemas.microsoft.com/office/drawing/2014/main" id="{88417DAA-4E65-36A0-42DF-A9CC7B5FBFFF}"/>
                </a:ext>
              </a:extLst>
            </p:cNvPr>
            <p:cNvSpPr>
              <a:spLocks noChangeShapeType="1"/>
            </p:cNvSpPr>
            <p:nvPr/>
          </p:nvSpPr>
          <p:spPr bwMode="auto">
            <a:xfrm>
              <a:off x="2633" y="2407"/>
              <a:ext cx="2591"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93224" name="Line 40">
              <a:extLst>
                <a:ext uri="{FF2B5EF4-FFF2-40B4-BE49-F238E27FC236}">
                  <a16:creationId xmlns:a16="http://schemas.microsoft.com/office/drawing/2014/main" id="{494EE9C0-F37C-F07A-8867-9BCBC154C542}"/>
                </a:ext>
              </a:extLst>
            </p:cNvPr>
            <p:cNvSpPr>
              <a:spLocks noChangeShapeType="1"/>
            </p:cNvSpPr>
            <p:nvPr/>
          </p:nvSpPr>
          <p:spPr bwMode="auto">
            <a:xfrm>
              <a:off x="2386" y="2654"/>
              <a:ext cx="2591"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93225" name="Line 41">
              <a:extLst>
                <a:ext uri="{FF2B5EF4-FFF2-40B4-BE49-F238E27FC236}">
                  <a16:creationId xmlns:a16="http://schemas.microsoft.com/office/drawing/2014/main" id="{A2C20237-90C3-281E-E0A1-8D298D88C84D}"/>
                </a:ext>
              </a:extLst>
            </p:cNvPr>
            <p:cNvSpPr>
              <a:spLocks noChangeShapeType="1"/>
            </p:cNvSpPr>
            <p:nvPr/>
          </p:nvSpPr>
          <p:spPr bwMode="auto">
            <a:xfrm>
              <a:off x="2126" y="2908"/>
              <a:ext cx="2591"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93226" name="Line 42">
              <a:extLst>
                <a:ext uri="{FF2B5EF4-FFF2-40B4-BE49-F238E27FC236}">
                  <a16:creationId xmlns:a16="http://schemas.microsoft.com/office/drawing/2014/main" id="{C5D951C9-4E98-757E-533F-98FBE70C3873}"/>
                </a:ext>
              </a:extLst>
            </p:cNvPr>
            <p:cNvSpPr>
              <a:spLocks noChangeShapeType="1"/>
            </p:cNvSpPr>
            <p:nvPr/>
          </p:nvSpPr>
          <p:spPr bwMode="auto">
            <a:xfrm>
              <a:off x="1872" y="3168"/>
              <a:ext cx="2591"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93227" name="Line 43">
              <a:extLst>
                <a:ext uri="{FF2B5EF4-FFF2-40B4-BE49-F238E27FC236}">
                  <a16:creationId xmlns:a16="http://schemas.microsoft.com/office/drawing/2014/main" id="{7086B79A-237E-702D-1F0A-AD1C86D969AB}"/>
                </a:ext>
              </a:extLst>
            </p:cNvPr>
            <p:cNvSpPr>
              <a:spLocks noChangeShapeType="1"/>
            </p:cNvSpPr>
            <p:nvPr/>
          </p:nvSpPr>
          <p:spPr bwMode="auto">
            <a:xfrm flipV="1">
              <a:off x="2631" y="960"/>
              <a:ext cx="0" cy="144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93228" name="Line 44">
              <a:extLst>
                <a:ext uri="{FF2B5EF4-FFF2-40B4-BE49-F238E27FC236}">
                  <a16:creationId xmlns:a16="http://schemas.microsoft.com/office/drawing/2014/main" id="{B01B1C77-793E-6BAC-E256-5306A523CA30}"/>
                </a:ext>
              </a:extLst>
            </p:cNvPr>
            <p:cNvSpPr>
              <a:spLocks noChangeShapeType="1"/>
            </p:cNvSpPr>
            <p:nvPr/>
          </p:nvSpPr>
          <p:spPr bwMode="auto">
            <a:xfrm flipV="1">
              <a:off x="2383" y="1220"/>
              <a:ext cx="0" cy="144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93229" name="Line 45">
              <a:extLst>
                <a:ext uri="{FF2B5EF4-FFF2-40B4-BE49-F238E27FC236}">
                  <a16:creationId xmlns:a16="http://schemas.microsoft.com/office/drawing/2014/main" id="{C6DF6E4C-3CFE-CBB1-9D07-EA68A04E6671}"/>
                </a:ext>
              </a:extLst>
            </p:cNvPr>
            <p:cNvSpPr>
              <a:spLocks noChangeShapeType="1"/>
            </p:cNvSpPr>
            <p:nvPr/>
          </p:nvSpPr>
          <p:spPr bwMode="auto">
            <a:xfrm flipV="1">
              <a:off x="2130" y="1461"/>
              <a:ext cx="0" cy="144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93230" name="Line 46">
              <a:extLst>
                <a:ext uri="{FF2B5EF4-FFF2-40B4-BE49-F238E27FC236}">
                  <a16:creationId xmlns:a16="http://schemas.microsoft.com/office/drawing/2014/main" id="{64999D39-2CB1-280F-9AF2-850426400EC6}"/>
                </a:ext>
              </a:extLst>
            </p:cNvPr>
            <p:cNvSpPr>
              <a:spLocks noChangeShapeType="1"/>
            </p:cNvSpPr>
            <p:nvPr/>
          </p:nvSpPr>
          <p:spPr bwMode="auto">
            <a:xfrm flipV="1">
              <a:off x="1877" y="1728"/>
              <a:ext cx="0" cy="144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93231" name="Line 47">
              <a:extLst>
                <a:ext uri="{FF2B5EF4-FFF2-40B4-BE49-F238E27FC236}">
                  <a16:creationId xmlns:a16="http://schemas.microsoft.com/office/drawing/2014/main" id="{C1E15764-FD22-70A9-B95F-C43C0A15DD5E}"/>
                </a:ext>
              </a:extLst>
            </p:cNvPr>
            <p:cNvSpPr>
              <a:spLocks noChangeShapeType="1"/>
            </p:cNvSpPr>
            <p:nvPr/>
          </p:nvSpPr>
          <p:spPr bwMode="auto">
            <a:xfrm flipV="1">
              <a:off x="2146" y="2160"/>
              <a:ext cx="1248" cy="1248"/>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93232" name="Line 48">
              <a:extLst>
                <a:ext uri="{FF2B5EF4-FFF2-40B4-BE49-F238E27FC236}">
                  <a16:creationId xmlns:a16="http://schemas.microsoft.com/office/drawing/2014/main" id="{0E46A604-C74C-D5E8-C26A-65789A7BDE17}"/>
                </a:ext>
              </a:extLst>
            </p:cNvPr>
            <p:cNvSpPr>
              <a:spLocks noChangeShapeType="1"/>
            </p:cNvSpPr>
            <p:nvPr/>
          </p:nvSpPr>
          <p:spPr bwMode="auto">
            <a:xfrm flipV="1">
              <a:off x="2667" y="2160"/>
              <a:ext cx="1248" cy="1248"/>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93233" name="Line 49">
              <a:extLst>
                <a:ext uri="{FF2B5EF4-FFF2-40B4-BE49-F238E27FC236}">
                  <a16:creationId xmlns:a16="http://schemas.microsoft.com/office/drawing/2014/main" id="{0DEE6020-3751-1B04-B270-6C2902CFA198}"/>
                </a:ext>
              </a:extLst>
            </p:cNvPr>
            <p:cNvSpPr>
              <a:spLocks noChangeShapeType="1"/>
            </p:cNvSpPr>
            <p:nvPr/>
          </p:nvSpPr>
          <p:spPr bwMode="auto">
            <a:xfrm flipV="1">
              <a:off x="3182" y="2160"/>
              <a:ext cx="1248" cy="1248"/>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93234" name="Line 50">
              <a:extLst>
                <a:ext uri="{FF2B5EF4-FFF2-40B4-BE49-F238E27FC236}">
                  <a16:creationId xmlns:a16="http://schemas.microsoft.com/office/drawing/2014/main" id="{AFB69A08-A4EB-AABF-62F5-AF7ED9786C26}"/>
                </a:ext>
              </a:extLst>
            </p:cNvPr>
            <p:cNvSpPr>
              <a:spLocks noChangeShapeType="1"/>
            </p:cNvSpPr>
            <p:nvPr/>
          </p:nvSpPr>
          <p:spPr bwMode="auto">
            <a:xfrm flipV="1">
              <a:off x="3696" y="2160"/>
              <a:ext cx="1248" cy="1248"/>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sp>
        <p:nvSpPr>
          <p:cNvPr id="93238" name="Rectangle 54">
            <a:extLst>
              <a:ext uri="{FF2B5EF4-FFF2-40B4-BE49-F238E27FC236}">
                <a16:creationId xmlns:a16="http://schemas.microsoft.com/office/drawing/2014/main" id="{A51277F7-A486-95BA-4426-F48C6C8D5DC2}"/>
              </a:ext>
            </a:extLst>
          </p:cNvPr>
          <p:cNvSpPr>
            <a:spLocks noChangeArrowheads="1"/>
          </p:cNvSpPr>
          <p:nvPr/>
        </p:nvSpPr>
        <p:spPr bwMode="auto">
          <a:xfrm>
            <a:off x="3395663" y="1981200"/>
            <a:ext cx="457200" cy="2120900"/>
          </a:xfrm>
          <a:prstGeom prst="rect">
            <a:avLst/>
          </a:prstGeom>
          <a:solidFill>
            <a:srgbClr val="FFCC66">
              <a:alpha val="50000"/>
            </a:srgbClr>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CC66"/>
            </a:extrusionClr>
            <a:contourClr>
              <a:srgbClr val="FFCC66"/>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fr-FR"/>
          </a:p>
        </p:txBody>
      </p:sp>
      <p:grpSp>
        <p:nvGrpSpPr>
          <p:cNvPr id="93289" name="Group 105">
            <a:extLst>
              <a:ext uri="{FF2B5EF4-FFF2-40B4-BE49-F238E27FC236}">
                <a16:creationId xmlns:a16="http://schemas.microsoft.com/office/drawing/2014/main" id="{2B5050B5-CDF1-5F26-A459-E5809C2EC47F}"/>
              </a:ext>
            </a:extLst>
          </p:cNvPr>
          <p:cNvGrpSpPr>
            <a:grpSpLocks/>
          </p:cNvGrpSpPr>
          <p:nvPr/>
        </p:nvGrpSpPr>
        <p:grpSpPr bwMode="auto">
          <a:xfrm>
            <a:off x="2633663" y="3733800"/>
            <a:ext cx="2035175" cy="1955800"/>
            <a:chOff x="1659" y="2352"/>
            <a:chExt cx="1282" cy="1232"/>
          </a:xfrm>
        </p:grpSpPr>
        <p:sp>
          <p:nvSpPr>
            <p:cNvPr id="93236" name="Rectangle 52">
              <a:extLst>
                <a:ext uri="{FF2B5EF4-FFF2-40B4-BE49-F238E27FC236}">
                  <a16:creationId xmlns:a16="http://schemas.microsoft.com/office/drawing/2014/main" id="{C37053BA-BAE6-227E-A0BE-62B886614F0D}"/>
                </a:ext>
              </a:extLst>
            </p:cNvPr>
            <p:cNvSpPr>
              <a:spLocks noChangeArrowheads="1"/>
            </p:cNvSpPr>
            <p:nvPr/>
          </p:nvSpPr>
          <p:spPr bwMode="auto">
            <a:xfrm>
              <a:off x="1659" y="3567"/>
              <a:ext cx="288" cy="17"/>
            </a:xfrm>
            <a:prstGeom prst="rect">
              <a:avLst/>
            </a:prstGeom>
            <a:solidFill>
              <a:srgbClr val="FFCC66">
                <a:alpha val="50000"/>
              </a:srgbClr>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CC66"/>
              </a:extrusionClr>
              <a:contourClr>
                <a:srgbClr val="FFCC66"/>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fr-FR"/>
            </a:p>
          </p:txBody>
        </p:sp>
        <p:sp>
          <p:nvSpPr>
            <p:cNvPr id="93239" name="Rectangle 55">
              <a:extLst>
                <a:ext uri="{FF2B5EF4-FFF2-40B4-BE49-F238E27FC236}">
                  <a16:creationId xmlns:a16="http://schemas.microsoft.com/office/drawing/2014/main" id="{FD0AFE02-011A-A2D1-AD60-507F2603A9FB}"/>
                </a:ext>
              </a:extLst>
            </p:cNvPr>
            <p:cNvSpPr>
              <a:spLocks noChangeArrowheads="1"/>
            </p:cNvSpPr>
            <p:nvPr/>
          </p:nvSpPr>
          <p:spPr bwMode="auto">
            <a:xfrm>
              <a:off x="2653" y="2352"/>
              <a:ext cx="288" cy="225"/>
            </a:xfrm>
            <a:prstGeom prst="rect">
              <a:avLst/>
            </a:prstGeom>
            <a:solidFill>
              <a:srgbClr val="FFCC66">
                <a:alpha val="50000"/>
              </a:srgbClr>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CC66"/>
              </a:extrusionClr>
              <a:contourClr>
                <a:srgbClr val="FFCC66"/>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fr-FR"/>
            </a:p>
          </p:txBody>
        </p:sp>
        <p:sp>
          <p:nvSpPr>
            <p:cNvPr id="93244" name="Rectangle 60">
              <a:extLst>
                <a:ext uri="{FF2B5EF4-FFF2-40B4-BE49-F238E27FC236}">
                  <a16:creationId xmlns:a16="http://schemas.microsoft.com/office/drawing/2014/main" id="{9C2D34DF-B525-0A69-83C9-9ED80A559FAB}"/>
                </a:ext>
              </a:extLst>
            </p:cNvPr>
            <p:cNvSpPr>
              <a:spLocks noChangeArrowheads="1"/>
            </p:cNvSpPr>
            <p:nvPr/>
          </p:nvSpPr>
          <p:spPr bwMode="auto">
            <a:xfrm>
              <a:off x="1897" y="3312"/>
              <a:ext cx="288" cy="29"/>
            </a:xfrm>
            <a:prstGeom prst="rect">
              <a:avLst/>
            </a:prstGeom>
            <a:solidFill>
              <a:srgbClr val="FFCC66">
                <a:alpha val="50000"/>
              </a:srgbClr>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CC66"/>
              </a:extrusionClr>
              <a:contourClr>
                <a:srgbClr val="FFCC66"/>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fr-FR"/>
            </a:p>
          </p:txBody>
        </p:sp>
        <p:sp>
          <p:nvSpPr>
            <p:cNvPr id="93248" name="Rectangle 64">
              <a:extLst>
                <a:ext uri="{FF2B5EF4-FFF2-40B4-BE49-F238E27FC236}">
                  <a16:creationId xmlns:a16="http://schemas.microsoft.com/office/drawing/2014/main" id="{31563F54-66F6-4BCA-4C4F-6533875CA309}"/>
                </a:ext>
              </a:extLst>
            </p:cNvPr>
            <p:cNvSpPr>
              <a:spLocks noChangeArrowheads="1"/>
            </p:cNvSpPr>
            <p:nvPr/>
          </p:nvSpPr>
          <p:spPr bwMode="auto">
            <a:xfrm>
              <a:off x="2160" y="3003"/>
              <a:ext cx="288" cy="69"/>
            </a:xfrm>
            <a:prstGeom prst="rect">
              <a:avLst/>
            </a:prstGeom>
            <a:solidFill>
              <a:srgbClr val="FFCC66">
                <a:alpha val="50000"/>
              </a:srgbClr>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CC66"/>
              </a:extrusionClr>
              <a:contourClr>
                <a:srgbClr val="FFCC66"/>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fr-FR"/>
            </a:p>
          </p:txBody>
        </p:sp>
        <p:sp>
          <p:nvSpPr>
            <p:cNvPr id="93252" name="Rectangle 68">
              <a:extLst>
                <a:ext uri="{FF2B5EF4-FFF2-40B4-BE49-F238E27FC236}">
                  <a16:creationId xmlns:a16="http://schemas.microsoft.com/office/drawing/2014/main" id="{4E3A2630-FD77-A39C-0569-9C8601174594}"/>
                </a:ext>
              </a:extLst>
            </p:cNvPr>
            <p:cNvSpPr>
              <a:spLocks noChangeArrowheads="1"/>
            </p:cNvSpPr>
            <p:nvPr/>
          </p:nvSpPr>
          <p:spPr bwMode="auto">
            <a:xfrm>
              <a:off x="2393" y="2740"/>
              <a:ext cx="288" cy="92"/>
            </a:xfrm>
            <a:prstGeom prst="rect">
              <a:avLst/>
            </a:prstGeom>
            <a:solidFill>
              <a:srgbClr val="FFCC66">
                <a:alpha val="50000"/>
              </a:srgbClr>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CC66"/>
              </a:extrusionClr>
              <a:contourClr>
                <a:srgbClr val="FFCC66"/>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fr-FR"/>
            </a:p>
          </p:txBody>
        </p:sp>
      </p:grpSp>
      <p:grpSp>
        <p:nvGrpSpPr>
          <p:cNvPr id="93291" name="Group 107">
            <a:extLst>
              <a:ext uri="{FF2B5EF4-FFF2-40B4-BE49-F238E27FC236}">
                <a16:creationId xmlns:a16="http://schemas.microsoft.com/office/drawing/2014/main" id="{AC24DA05-C442-029F-7B79-BE2DE590AC19}"/>
              </a:ext>
            </a:extLst>
          </p:cNvPr>
          <p:cNvGrpSpPr>
            <a:grpSpLocks/>
          </p:cNvGrpSpPr>
          <p:nvPr/>
        </p:nvGrpSpPr>
        <p:grpSpPr bwMode="auto">
          <a:xfrm>
            <a:off x="3471863" y="4040188"/>
            <a:ext cx="3662362" cy="1652587"/>
            <a:chOff x="2187" y="2545"/>
            <a:chExt cx="2307" cy="1041"/>
          </a:xfrm>
        </p:grpSpPr>
        <p:sp>
          <p:nvSpPr>
            <p:cNvPr id="93237" name="Rectangle 53">
              <a:extLst>
                <a:ext uri="{FF2B5EF4-FFF2-40B4-BE49-F238E27FC236}">
                  <a16:creationId xmlns:a16="http://schemas.microsoft.com/office/drawing/2014/main" id="{3F9489EC-A348-4074-75CD-2523CE8DA68A}"/>
                </a:ext>
              </a:extLst>
            </p:cNvPr>
            <p:cNvSpPr>
              <a:spLocks noChangeArrowheads="1"/>
            </p:cNvSpPr>
            <p:nvPr/>
          </p:nvSpPr>
          <p:spPr bwMode="auto">
            <a:xfrm>
              <a:off x="3214" y="3580"/>
              <a:ext cx="288" cy="6"/>
            </a:xfrm>
            <a:prstGeom prst="rect">
              <a:avLst/>
            </a:prstGeom>
            <a:solidFill>
              <a:srgbClr val="FFCC66">
                <a:alpha val="50000"/>
              </a:srgbClr>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CC66"/>
              </a:extrusionClr>
              <a:contourClr>
                <a:srgbClr val="FFCC66"/>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fr-FR"/>
            </a:p>
          </p:txBody>
        </p:sp>
        <p:sp>
          <p:nvSpPr>
            <p:cNvPr id="93240" name="Rectangle 56">
              <a:extLst>
                <a:ext uri="{FF2B5EF4-FFF2-40B4-BE49-F238E27FC236}">
                  <a16:creationId xmlns:a16="http://schemas.microsoft.com/office/drawing/2014/main" id="{65EB1EBC-9556-98A4-C48A-033297792066}"/>
                </a:ext>
              </a:extLst>
            </p:cNvPr>
            <p:cNvSpPr>
              <a:spLocks noChangeArrowheads="1"/>
            </p:cNvSpPr>
            <p:nvPr/>
          </p:nvSpPr>
          <p:spPr bwMode="auto">
            <a:xfrm>
              <a:off x="3186" y="2545"/>
              <a:ext cx="288" cy="29"/>
            </a:xfrm>
            <a:prstGeom prst="rect">
              <a:avLst/>
            </a:prstGeom>
            <a:solidFill>
              <a:srgbClr val="FFCC66">
                <a:alpha val="50000"/>
              </a:srgbClr>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CC66"/>
              </a:extrusionClr>
              <a:contourClr>
                <a:srgbClr val="FFCC66"/>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fr-FR"/>
            </a:p>
          </p:txBody>
        </p:sp>
        <p:sp>
          <p:nvSpPr>
            <p:cNvPr id="93241" name="Rectangle 57">
              <a:extLst>
                <a:ext uri="{FF2B5EF4-FFF2-40B4-BE49-F238E27FC236}">
                  <a16:creationId xmlns:a16="http://schemas.microsoft.com/office/drawing/2014/main" id="{39E09F8E-34B6-5640-D908-21991BE26B91}"/>
                </a:ext>
              </a:extLst>
            </p:cNvPr>
            <p:cNvSpPr>
              <a:spLocks noChangeArrowheads="1"/>
            </p:cNvSpPr>
            <p:nvPr/>
          </p:nvSpPr>
          <p:spPr bwMode="auto">
            <a:xfrm>
              <a:off x="3687" y="2577"/>
              <a:ext cx="288" cy="6"/>
            </a:xfrm>
            <a:prstGeom prst="rect">
              <a:avLst/>
            </a:prstGeom>
            <a:solidFill>
              <a:srgbClr val="FFCC66">
                <a:alpha val="50000"/>
              </a:srgbClr>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CC66"/>
              </a:extrusionClr>
              <a:contourClr>
                <a:srgbClr val="FFCC66"/>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fr-FR"/>
            </a:p>
          </p:txBody>
        </p:sp>
        <p:sp>
          <p:nvSpPr>
            <p:cNvPr id="93242" name="Rectangle 58">
              <a:extLst>
                <a:ext uri="{FF2B5EF4-FFF2-40B4-BE49-F238E27FC236}">
                  <a16:creationId xmlns:a16="http://schemas.microsoft.com/office/drawing/2014/main" id="{E02B963E-981A-34FD-7D64-1D373389839C}"/>
                </a:ext>
              </a:extLst>
            </p:cNvPr>
            <p:cNvSpPr>
              <a:spLocks noChangeArrowheads="1"/>
            </p:cNvSpPr>
            <p:nvPr/>
          </p:nvSpPr>
          <p:spPr bwMode="auto">
            <a:xfrm>
              <a:off x="4206" y="2577"/>
              <a:ext cx="288" cy="6"/>
            </a:xfrm>
            <a:prstGeom prst="rect">
              <a:avLst/>
            </a:prstGeom>
            <a:solidFill>
              <a:srgbClr val="FFCC66">
                <a:alpha val="50000"/>
              </a:srgbClr>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CC66"/>
              </a:extrusionClr>
              <a:contourClr>
                <a:srgbClr val="FFCC66"/>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fr-FR"/>
            </a:p>
          </p:txBody>
        </p:sp>
        <p:sp>
          <p:nvSpPr>
            <p:cNvPr id="93245" name="Rectangle 61">
              <a:extLst>
                <a:ext uri="{FF2B5EF4-FFF2-40B4-BE49-F238E27FC236}">
                  <a16:creationId xmlns:a16="http://schemas.microsoft.com/office/drawing/2014/main" id="{602DE07B-FBCE-9DDC-B26F-3BCD53E60D5F}"/>
                </a:ext>
              </a:extLst>
            </p:cNvPr>
            <p:cNvSpPr>
              <a:spLocks noChangeArrowheads="1"/>
            </p:cNvSpPr>
            <p:nvPr/>
          </p:nvSpPr>
          <p:spPr bwMode="auto">
            <a:xfrm>
              <a:off x="2418" y="3336"/>
              <a:ext cx="288" cy="6"/>
            </a:xfrm>
            <a:prstGeom prst="rect">
              <a:avLst/>
            </a:prstGeom>
            <a:solidFill>
              <a:srgbClr val="FFCC66">
                <a:alpha val="50000"/>
              </a:srgbClr>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CC66"/>
              </a:extrusionClr>
              <a:contourClr>
                <a:srgbClr val="FFCC66"/>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fr-FR"/>
            </a:p>
          </p:txBody>
        </p:sp>
        <p:sp>
          <p:nvSpPr>
            <p:cNvPr id="93246" name="Rectangle 62">
              <a:extLst>
                <a:ext uri="{FF2B5EF4-FFF2-40B4-BE49-F238E27FC236}">
                  <a16:creationId xmlns:a16="http://schemas.microsoft.com/office/drawing/2014/main" id="{E7653FA1-B250-FA39-6428-F2DBB5883219}"/>
                </a:ext>
              </a:extLst>
            </p:cNvPr>
            <p:cNvSpPr>
              <a:spLocks noChangeArrowheads="1"/>
            </p:cNvSpPr>
            <p:nvPr/>
          </p:nvSpPr>
          <p:spPr bwMode="auto">
            <a:xfrm>
              <a:off x="2946" y="3324"/>
              <a:ext cx="288" cy="6"/>
            </a:xfrm>
            <a:prstGeom prst="rect">
              <a:avLst/>
            </a:prstGeom>
            <a:solidFill>
              <a:srgbClr val="FFCC66">
                <a:alpha val="50000"/>
              </a:srgbClr>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CC66"/>
              </a:extrusionClr>
              <a:contourClr>
                <a:srgbClr val="FFCC66"/>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fr-FR"/>
            </a:p>
          </p:txBody>
        </p:sp>
        <p:sp>
          <p:nvSpPr>
            <p:cNvPr id="93247" name="Rectangle 63">
              <a:extLst>
                <a:ext uri="{FF2B5EF4-FFF2-40B4-BE49-F238E27FC236}">
                  <a16:creationId xmlns:a16="http://schemas.microsoft.com/office/drawing/2014/main" id="{420F5CF2-3662-D65D-E73C-F05BEAD74D9F}"/>
                </a:ext>
              </a:extLst>
            </p:cNvPr>
            <p:cNvSpPr>
              <a:spLocks noChangeArrowheads="1"/>
            </p:cNvSpPr>
            <p:nvPr/>
          </p:nvSpPr>
          <p:spPr bwMode="auto">
            <a:xfrm>
              <a:off x="3440" y="3333"/>
              <a:ext cx="288" cy="6"/>
            </a:xfrm>
            <a:prstGeom prst="rect">
              <a:avLst/>
            </a:prstGeom>
            <a:solidFill>
              <a:srgbClr val="FFCC66">
                <a:alpha val="50000"/>
              </a:srgbClr>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CC66"/>
              </a:extrusionClr>
              <a:contourClr>
                <a:srgbClr val="FFCC66"/>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fr-FR"/>
            </a:p>
          </p:txBody>
        </p:sp>
        <p:sp>
          <p:nvSpPr>
            <p:cNvPr id="93249" name="Rectangle 65">
              <a:extLst>
                <a:ext uri="{FF2B5EF4-FFF2-40B4-BE49-F238E27FC236}">
                  <a16:creationId xmlns:a16="http://schemas.microsoft.com/office/drawing/2014/main" id="{720FD27C-7905-48A5-89A6-CB34A2E4C3E4}"/>
                </a:ext>
              </a:extLst>
            </p:cNvPr>
            <p:cNvSpPr>
              <a:spLocks noChangeArrowheads="1"/>
            </p:cNvSpPr>
            <p:nvPr/>
          </p:nvSpPr>
          <p:spPr bwMode="auto">
            <a:xfrm>
              <a:off x="2688" y="3063"/>
              <a:ext cx="288" cy="6"/>
            </a:xfrm>
            <a:prstGeom prst="rect">
              <a:avLst/>
            </a:prstGeom>
            <a:solidFill>
              <a:srgbClr val="FFCC66">
                <a:alpha val="50000"/>
              </a:srgbClr>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CC66"/>
              </a:extrusionClr>
              <a:contourClr>
                <a:srgbClr val="FFCC66"/>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fr-FR"/>
            </a:p>
          </p:txBody>
        </p:sp>
        <p:sp>
          <p:nvSpPr>
            <p:cNvPr id="93250" name="Rectangle 66">
              <a:extLst>
                <a:ext uri="{FF2B5EF4-FFF2-40B4-BE49-F238E27FC236}">
                  <a16:creationId xmlns:a16="http://schemas.microsoft.com/office/drawing/2014/main" id="{26DD1BC8-0080-C3D2-9B03-55623C5884BB}"/>
                </a:ext>
              </a:extLst>
            </p:cNvPr>
            <p:cNvSpPr>
              <a:spLocks noChangeArrowheads="1"/>
            </p:cNvSpPr>
            <p:nvPr/>
          </p:nvSpPr>
          <p:spPr bwMode="auto">
            <a:xfrm>
              <a:off x="3207" y="3063"/>
              <a:ext cx="288" cy="6"/>
            </a:xfrm>
            <a:prstGeom prst="rect">
              <a:avLst/>
            </a:prstGeom>
            <a:solidFill>
              <a:srgbClr val="FFCC66">
                <a:alpha val="50000"/>
              </a:srgbClr>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CC66"/>
              </a:extrusionClr>
              <a:contourClr>
                <a:srgbClr val="FFCC66"/>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fr-FR"/>
            </a:p>
          </p:txBody>
        </p:sp>
        <p:sp>
          <p:nvSpPr>
            <p:cNvPr id="93253" name="Rectangle 69">
              <a:extLst>
                <a:ext uri="{FF2B5EF4-FFF2-40B4-BE49-F238E27FC236}">
                  <a16:creationId xmlns:a16="http://schemas.microsoft.com/office/drawing/2014/main" id="{E3D42AAC-9A2C-E175-96A6-34D3EA8B81DF}"/>
                </a:ext>
              </a:extLst>
            </p:cNvPr>
            <p:cNvSpPr>
              <a:spLocks noChangeArrowheads="1"/>
            </p:cNvSpPr>
            <p:nvPr/>
          </p:nvSpPr>
          <p:spPr bwMode="auto">
            <a:xfrm>
              <a:off x="2914" y="2826"/>
              <a:ext cx="288" cy="6"/>
            </a:xfrm>
            <a:prstGeom prst="rect">
              <a:avLst/>
            </a:prstGeom>
            <a:solidFill>
              <a:srgbClr val="FFCC66">
                <a:alpha val="50000"/>
              </a:srgbClr>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CC66"/>
              </a:extrusionClr>
              <a:contourClr>
                <a:srgbClr val="FFCC66"/>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fr-FR"/>
            </a:p>
          </p:txBody>
        </p:sp>
        <p:sp>
          <p:nvSpPr>
            <p:cNvPr id="93254" name="Rectangle 70">
              <a:extLst>
                <a:ext uri="{FF2B5EF4-FFF2-40B4-BE49-F238E27FC236}">
                  <a16:creationId xmlns:a16="http://schemas.microsoft.com/office/drawing/2014/main" id="{F1E924EB-E8D0-23FA-1F19-790410AD9D65}"/>
                </a:ext>
              </a:extLst>
            </p:cNvPr>
            <p:cNvSpPr>
              <a:spLocks noChangeArrowheads="1"/>
            </p:cNvSpPr>
            <p:nvPr/>
          </p:nvSpPr>
          <p:spPr bwMode="auto">
            <a:xfrm>
              <a:off x="3442" y="2826"/>
              <a:ext cx="288" cy="6"/>
            </a:xfrm>
            <a:prstGeom prst="rect">
              <a:avLst/>
            </a:prstGeom>
            <a:solidFill>
              <a:srgbClr val="FFCC66">
                <a:alpha val="50000"/>
              </a:srgbClr>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CC66"/>
              </a:extrusionClr>
              <a:contourClr>
                <a:srgbClr val="FFCC66"/>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fr-FR"/>
            </a:p>
          </p:txBody>
        </p:sp>
        <p:sp>
          <p:nvSpPr>
            <p:cNvPr id="93256" name="Rectangle 72">
              <a:extLst>
                <a:ext uri="{FF2B5EF4-FFF2-40B4-BE49-F238E27FC236}">
                  <a16:creationId xmlns:a16="http://schemas.microsoft.com/office/drawing/2014/main" id="{1D15E4A2-634B-42A3-EE4A-2B862B2FFABF}"/>
                </a:ext>
              </a:extLst>
            </p:cNvPr>
            <p:cNvSpPr>
              <a:spLocks noChangeArrowheads="1"/>
            </p:cNvSpPr>
            <p:nvPr/>
          </p:nvSpPr>
          <p:spPr bwMode="auto">
            <a:xfrm>
              <a:off x="3723" y="3065"/>
              <a:ext cx="288" cy="6"/>
            </a:xfrm>
            <a:prstGeom prst="rect">
              <a:avLst/>
            </a:prstGeom>
            <a:solidFill>
              <a:srgbClr val="FFCC66">
                <a:alpha val="50000"/>
              </a:srgbClr>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CC66"/>
              </a:extrusionClr>
              <a:contourClr>
                <a:srgbClr val="FFCC66"/>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fr-FR"/>
            </a:p>
          </p:txBody>
        </p:sp>
        <p:sp>
          <p:nvSpPr>
            <p:cNvPr id="93257" name="Rectangle 73">
              <a:extLst>
                <a:ext uri="{FF2B5EF4-FFF2-40B4-BE49-F238E27FC236}">
                  <a16:creationId xmlns:a16="http://schemas.microsoft.com/office/drawing/2014/main" id="{FF4831EC-D0CA-97CD-01F6-5D4E1DDFA6CF}"/>
                </a:ext>
              </a:extLst>
            </p:cNvPr>
            <p:cNvSpPr>
              <a:spLocks noChangeArrowheads="1"/>
            </p:cNvSpPr>
            <p:nvPr/>
          </p:nvSpPr>
          <p:spPr bwMode="auto">
            <a:xfrm>
              <a:off x="3963" y="2826"/>
              <a:ext cx="288" cy="6"/>
            </a:xfrm>
            <a:prstGeom prst="rect">
              <a:avLst/>
            </a:prstGeom>
            <a:solidFill>
              <a:srgbClr val="FFCC66">
                <a:alpha val="50000"/>
              </a:srgbClr>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CC66"/>
              </a:extrusionClr>
              <a:contourClr>
                <a:srgbClr val="FFCC66"/>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fr-FR"/>
            </a:p>
          </p:txBody>
        </p:sp>
        <p:sp>
          <p:nvSpPr>
            <p:cNvPr id="93258" name="Rectangle 74">
              <a:extLst>
                <a:ext uri="{FF2B5EF4-FFF2-40B4-BE49-F238E27FC236}">
                  <a16:creationId xmlns:a16="http://schemas.microsoft.com/office/drawing/2014/main" id="{714CC7D7-38BF-1D09-103D-98ABA4AE010D}"/>
                </a:ext>
              </a:extLst>
            </p:cNvPr>
            <p:cNvSpPr>
              <a:spLocks noChangeArrowheads="1"/>
            </p:cNvSpPr>
            <p:nvPr/>
          </p:nvSpPr>
          <p:spPr bwMode="auto">
            <a:xfrm>
              <a:off x="2695" y="3580"/>
              <a:ext cx="288" cy="6"/>
            </a:xfrm>
            <a:prstGeom prst="rect">
              <a:avLst/>
            </a:prstGeom>
            <a:solidFill>
              <a:srgbClr val="FFCC66">
                <a:alpha val="50000"/>
              </a:srgbClr>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CC66"/>
              </a:extrusionClr>
              <a:contourClr>
                <a:srgbClr val="FFCC66"/>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fr-FR"/>
            </a:p>
          </p:txBody>
        </p:sp>
        <p:sp>
          <p:nvSpPr>
            <p:cNvPr id="93259" name="Rectangle 75">
              <a:extLst>
                <a:ext uri="{FF2B5EF4-FFF2-40B4-BE49-F238E27FC236}">
                  <a16:creationId xmlns:a16="http://schemas.microsoft.com/office/drawing/2014/main" id="{0ED51F27-42E8-E30A-6D70-64E54690BB26}"/>
                </a:ext>
              </a:extLst>
            </p:cNvPr>
            <p:cNvSpPr>
              <a:spLocks noChangeArrowheads="1"/>
            </p:cNvSpPr>
            <p:nvPr/>
          </p:nvSpPr>
          <p:spPr bwMode="auto">
            <a:xfrm>
              <a:off x="2187" y="3579"/>
              <a:ext cx="288" cy="6"/>
            </a:xfrm>
            <a:prstGeom prst="rect">
              <a:avLst/>
            </a:prstGeom>
            <a:solidFill>
              <a:srgbClr val="FFCC66">
                <a:alpha val="50000"/>
              </a:srgbClr>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CC66"/>
              </a:extrusionClr>
              <a:contourClr>
                <a:srgbClr val="FFCC66"/>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fr-FR"/>
            </a:p>
          </p:txBody>
        </p:sp>
      </p:grpSp>
      <p:grpSp>
        <p:nvGrpSpPr>
          <p:cNvPr id="93260" name="Group 76">
            <a:extLst>
              <a:ext uri="{FF2B5EF4-FFF2-40B4-BE49-F238E27FC236}">
                <a16:creationId xmlns:a16="http://schemas.microsoft.com/office/drawing/2014/main" id="{B42E28DE-9595-7540-FB10-51D0D90E6E96}"/>
              </a:ext>
            </a:extLst>
          </p:cNvPr>
          <p:cNvGrpSpPr>
            <a:grpSpLocks/>
          </p:cNvGrpSpPr>
          <p:nvPr/>
        </p:nvGrpSpPr>
        <p:grpSpPr bwMode="auto">
          <a:xfrm>
            <a:off x="1138238" y="3402013"/>
            <a:ext cx="450850" cy="2057400"/>
            <a:chOff x="717" y="2287"/>
            <a:chExt cx="284" cy="1296"/>
          </a:xfrm>
        </p:grpSpPr>
        <p:sp>
          <p:nvSpPr>
            <p:cNvPr id="93261" name="Text Box 77">
              <a:extLst>
                <a:ext uri="{FF2B5EF4-FFF2-40B4-BE49-F238E27FC236}">
                  <a16:creationId xmlns:a16="http://schemas.microsoft.com/office/drawing/2014/main" id="{057D4FCD-6C17-BC21-2107-77290DAC3609}"/>
                </a:ext>
              </a:extLst>
            </p:cNvPr>
            <p:cNvSpPr txBox="1">
              <a:spLocks noChangeArrowheads="1"/>
            </p:cNvSpPr>
            <p:nvPr/>
          </p:nvSpPr>
          <p:spPr bwMode="auto">
            <a:xfrm>
              <a:off x="717" y="2287"/>
              <a:ext cx="27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sz="1000">
                  <a:solidFill>
                    <a:schemeClr val="bg2"/>
                  </a:solidFill>
                </a:rPr>
                <a:t>1000</a:t>
              </a:r>
            </a:p>
          </p:txBody>
        </p:sp>
        <p:sp>
          <p:nvSpPr>
            <p:cNvPr id="93262" name="Text Box 78">
              <a:extLst>
                <a:ext uri="{FF2B5EF4-FFF2-40B4-BE49-F238E27FC236}">
                  <a16:creationId xmlns:a16="http://schemas.microsoft.com/office/drawing/2014/main" id="{59397B58-D75F-1B51-0D16-6A678C4D26EF}"/>
                </a:ext>
              </a:extLst>
            </p:cNvPr>
            <p:cNvSpPr txBox="1">
              <a:spLocks noChangeArrowheads="1"/>
            </p:cNvSpPr>
            <p:nvPr/>
          </p:nvSpPr>
          <p:spPr bwMode="auto">
            <a:xfrm>
              <a:off x="754" y="2568"/>
              <a:ext cx="23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sz="1000">
                  <a:solidFill>
                    <a:schemeClr val="bg2"/>
                  </a:solidFill>
                </a:rPr>
                <a:t>800</a:t>
              </a:r>
            </a:p>
          </p:txBody>
        </p:sp>
        <p:sp>
          <p:nvSpPr>
            <p:cNvPr id="93263" name="Text Box 79">
              <a:extLst>
                <a:ext uri="{FF2B5EF4-FFF2-40B4-BE49-F238E27FC236}">
                  <a16:creationId xmlns:a16="http://schemas.microsoft.com/office/drawing/2014/main" id="{3764BB23-95F3-880F-8385-627A7AF4F3AF}"/>
                </a:ext>
              </a:extLst>
            </p:cNvPr>
            <p:cNvSpPr txBox="1">
              <a:spLocks noChangeArrowheads="1"/>
            </p:cNvSpPr>
            <p:nvPr/>
          </p:nvSpPr>
          <p:spPr bwMode="auto">
            <a:xfrm>
              <a:off x="758" y="2856"/>
              <a:ext cx="23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sz="1000">
                  <a:solidFill>
                    <a:schemeClr val="bg2"/>
                  </a:solidFill>
                </a:rPr>
                <a:t>600</a:t>
              </a:r>
            </a:p>
          </p:txBody>
        </p:sp>
        <p:sp>
          <p:nvSpPr>
            <p:cNvPr id="93264" name="Text Box 80">
              <a:extLst>
                <a:ext uri="{FF2B5EF4-FFF2-40B4-BE49-F238E27FC236}">
                  <a16:creationId xmlns:a16="http://schemas.microsoft.com/office/drawing/2014/main" id="{7ADEAE11-CF5F-49D9-FEE4-5EFCFE2538BD}"/>
                </a:ext>
              </a:extLst>
            </p:cNvPr>
            <p:cNvSpPr txBox="1">
              <a:spLocks noChangeArrowheads="1"/>
            </p:cNvSpPr>
            <p:nvPr/>
          </p:nvSpPr>
          <p:spPr bwMode="auto">
            <a:xfrm>
              <a:off x="765" y="3137"/>
              <a:ext cx="23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sz="1000">
                  <a:solidFill>
                    <a:schemeClr val="bg2"/>
                  </a:solidFill>
                </a:rPr>
                <a:t>400</a:t>
              </a:r>
            </a:p>
          </p:txBody>
        </p:sp>
        <p:sp>
          <p:nvSpPr>
            <p:cNvPr id="93265" name="Text Box 81">
              <a:extLst>
                <a:ext uri="{FF2B5EF4-FFF2-40B4-BE49-F238E27FC236}">
                  <a16:creationId xmlns:a16="http://schemas.microsoft.com/office/drawing/2014/main" id="{55708F29-288D-3B38-E364-2362D70A795D}"/>
                </a:ext>
              </a:extLst>
            </p:cNvPr>
            <p:cNvSpPr txBox="1">
              <a:spLocks noChangeArrowheads="1"/>
            </p:cNvSpPr>
            <p:nvPr/>
          </p:nvSpPr>
          <p:spPr bwMode="auto">
            <a:xfrm>
              <a:off x="758" y="3429"/>
              <a:ext cx="23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sz="1000">
                  <a:solidFill>
                    <a:schemeClr val="bg2"/>
                  </a:solidFill>
                </a:rPr>
                <a:t>200</a:t>
              </a:r>
            </a:p>
          </p:txBody>
        </p:sp>
      </p:grpSp>
      <p:grpSp>
        <p:nvGrpSpPr>
          <p:cNvPr id="93266" name="Group 82">
            <a:extLst>
              <a:ext uri="{FF2B5EF4-FFF2-40B4-BE49-F238E27FC236}">
                <a16:creationId xmlns:a16="http://schemas.microsoft.com/office/drawing/2014/main" id="{4B0F0B15-3A57-035D-2BB2-F47A51DACE2D}"/>
              </a:ext>
            </a:extLst>
          </p:cNvPr>
          <p:cNvGrpSpPr>
            <a:grpSpLocks/>
          </p:cNvGrpSpPr>
          <p:nvPr/>
        </p:nvGrpSpPr>
        <p:grpSpPr bwMode="auto">
          <a:xfrm>
            <a:off x="1828800" y="5791200"/>
            <a:ext cx="3611563" cy="244475"/>
            <a:chOff x="1140" y="3792"/>
            <a:chExt cx="2275" cy="154"/>
          </a:xfrm>
        </p:grpSpPr>
        <p:sp>
          <p:nvSpPr>
            <p:cNvPr id="93267" name="Text Box 83">
              <a:extLst>
                <a:ext uri="{FF2B5EF4-FFF2-40B4-BE49-F238E27FC236}">
                  <a16:creationId xmlns:a16="http://schemas.microsoft.com/office/drawing/2014/main" id="{132494D8-13FE-7C56-76C2-F686B383CC8B}"/>
                </a:ext>
              </a:extLst>
            </p:cNvPr>
            <p:cNvSpPr txBox="1">
              <a:spLocks noChangeArrowheads="1"/>
            </p:cNvSpPr>
            <p:nvPr/>
          </p:nvSpPr>
          <p:spPr bwMode="auto">
            <a:xfrm>
              <a:off x="1140" y="3792"/>
              <a:ext cx="15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sz="1000">
                  <a:solidFill>
                    <a:schemeClr val="bg2"/>
                  </a:solidFill>
                </a:rPr>
                <a:t>1</a:t>
              </a:r>
            </a:p>
          </p:txBody>
        </p:sp>
        <p:sp>
          <p:nvSpPr>
            <p:cNvPr id="93268" name="Text Box 84">
              <a:extLst>
                <a:ext uri="{FF2B5EF4-FFF2-40B4-BE49-F238E27FC236}">
                  <a16:creationId xmlns:a16="http://schemas.microsoft.com/office/drawing/2014/main" id="{95233E83-5FBC-2D64-D0B0-E37C075EAB94}"/>
                </a:ext>
              </a:extLst>
            </p:cNvPr>
            <p:cNvSpPr txBox="1">
              <a:spLocks noChangeArrowheads="1"/>
            </p:cNvSpPr>
            <p:nvPr/>
          </p:nvSpPr>
          <p:spPr bwMode="auto">
            <a:xfrm>
              <a:off x="1636" y="3792"/>
              <a:ext cx="19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sz="1000">
                  <a:solidFill>
                    <a:schemeClr val="bg2"/>
                  </a:solidFill>
                </a:rPr>
                <a:t>10</a:t>
              </a:r>
            </a:p>
          </p:txBody>
        </p:sp>
        <p:sp>
          <p:nvSpPr>
            <p:cNvPr id="93269" name="Text Box 85">
              <a:extLst>
                <a:ext uri="{FF2B5EF4-FFF2-40B4-BE49-F238E27FC236}">
                  <a16:creationId xmlns:a16="http://schemas.microsoft.com/office/drawing/2014/main" id="{6C5EC907-B6CF-9F31-F430-9F3641A1494D}"/>
                </a:ext>
              </a:extLst>
            </p:cNvPr>
            <p:cNvSpPr txBox="1">
              <a:spLocks noChangeArrowheads="1"/>
            </p:cNvSpPr>
            <p:nvPr/>
          </p:nvSpPr>
          <p:spPr bwMode="auto">
            <a:xfrm>
              <a:off x="2160" y="3792"/>
              <a:ext cx="23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sz="1000">
                  <a:solidFill>
                    <a:schemeClr val="bg2"/>
                  </a:solidFill>
                </a:rPr>
                <a:t>100</a:t>
              </a:r>
            </a:p>
          </p:txBody>
        </p:sp>
        <p:sp>
          <p:nvSpPr>
            <p:cNvPr id="93270" name="Text Box 86">
              <a:extLst>
                <a:ext uri="{FF2B5EF4-FFF2-40B4-BE49-F238E27FC236}">
                  <a16:creationId xmlns:a16="http://schemas.microsoft.com/office/drawing/2014/main" id="{4F472E48-0964-5863-DCAB-084014EA0339}"/>
                </a:ext>
              </a:extLst>
            </p:cNvPr>
            <p:cNvSpPr txBox="1">
              <a:spLocks noChangeArrowheads="1"/>
            </p:cNvSpPr>
            <p:nvPr/>
          </p:nvSpPr>
          <p:spPr bwMode="auto">
            <a:xfrm>
              <a:off x="2667" y="3792"/>
              <a:ext cx="23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sz="1000">
                  <a:solidFill>
                    <a:schemeClr val="bg2"/>
                  </a:solidFill>
                </a:rPr>
                <a:t>200</a:t>
              </a:r>
            </a:p>
          </p:txBody>
        </p:sp>
        <p:sp>
          <p:nvSpPr>
            <p:cNvPr id="93271" name="Text Box 87">
              <a:extLst>
                <a:ext uri="{FF2B5EF4-FFF2-40B4-BE49-F238E27FC236}">
                  <a16:creationId xmlns:a16="http://schemas.microsoft.com/office/drawing/2014/main" id="{762EC62A-542D-4409-8DA7-985D30456D3C}"/>
                </a:ext>
              </a:extLst>
            </p:cNvPr>
            <p:cNvSpPr txBox="1">
              <a:spLocks noChangeArrowheads="1"/>
            </p:cNvSpPr>
            <p:nvPr/>
          </p:nvSpPr>
          <p:spPr bwMode="auto">
            <a:xfrm>
              <a:off x="3179" y="3792"/>
              <a:ext cx="23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sz="1000">
                  <a:solidFill>
                    <a:schemeClr val="bg2"/>
                  </a:solidFill>
                </a:rPr>
                <a:t>400</a:t>
              </a:r>
            </a:p>
          </p:txBody>
        </p:sp>
      </p:grpSp>
      <p:grpSp>
        <p:nvGrpSpPr>
          <p:cNvPr id="93272" name="Group 88">
            <a:extLst>
              <a:ext uri="{FF2B5EF4-FFF2-40B4-BE49-F238E27FC236}">
                <a16:creationId xmlns:a16="http://schemas.microsoft.com/office/drawing/2014/main" id="{92CC36A2-833E-C0EF-65C2-874597DC7AE8}"/>
              </a:ext>
            </a:extLst>
          </p:cNvPr>
          <p:cNvGrpSpPr>
            <a:grpSpLocks/>
          </p:cNvGrpSpPr>
          <p:nvPr/>
        </p:nvGrpSpPr>
        <p:grpSpPr bwMode="auto">
          <a:xfrm>
            <a:off x="7561263" y="1447800"/>
            <a:ext cx="438150" cy="2057400"/>
            <a:chOff x="4763" y="1056"/>
            <a:chExt cx="276" cy="1296"/>
          </a:xfrm>
        </p:grpSpPr>
        <p:sp>
          <p:nvSpPr>
            <p:cNvPr id="93273" name="Text Box 89">
              <a:extLst>
                <a:ext uri="{FF2B5EF4-FFF2-40B4-BE49-F238E27FC236}">
                  <a16:creationId xmlns:a16="http://schemas.microsoft.com/office/drawing/2014/main" id="{B4E878BA-AC73-9784-E052-FB0E708C7B29}"/>
                </a:ext>
              </a:extLst>
            </p:cNvPr>
            <p:cNvSpPr txBox="1">
              <a:spLocks noChangeArrowheads="1"/>
            </p:cNvSpPr>
            <p:nvPr/>
          </p:nvSpPr>
          <p:spPr bwMode="auto">
            <a:xfrm>
              <a:off x="4763" y="1056"/>
              <a:ext cx="27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sz="1000">
                  <a:solidFill>
                    <a:schemeClr val="bg2"/>
                  </a:solidFill>
                </a:rPr>
                <a:t>1000</a:t>
              </a:r>
            </a:p>
          </p:txBody>
        </p:sp>
        <p:sp>
          <p:nvSpPr>
            <p:cNvPr id="93274" name="Text Box 90">
              <a:extLst>
                <a:ext uri="{FF2B5EF4-FFF2-40B4-BE49-F238E27FC236}">
                  <a16:creationId xmlns:a16="http://schemas.microsoft.com/office/drawing/2014/main" id="{35931285-3B1E-DDBC-5040-5DDE89A6AC44}"/>
                </a:ext>
              </a:extLst>
            </p:cNvPr>
            <p:cNvSpPr txBox="1">
              <a:spLocks noChangeArrowheads="1"/>
            </p:cNvSpPr>
            <p:nvPr/>
          </p:nvSpPr>
          <p:spPr bwMode="auto">
            <a:xfrm>
              <a:off x="4772" y="1337"/>
              <a:ext cx="23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sz="1000">
                  <a:solidFill>
                    <a:schemeClr val="bg2"/>
                  </a:solidFill>
                </a:rPr>
                <a:t>800</a:t>
              </a:r>
            </a:p>
          </p:txBody>
        </p:sp>
        <p:sp>
          <p:nvSpPr>
            <p:cNvPr id="93275" name="Text Box 91">
              <a:extLst>
                <a:ext uri="{FF2B5EF4-FFF2-40B4-BE49-F238E27FC236}">
                  <a16:creationId xmlns:a16="http://schemas.microsoft.com/office/drawing/2014/main" id="{A1407F8B-54E0-0CC7-2BC0-638515B7C8BA}"/>
                </a:ext>
              </a:extLst>
            </p:cNvPr>
            <p:cNvSpPr txBox="1">
              <a:spLocks noChangeArrowheads="1"/>
            </p:cNvSpPr>
            <p:nvPr/>
          </p:nvSpPr>
          <p:spPr bwMode="auto">
            <a:xfrm>
              <a:off x="4769" y="1625"/>
              <a:ext cx="23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sz="1000">
                  <a:solidFill>
                    <a:schemeClr val="bg2"/>
                  </a:solidFill>
                </a:rPr>
                <a:t>600</a:t>
              </a:r>
            </a:p>
          </p:txBody>
        </p:sp>
        <p:sp>
          <p:nvSpPr>
            <p:cNvPr id="93276" name="Text Box 92">
              <a:extLst>
                <a:ext uri="{FF2B5EF4-FFF2-40B4-BE49-F238E27FC236}">
                  <a16:creationId xmlns:a16="http://schemas.microsoft.com/office/drawing/2014/main" id="{A5A05309-D8C6-3692-EE42-3E44DA6A788B}"/>
                </a:ext>
              </a:extLst>
            </p:cNvPr>
            <p:cNvSpPr txBox="1">
              <a:spLocks noChangeArrowheads="1"/>
            </p:cNvSpPr>
            <p:nvPr/>
          </p:nvSpPr>
          <p:spPr bwMode="auto">
            <a:xfrm>
              <a:off x="4769" y="1906"/>
              <a:ext cx="23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sz="1000">
                  <a:solidFill>
                    <a:schemeClr val="bg2"/>
                  </a:solidFill>
                </a:rPr>
                <a:t>400</a:t>
              </a:r>
            </a:p>
          </p:txBody>
        </p:sp>
        <p:sp>
          <p:nvSpPr>
            <p:cNvPr id="93277" name="Text Box 93">
              <a:extLst>
                <a:ext uri="{FF2B5EF4-FFF2-40B4-BE49-F238E27FC236}">
                  <a16:creationId xmlns:a16="http://schemas.microsoft.com/office/drawing/2014/main" id="{0A0160D6-6B00-5B95-FD87-18D6274C081B}"/>
                </a:ext>
              </a:extLst>
            </p:cNvPr>
            <p:cNvSpPr txBox="1">
              <a:spLocks noChangeArrowheads="1"/>
            </p:cNvSpPr>
            <p:nvPr/>
          </p:nvSpPr>
          <p:spPr bwMode="auto">
            <a:xfrm>
              <a:off x="4769" y="2198"/>
              <a:ext cx="23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sz="1000">
                  <a:solidFill>
                    <a:schemeClr val="bg2"/>
                  </a:solidFill>
                </a:rPr>
                <a:t>200</a:t>
              </a:r>
            </a:p>
          </p:txBody>
        </p:sp>
      </p:grpSp>
      <p:sp>
        <p:nvSpPr>
          <p:cNvPr id="93278" name="Text Box 94">
            <a:extLst>
              <a:ext uri="{FF2B5EF4-FFF2-40B4-BE49-F238E27FC236}">
                <a16:creationId xmlns:a16="http://schemas.microsoft.com/office/drawing/2014/main" id="{466E64AA-3112-E683-E53F-1A74691B237D}"/>
              </a:ext>
            </a:extLst>
          </p:cNvPr>
          <p:cNvSpPr txBox="1">
            <a:spLocks noChangeArrowheads="1"/>
          </p:cNvSpPr>
          <p:nvPr/>
        </p:nvSpPr>
        <p:spPr bwMode="auto">
          <a:xfrm rot="16200000">
            <a:off x="515938" y="4573587"/>
            <a:ext cx="11620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sz="1000">
                <a:solidFill>
                  <a:schemeClr val="bg2"/>
                </a:solidFill>
              </a:rPr>
              <a:t>Throughput (Mb/s)</a:t>
            </a:r>
          </a:p>
        </p:txBody>
      </p:sp>
      <p:sp>
        <p:nvSpPr>
          <p:cNvPr id="93279" name="Text Box 95">
            <a:extLst>
              <a:ext uri="{FF2B5EF4-FFF2-40B4-BE49-F238E27FC236}">
                <a16:creationId xmlns:a16="http://schemas.microsoft.com/office/drawing/2014/main" id="{487D60D6-7BBA-2B70-6C4E-6C0E70B90983}"/>
              </a:ext>
            </a:extLst>
          </p:cNvPr>
          <p:cNvSpPr txBox="1">
            <a:spLocks noChangeArrowheads="1"/>
          </p:cNvSpPr>
          <p:nvPr/>
        </p:nvSpPr>
        <p:spPr bwMode="auto">
          <a:xfrm rot="16200000">
            <a:off x="7466013" y="2497137"/>
            <a:ext cx="11620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sz="1000">
                <a:solidFill>
                  <a:schemeClr val="bg2"/>
                </a:solidFill>
              </a:rPr>
              <a:t>Throughput (Mb/s)</a:t>
            </a:r>
          </a:p>
        </p:txBody>
      </p:sp>
      <p:sp>
        <p:nvSpPr>
          <p:cNvPr id="93280" name="Text Box 96">
            <a:extLst>
              <a:ext uri="{FF2B5EF4-FFF2-40B4-BE49-F238E27FC236}">
                <a16:creationId xmlns:a16="http://schemas.microsoft.com/office/drawing/2014/main" id="{DFBA5136-106E-2613-4B2E-7BF1A4D40D1F}"/>
              </a:ext>
            </a:extLst>
          </p:cNvPr>
          <p:cNvSpPr txBox="1">
            <a:spLocks noChangeArrowheads="1"/>
          </p:cNvSpPr>
          <p:nvPr/>
        </p:nvSpPr>
        <p:spPr bwMode="auto">
          <a:xfrm rot="18720000">
            <a:off x="6811169" y="4847431"/>
            <a:ext cx="79533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sz="1000">
                <a:solidFill>
                  <a:schemeClr val="bg2"/>
                </a:solidFill>
              </a:rPr>
              <a:t>Packet Loss</a:t>
            </a:r>
          </a:p>
        </p:txBody>
      </p:sp>
      <p:sp>
        <p:nvSpPr>
          <p:cNvPr id="93281" name="Text Box 97">
            <a:extLst>
              <a:ext uri="{FF2B5EF4-FFF2-40B4-BE49-F238E27FC236}">
                <a16:creationId xmlns:a16="http://schemas.microsoft.com/office/drawing/2014/main" id="{CB3A0C93-98A1-7FAC-3659-A02BCF3361A5}"/>
              </a:ext>
            </a:extLst>
          </p:cNvPr>
          <p:cNvSpPr txBox="1">
            <a:spLocks noChangeArrowheads="1"/>
          </p:cNvSpPr>
          <p:nvPr/>
        </p:nvSpPr>
        <p:spPr bwMode="auto">
          <a:xfrm>
            <a:off x="2895600" y="6019800"/>
            <a:ext cx="1338263"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sz="1000">
                <a:solidFill>
                  <a:schemeClr val="bg2"/>
                </a:solidFill>
              </a:rPr>
              <a:t>Round Trip Time (ms)</a:t>
            </a:r>
          </a:p>
        </p:txBody>
      </p:sp>
      <p:grpSp>
        <p:nvGrpSpPr>
          <p:cNvPr id="93299" name="Group 115">
            <a:extLst>
              <a:ext uri="{FF2B5EF4-FFF2-40B4-BE49-F238E27FC236}">
                <a16:creationId xmlns:a16="http://schemas.microsoft.com/office/drawing/2014/main" id="{50CACB25-396C-EAB7-F94B-3A43E6099800}"/>
              </a:ext>
            </a:extLst>
          </p:cNvPr>
          <p:cNvGrpSpPr>
            <a:grpSpLocks/>
          </p:cNvGrpSpPr>
          <p:nvPr/>
        </p:nvGrpSpPr>
        <p:grpSpPr bwMode="auto">
          <a:xfrm>
            <a:off x="4125913" y="1279525"/>
            <a:ext cx="3036887" cy="244475"/>
            <a:chOff x="2599" y="806"/>
            <a:chExt cx="1913" cy="154"/>
          </a:xfrm>
        </p:grpSpPr>
        <p:sp>
          <p:nvSpPr>
            <p:cNvPr id="93293" name="Text Box 109">
              <a:extLst>
                <a:ext uri="{FF2B5EF4-FFF2-40B4-BE49-F238E27FC236}">
                  <a16:creationId xmlns:a16="http://schemas.microsoft.com/office/drawing/2014/main" id="{E0092821-680D-5964-EA38-8210D87EB1B9}"/>
                </a:ext>
              </a:extLst>
            </p:cNvPr>
            <p:cNvSpPr txBox="1">
              <a:spLocks noChangeArrowheads="1"/>
            </p:cNvSpPr>
            <p:nvPr/>
          </p:nvSpPr>
          <p:spPr bwMode="auto">
            <a:xfrm>
              <a:off x="2599" y="806"/>
              <a:ext cx="281"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sz="1000">
                  <a:solidFill>
                    <a:schemeClr val="bg2"/>
                  </a:solidFill>
                </a:rPr>
                <a:t>LAN</a:t>
              </a:r>
            </a:p>
          </p:txBody>
        </p:sp>
        <p:sp>
          <p:nvSpPr>
            <p:cNvPr id="93296" name="Text Box 112">
              <a:extLst>
                <a:ext uri="{FF2B5EF4-FFF2-40B4-BE49-F238E27FC236}">
                  <a16:creationId xmlns:a16="http://schemas.microsoft.com/office/drawing/2014/main" id="{9972A67C-DB61-1013-850F-4157AF25B1C3}"/>
                </a:ext>
              </a:extLst>
            </p:cNvPr>
            <p:cNvSpPr txBox="1">
              <a:spLocks noChangeArrowheads="1"/>
            </p:cNvSpPr>
            <p:nvPr/>
          </p:nvSpPr>
          <p:spPr bwMode="auto">
            <a:xfrm>
              <a:off x="3584" y="806"/>
              <a:ext cx="352"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sz="1000">
                  <a:solidFill>
                    <a:schemeClr val="bg2"/>
                  </a:solidFill>
                </a:rPr>
                <a:t>US-EU</a:t>
              </a:r>
            </a:p>
          </p:txBody>
        </p:sp>
        <p:sp>
          <p:nvSpPr>
            <p:cNvPr id="93297" name="Text Box 113">
              <a:extLst>
                <a:ext uri="{FF2B5EF4-FFF2-40B4-BE49-F238E27FC236}">
                  <a16:creationId xmlns:a16="http://schemas.microsoft.com/office/drawing/2014/main" id="{D67437B9-906D-7D2D-0082-AAB2B948E151}"/>
                </a:ext>
              </a:extLst>
            </p:cNvPr>
            <p:cNvSpPr txBox="1">
              <a:spLocks noChangeArrowheads="1"/>
            </p:cNvSpPr>
            <p:nvPr/>
          </p:nvSpPr>
          <p:spPr bwMode="auto">
            <a:xfrm>
              <a:off x="4080" y="806"/>
              <a:ext cx="432"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sz="1000">
                  <a:solidFill>
                    <a:schemeClr val="bg2"/>
                  </a:solidFill>
                </a:rPr>
                <a:t>US-ASIA</a:t>
              </a:r>
            </a:p>
          </p:txBody>
        </p:sp>
        <p:sp>
          <p:nvSpPr>
            <p:cNvPr id="93298" name="Text Box 114">
              <a:extLst>
                <a:ext uri="{FF2B5EF4-FFF2-40B4-BE49-F238E27FC236}">
                  <a16:creationId xmlns:a16="http://schemas.microsoft.com/office/drawing/2014/main" id="{ACD8B731-7AD7-26F6-8EF2-F7326C58EE55}"/>
                </a:ext>
              </a:extLst>
            </p:cNvPr>
            <p:cNvSpPr txBox="1">
              <a:spLocks noChangeArrowheads="1"/>
            </p:cNvSpPr>
            <p:nvPr/>
          </p:nvSpPr>
          <p:spPr bwMode="auto">
            <a:xfrm>
              <a:off x="3142" y="806"/>
              <a:ext cx="218"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fr-FR" sz="1000">
                  <a:solidFill>
                    <a:schemeClr val="bg2"/>
                  </a:solidFill>
                </a:rPr>
                <a:t>US</a:t>
              </a:r>
            </a:p>
          </p:txBody>
        </p:sp>
      </p:grpSp>
      <p:sp>
        <p:nvSpPr>
          <p:cNvPr id="93300" name="Rectangle 116">
            <a:extLst>
              <a:ext uri="{FF2B5EF4-FFF2-40B4-BE49-F238E27FC236}">
                <a16:creationId xmlns:a16="http://schemas.microsoft.com/office/drawing/2014/main" id="{82693A15-C8A0-5A69-EA71-8C1A02796013}"/>
              </a:ext>
            </a:extLst>
          </p:cNvPr>
          <p:cNvSpPr>
            <a:spLocks noChangeArrowheads="1"/>
          </p:cNvSpPr>
          <p:nvPr/>
        </p:nvSpPr>
        <p:spPr bwMode="auto">
          <a:xfrm>
            <a:off x="381000" y="6477000"/>
            <a:ext cx="576263"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nvGrpSpPr>
          <p:cNvPr id="93301" name="Group 117">
            <a:extLst>
              <a:ext uri="{FF2B5EF4-FFF2-40B4-BE49-F238E27FC236}">
                <a16:creationId xmlns:a16="http://schemas.microsoft.com/office/drawing/2014/main" id="{4A9F2244-CA2E-CB6C-06F0-AC9A368D3907}"/>
              </a:ext>
            </a:extLst>
          </p:cNvPr>
          <p:cNvGrpSpPr>
            <a:grpSpLocks/>
          </p:cNvGrpSpPr>
          <p:nvPr/>
        </p:nvGrpSpPr>
        <p:grpSpPr bwMode="auto">
          <a:xfrm>
            <a:off x="1828800" y="3124200"/>
            <a:ext cx="1633538" cy="2557463"/>
            <a:chOff x="1152" y="1968"/>
            <a:chExt cx="1029" cy="1611"/>
          </a:xfrm>
        </p:grpSpPr>
        <p:sp>
          <p:nvSpPr>
            <p:cNvPr id="93235" name="Rectangle 51">
              <a:extLst>
                <a:ext uri="{FF2B5EF4-FFF2-40B4-BE49-F238E27FC236}">
                  <a16:creationId xmlns:a16="http://schemas.microsoft.com/office/drawing/2014/main" id="{DBEF936E-585C-07CC-7B62-59E3695F9F2F}"/>
                </a:ext>
              </a:extLst>
            </p:cNvPr>
            <p:cNvSpPr>
              <a:spLocks noChangeArrowheads="1"/>
            </p:cNvSpPr>
            <p:nvPr/>
          </p:nvSpPr>
          <p:spPr bwMode="auto">
            <a:xfrm>
              <a:off x="1152" y="3504"/>
              <a:ext cx="288" cy="75"/>
            </a:xfrm>
            <a:prstGeom prst="rect">
              <a:avLst/>
            </a:prstGeom>
            <a:solidFill>
              <a:srgbClr val="FFCC66">
                <a:alpha val="50000"/>
              </a:srgbClr>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CC66"/>
              </a:extrusionClr>
              <a:contourClr>
                <a:srgbClr val="FFCC66"/>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fr-FR"/>
            </a:p>
          </p:txBody>
        </p:sp>
        <p:sp>
          <p:nvSpPr>
            <p:cNvPr id="93251" name="Rectangle 67">
              <a:extLst>
                <a:ext uri="{FF2B5EF4-FFF2-40B4-BE49-F238E27FC236}">
                  <a16:creationId xmlns:a16="http://schemas.microsoft.com/office/drawing/2014/main" id="{131C904E-9DAC-626B-702B-38B52AC48D16}"/>
                </a:ext>
              </a:extLst>
            </p:cNvPr>
            <p:cNvSpPr>
              <a:spLocks noChangeArrowheads="1"/>
            </p:cNvSpPr>
            <p:nvPr/>
          </p:nvSpPr>
          <p:spPr bwMode="auto">
            <a:xfrm>
              <a:off x="1893" y="1968"/>
              <a:ext cx="288" cy="875"/>
            </a:xfrm>
            <a:prstGeom prst="rect">
              <a:avLst/>
            </a:prstGeom>
            <a:solidFill>
              <a:srgbClr val="FFCC66">
                <a:alpha val="50000"/>
              </a:srgbClr>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CC66"/>
              </a:extrusionClr>
              <a:contourClr>
                <a:srgbClr val="FFCC66"/>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fr-FR"/>
            </a:p>
          </p:txBody>
        </p:sp>
        <p:sp>
          <p:nvSpPr>
            <p:cNvPr id="93255" name="Rectangle 71">
              <a:extLst>
                <a:ext uri="{FF2B5EF4-FFF2-40B4-BE49-F238E27FC236}">
                  <a16:creationId xmlns:a16="http://schemas.microsoft.com/office/drawing/2014/main" id="{82E4721D-AB10-7FF7-0F1E-5F7C31C970D7}"/>
                </a:ext>
              </a:extLst>
            </p:cNvPr>
            <p:cNvSpPr>
              <a:spLocks noChangeArrowheads="1"/>
            </p:cNvSpPr>
            <p:nvPr/>
          </p:nvSpPr>
          <p:spPr bwMode="auto">
            <a:xfrm>
              <a:off x="1660" y="2467"/>
              <a:ext cx="288" cy="605"/>
            </a:xfrm>
            <a:prstGeom prst="rect">
              <a:avLst/>
            </a:prstGeom>
            <a:solidFill>
              <a:srgbClr val="FFCC66">
                <a:alpha val="50000"/>
              </a:srgbClr>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CC66"/>
              </a:extrusionClr>
              <a:contourClr>
                <a:srgbClr val="FFCC66"/>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fr-FR"/>
            </a:p>
          </p:txBody>
        </p:sp>
        <p:sp>
          <p:nvSpPr>
            <p:cNvPr id="93243" name="Rectangle 59">
              <a:extLst>
                <a:ext uri="{FF2B5EF4-FFF2-40B4-BE49-F238E27FC236}">
                  <a16:creationId xmlns:a16="http://schemas.microsoft.com/office/drawing/2014/main" id="{9C888877-2300-8A74-2A41-83AB915F67D4}"/>
                </a:ext>
              </a:extLst>
            </p:cNvPr>
            <p:cNvSpPr>
              <a:spLocks noChangeArrowheads="1"/>
            </p:cNvSpPr>
            <p:nvPr/>
          </p:nvSpPr>
          <p:spPr bwMode="auto">
            <a:xfrm>
              <a:off x="1397" y="3168"/>
              <a:ext cx="288" cy="173"/>
            </a:xfrm>
            <a:prstGeom prst="rect">
              <a:avLst/>
            </a:prstGeom>
            <a:solidFill>
              <a:srgbClr val="FFCC66">
                <a:alpha val="50000"/>
              </a:srgbClr>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CC66"/>
              </a:extrusionClr>
              <a:contourClr>
                <a:srgbClr val="FFCC66"/>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fr-F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4" fill="hold" nodeType="clickEffect">
                                  <p:stCondLst>
                                    <p:cond delay="0"/>
                                  </p:stCondLst>
                                  <p:childTnLst>
                                    <p:set>
                                      <p:cBhvr>
                                        <p:cTn id="6" dur="1" fill="hold">
                                          <p:stCondLst>
                                            <p:cond delay="0"/>
                                          </p:stCondLst>
                                        </p:cTn>
                                        <p:tgtEl>
                                          <p:spTgt spid="93238"/>
                                        </p:tgtEl>
                                        <p:attrNameLst>
                                          <p:attrName>style.visibility</p:attrName>
                                        </p:attrNameLst>
                                      </p:cBhvr>
                                      <p:to>
                                        <p:strVal val="visible"/>
                                      </p:to>
                                    </p:set>
                                    <p:anim calcmode="lin" valueType="num">
                                      <p:cBhvr>
                                        <p:cTn id="7" dur="500" fill="hold"/>
                                        <p:tgtEl>
                                          <p:spTgt spid="93238"/>
                                        </p:tgtEl>
                                        <p:attrNameLst>
                                          <p:attrName>ppt_x</p:attrName>
                                        </p:attrNameLst>
                                      </p:cBhvr>
                                      <p:tavLst>
                                        <p:tav tm="0">
                                          <p:val>
                                            <p:strVal val="#ppt_x"/>
                                          </p:val>
                                        </p:tav>
                                        <p:tav tm="100000">
                                          <p:val>
                                            <p:strVal val="#ppt_x"/>
                                          </p:val>
                                        </p:tav>
                                      </p:tavLst>
                                    </p:anim>
                                    <p:anim calcmode="lin" valueType="num">
                                      <p:cBhvr>
                                        <p:cTn id="8" dur="500" fill="hold"/>
                                        <p:tgtEl>
                                          <p:spTgt spid="93238"/>
                                        </p:tgtEl>
                                        <p:attrNameLst>
                                          <p:attrName>ppt_y</p:attrName>
                                        </p:attrNameLst>
                                      </p:cBhvr>
                                      <p:tavLst>
                                        <p:tav tm="0">
                                          <p:val>
                                            <p:strVal val="#ppt_y+#ppt_h/2"/>
                                          </p:val>
                                        </p:tav>
                                        <p:tav tm="100000">
                                          <p:val>
                                            <p:strVal val="#ppt_y"/>
                                          </p:val>
                                        </p:tav>
                                      </p:tavLst>
                                    </p:anim>
                                    <p:anim calcmode="lin" valueType="num">
                                      <p:cBhvr>
                                        <p:cTn id="9" dur="500" fill="hold"/>
                                        <p:tgtEl>
                                          <p:spTgt spid="93238"/>
                                        </p:tgtEl>
                                        <p:attrNameLst>
                                          <p:attrName>ppt_w</p:attrName>
                                        </p:attrNameLst>
                                      </p:cBhvr>
                                      <p:tavLst>
                                        <p:tav tm="0">
                                          <p:val>
                                            <p:strVal val="#ppt_w"/>
                                          </p:val>
                                        </p:tav>
                                        <p:tav tm="100000">
                                          <p:val>
                                            <p:strVal val="#ppt_w"/>
                                          </p:val>
                                        </p:tav>
                                      </p:tavLst>
                                    </p:anim>
                                    <p:anim calcmode="lin" valueType="num">
                                      <p:cBhvr>
                                        <p:cTn id="10" dur="500" fill="hold"/>
                                        <p:tgtEl>
                                          <p:spTgt spid="93238"/>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4" fill="hold" nodeType="clickEffect">
                                  <p:stCondLst>
                                    <p:cond delay="0"/>
                                  </p:stCondLst>
                                  <p:childTnLst>
                                    <p:set>
                                      <p:cBhvr>
                                        <p:cTn id="14" dur="1" fill="hold">
                                          <p:stCondLst>
                                            <p:cond delay="0"/>
                                          </p:stCondLst>
                                        </p:cTn>
                                        <p:tgtEl>
                                          <p:spTgt spid="93301"/>
                                        </p:tgtEl>
                                        <p:attrNameLst>
                                          <p:attrName>style.visibility</p:attrName>
                                        </p:attrNameLst>
                                      </p:cBhvr>
                                      <p:to>
                                        <p:strVal val="visible"/>
                                      </p:to>
                                    </p:set>
                                    <p:anim calcmode="lin" valueType="num">
                                      <p:cBhvr>
                                        <p:cTn id="15" dur="500" fill="hold"/>
                                        <p:tgtEl>
                                          <p:spTgt spid="93301"/>
                                        </p:tgtEl>
                                        <p:attrNameLst>
                                          <p:attrName>ppt_x</p:attrName>
                                        </p:attrNameLst>
                                      </p:cBhvr>
                                      <p:tavLst>
                                        <p:tav tm="0">
                                          <p:val>
                                            <p:strVal val="#ppt_x"/>
                                          </p:val>
                                        </p:tav>
                                        <p:tav tm="100000">
                                          <p:val>
                                            <p:strVal val="#ppt_x"/>
                                          </p:val>
                                        </p:tav>
                                      </p:tavLst>
                                    </p:anim>
                                    <p:anim calcmode="lin" valueType="num">
                                      <p:cBhvr>
                                        <p:cTn id="16" dur="500" fill="hold"/>
                                        <p:tgtEl>
                                          <p:spTgt spid="93301"/>
                                        </p:tgtEl>
                                        <p:attrNameLst>
                                          <p:attrName>ppt_y</p:attrName>
                                        </p:attrNameLst>
                                      </p:cBhvr>
                                      <p:tavLst>
                                        <p:tav tm="0">
                                          <p:val>
                                            <p:strVal val="#ppt_y+#ppt_h/2"/>
                                          </p:val>
                                        </p:tav>
                                        <p:tav tm="100000">
                                          <p:val>
                                            <p:strVal val="#ppt_y"/>
                                          </p:val>
                                        </p:tav>
                                      </p:tavLst>
                                    </p:anim>
                                    <p:anim calcmode="lin" valueType="num">
                                      <p:cBhvr>
                                        <p:cTn id="17" dur="500" fill="hold"/>
                                        <p:tgtEl>
                                          <p:spTgt spid="93301"/>
                                        </p:tgtEl>
                                        <p:attrNameLst>
                                          <p:attrName>ppt_w</p:attrName>
                                        </p:attrNameLst>
                                      </p:cBhvr>
                                      <p:tavLst>
                                        <p:tav tm="0">
                                          <p:val>
                                            <p:strVal val="#ppt_w"/>
                                          </p:val>
                                        </p:tav>
                                        <p:tav tm="100000">
                                          <p:val>
                                            <p:strVal val="#ppt_w"/>
                                          </p:val>
                                        </p:tav>
                                      </p:tavLst>
                                    </p:anim>
                                    <p:anim calcmode="lin" valueType="num">
                                      <p:cBhvr>
                                        <p:cTn id="18" dur="500" fill="hold"/>
                                        <p:tgtEl>
                                          <p:spTgt spid="93301"/>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4" fill="hold" nodeType="clickEffect">
                                  <p:stCondLst>
                                    <p:cond delay="0"/>
                                  </p:stCondLst>
                                  <p:childTnLst>
                                    <p:set>
                                      <p:cBhvr>
                                        <p:cTn id="22" dur="1" fill="hold">
                                          <p:stCondLst>
                                            <p:cond delay="0"/>
                                          </p:stCondLst>
                                        </p:cTn>
                                        <p:tgtEl>
                                          <p:spTgt spid="93289"/>
                                        </p:tgtEl>
                                        <p:attrNameLst>
                                          <p:attrName>style.visibility</p:attrName>
                                        </p:attrNameLst>
                                      </p:cBhvr>
                                      <p:to>
                                        <p:strVal val="visible"/>
                                      </p:to>
                                    </p:set>
                                    <p:anim calcmode="lin" valueType="num">
                                      <p:cBhvr>
                                        <p:cTn id="23" dur="500" fill="hold"/>
                                        <p:tgtEl>
                                          <p:spTgt spid="93289"/>
                                        </p:tgtEl>
                                        <p:attrNameLst>
                                          <p:attrName>ppt_x</p:attrName>
                                        </p:attrNameLst>
                                      </p:cBhvr>
                                      <p:tavLst>
                                        <p:tav tm="0">
                                          <p:val>
                                            <p:strVal val="#ppt_x"/>
                                          </p:val>
                                        </p:tav>
                                        <p:tav tm="100000">
                                          <p:val>
                                            <p:strVal val="#ppt_x"/>
                                          </p:val>
                                        </p:tav>
                                      </p:tavLst>
                                    </p:anim>
                                    <p:anim calcmode="lin" valueType="num">
                                      <p:cBhvr>
                                        <p:cTn id="24" dur="500" fill="hold"/>
                                        <p:tgtEl>
                                          <p:spTgt spid="93289"/>
                                        </p:tgtEl>
                                        <p:attrNameLst>
                                          <p:attrName>ppt_y</p:attrName>
                                        </p:attrNameLst>
                                      </p:cBhvr>
                                      <p:tavLst>
                                        <p:tav tm="0">
                                          <p:val>
                                            <p:strVal val="#ppt_y+#ppt_h/2"/>
                                          </p:val>
                                        </p:tav>
                                        <p:tav tm="100000">
                                          <p:val>
                                            <p:strVal val="#ppt_y"/>
                                          </p:val>
                                        </p:tav>
                                      </p:tavLst>
                                    </p:anim>
                                    <p:anim calcmode="lin" valueType="num">
                                      <p:cBhvr>
                                        <p:cTn id="25" dur="500" fill="hold"/>
                                        <p:tgtEl>
                                          <p:spTgt spid="93289"/>
                                        </p:tgtEl>
                                        <p:attrNameLst>
                                          <p:attrName>ppt_w</p:attrName>
                                        </p:attrNameLst>
                                      </p:cBhvr>
                                      <p:tavLst>
                                        <p:tav tm="0">
                                          <p:val>
                                            <p:strVal val="#ppt_w"/>
                                          </p:val>
                                        </p:tav>
                                        <p:tav tm="100000">
                                          <p:val>
                                            <p:strVal val="#ppt_w"/>
                                          </p:val>
                                        </p:tav>
                                      </p:tavLst>
                                    </p:anim>
                                    <p:anim calcmode="lin" valueType="num">
                                      <p:cBhvr>
                                        <p:cTn id="26" dur="500" fill="hold"/>
                                        <p:tgtEl>
                                          <p:spTgt spid="93289"/>
                                        </p:tgtEl>
                                        <p:attrNameLst>
                                          <p:attrName>ppt_h</p:attrName>
                                        </p:attrNameLst>
                                      </p:cBhvr>
                                      <p:tavLst>
                                        <p:tav tm="0">
                                          <p:val>
                                            <p:fltVal val="0"/>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4" fill="hold" nodeType="clickEffect">
                                  <p:stCondLst>
                                    <p:cond delay="0"/>
                                  </p:stCondLst>
                                  <p:childTnLst>
                                    <p:set>
                                      <p:cBhvr>
                                        <p:cTn id="30" dur="1" fill="hold">
                                          <p:stCondLst>
                                            <p:cond delay="0"/>
                                          </p:stCondLst>
                                        </p:cTn>
                                        <p:tgtEl>
                                          <p:spTgt spid="93291"/>
                                        </p:tgtEl>
                                        <p:attrNameLst>
                                          <p:attrName>style.visibility</p:attrName>
                                        </p:attrNameLst>
                                      </p:cBhvr>
                                      <p:to>
                                        <p:strVal val="visible"/>
                                      </p:to>
                                    </p:set>
                                    <p:anim calcmode="lin" valueType="num">
                                      <p:cBhvr>
                                        <p:cTn id="31" dur="500" fill="hold"/>
                                        <p:tgtEl>
                                          <p:spTgt spid="93291"/>
                                        </p:tgtEl>
                                        <p:attrNameLst>
                                          <p:attrName>ppt_x</p:attrName>
                                        </p:attrNameLst>
                                      </p:cBhvr>
                                      <p:tavLst>
                                        <p:tav tm="0">
                                          <p:val>
                                            <p:strVal val="#ppt_x"/>
                                          </p:val>
                                        </p:tav>
                                        <p:tav tm="100000">
                                          <p:val>
                                            <p:strVal val="#ppt_x"/>
                                          </p:val>
                                        </p:tav>
                                      </p:tavLst>
                                    </p:anim>
                                    <p:anim calcmode="lin" valueType="num">
                                      <p:cBhvr>
                                        <p:cTn id="32" dur="500" fill="hold"/>
                                        <p:tgtEl>
                                          <p:spTgt spid="93291"/>
                                        </p:tgtEl>
                                        <p:attrNameLst>
                                          <p:attrName>ppt_y</p:attrName>
                                        </p:attrNameLst>
                                      </p:cBhvr>
                                      <p:tavLst>
                                        <p:tav tm="0">
                                          <p:val>
                                            <p:strVal val="#ppt_y+#ppt_h/2"/>
                                          </p:val>
                                        </p:tav>
                                        <p:tav tm="100000">
                                          <p:val>
                                            <p:strVal val="#ppt_y"/>
                                          </p:val>
                                        </p:tav>
                                      </p:tavLst>
                                    </p:anim>
                                    <p:anim calcmode="lin" valueType="num">
                                      <p:cBhvr>
                                        <p:cTn id="33" dur="500" fill="hold"/>
                                        <p:tgtEl>
                                          <p:spTgt spid="93291"/>
                                        </p:tgtEl>
                                        <p:attrNameLst>
                                          <p:attrName>ppt_w</p:attrName>
                                        </p:attrNameLst>
                                      </p:cBhvr>
                                      <p:tavLst>
                                        <p:tav tm="0">
                                          <p:val>
                                            <p:strVal val="#ppt_w"/>
                                          </p:val>
                                        </p:tav>
                                        <p:tav tm="100000">
                                          <p:val>
                                            <p:strVal val="#ppt_w"/>
                                          </p:val>
                                        </p:tav>
                                      </p:tavLst>
                                    </p:anim>
                                    <p:anim calcmode="lin" valueType="num">
                                      <p:cBhvr>
                                        <p:cTn id="34" dur="500" fill="hold"/>
                                        <p:tgtEl>
                                          <p:spTgt spid="9329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3">
            <a:extLst>
              <a:ext uri="{FF2B5EF4-FFF2-40B4-BE49-F238E27FC236}">
                <a16:creationId xmlns:a16="http://schemas.microsoft.com/office/drawing/2014/main" id="{98C8D244-DA2F-6049-6999-173404C8BC80}"/>
              </a:ext>
            </a:extLst>
          </p:cNvPr>
          <p:cNvSpPr>
            <a:spLocks noGrp="1"/>
          </p:cNvSpPr>
          <p:nvPr>
            <p:ph type="sldNum" sz="quarter" idx="10"/>
          </p:nvPr>
        </p:nvSpPr>
        <p:spPr/>
        <p:txBody>
          <a:bodyPr/>
          <a:lstStyle/>
          <a:p>
            <a:fld id="{12A90EF8-5FD7-F147-868E-65948406E678}" type="slidenum">
              <a:rPr lang="en-US" altLang="fr-FR"/>
              <a:pPr/>
              <a:t>8</a:t>
            </a:fld>
            <a:r>
              <a:rPr lang="en-US" altLang="fr-FR"/>
              <a:t> :: 50</a:t>
            </a:r>
          </a:p>
        </p:txBody>
      </p:sp>
      <p:sp>
        <p:nvSpPr>
          <p:cNvPr id="71682" name="Rectangle 2">
            <a:extLst>
              <a:ext uri="{FF2B5EF4-FFF2-40B4-BE49-F238E27FC236}">
                <a16:creationId xmlns:a16="http://schemas.microsoft.com/office/drawing/2014/main" id="{5363D8BA-36B2-4A04-75A5-0CAD0D1F8647}"/>
              </a:ext>
            </a:extLst>
          </p:cNvPr>
          <p:cNvSpPr>
            <a:spLocks noGrp="1" noChangeArrowheads="1"/>
          </p:cNvSpPr>
          <p:nvPr>
            <p:ph type="title"/>
          </p:nvPr>
        </p:nvSpPr>
        <p:spPr/>
        <p:txBody>
          <a:bodyPr/>
          <a:lstStyle/>
          <a:p>
            <a:r>
              <a:rPr lang="en-US" altLang="fr-FR"/>
              <a:t>Related Work</a:t>
            </a:r>
          </a:p>
        </p:txBody>
      </p:sp>
      <p:sp>
        <p:nvSpPr>
          <p:cNvPr id="71683" name="Rectangle 3">
            <a:extLst>
              <a:ext uri="{FF2B5EF4-FFF2-40B4-BE49-F238E27FC236}">
                <a16:creationId xmlns:a16="http://schemas.microsoft.com/office/drawing/2014/main" id="{A7472211-EE5A-4A7F-2173-591F917DBE07}"/>
              </a:ext>
            </a:extLst>
          </p:cNvPr>
          <p:cNvSpPr>
            <a:spLocks noGrp="1" noChangeArrowheads="1"/>
          </p:cNvSpPr>
          <p:nvPr>
            <p:ph type="body" idx="1"/>
          </p:nvPr>
        </p:nvSpPr>
        <p:spPr/>
        <p:txBody>
          <a:bodyPr/>
          <a:lstStyle/>
          <a:p>
            <a:r>
              <a:rPr lang="en-US" altLang="fr-FR"/>
              <a:t>TCP variants</a:t>
            </a:r>
          </a:p>
          <a:p>
            <a:pPr lvl="1"/>
            <a:r>
              <a:rPr lang="en-US" altLang="fr-FR"/>
              <a:t>HighSpeed, Scalable, BiC, FAST, H-TCP, L-TCP</a:t>
            </a:r>
          </a:p>
          <a:p>
            <a:endParaRPr lang="en-US" altLang="fr-FR"/>
          </a:p>
          <a:p>
            <a:r>
              <a:rPr lang="en-US" altLang="fr-FR"/>
              <a:t>Parallel TCP</a:t>
            </a:r>
          </a:p>
          <a:p>
            <a:pPr lvl="1"/>
            <a:r>
              <a:rPr lang="en-US" altLang="fr-FR"/>
              <a:t>PSockets, GridFTP</a:t>
            </a:r>
          </a:p>
          <a:p>
            <a:endParaRPr lang="en-US" altLang="fr-FR"/>
          </a:p>
          <a:p>
            <a:r>
              <a:rPr lang="en-US" altLang="fr-FR"/>
              <a:t>Rate-based reliable UDP</a:t>
            </a:r>
          </a:p>
          <a:p>
            <a:pPr lvl="1"/>
            <a:r>
              <a:rPr lang="en-US" altLang="fr-FR"/>
              <a:t>RBUDP, Tsunami, FOBS, FRTP (based on SABUL), Hurricane (based on UDT)</a:t>
            </a:r>
          </a:p>
          <a:p>
            <a:endParaRPr lang="en-US" altLang="fr-FR"/>
          </a:p>
          <a:p>
            <a:r>
              <a:rPr lang="en-US" altLang="fr-FR"/>
              <a:t>XCP</a:t>
            </a:r>
          </a:p>
          <a:p>
            <a:endParaRPr lang="en-US" altLang="fr-FR"/>
          </a:p>
          <a:p>
            <a:r>
              <a:rPr lang="en-US" altLang="fr-FR"/>
              <a:t>SABUL</a:t>
            </a:r>
          </a:p>
        </p:txBody>
      </p:sp>
      <p:sp>
        <p:nvSpPr>
          <p:cNvPr id="71684" name="Rectangle 4">
            <a:extLst>
              <a:ext uri="{FF2B5EF4-FFF2-40B4-BE49-F238E27FC236}">
                <a16:creationId xmlns:a16="http://schemas.microsoft.com/office/drawing/2014/main" id="{EF9AEF02-D0A5-C944-9F97-C12EA3A748BE}"/>
              </a:ext>
            </a:extLst>
          </p:cNvPr>
          <p:cNvSpPr>
            <a:spLocks noChangeArrowheads="1"/>
          </p:cNvSpPr>
          <p:nvPr/>
        </p:nvSpPr>
        <p:spPr bwMode="auto">
          <a:xfrm>
            <a:off x="381000" y="6477000"/>
            <a:ext cx="695325"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3">
            <a:extLst>
              <a:ext uri="{FF2B5EF4-FFF2-40B4-BE49-F238E27FC236}">
                <a16:creationId xmlns:a16="http://schemas.microsoft.com/office/drawing/2014/main" id="{E9E35AEE-114C-0D1A-9C1C-A69270EB3AED}"/>
              </a:ext>
            </a:extLst>
          </p:cNvPr>
          <p:cNvSpPr>
            <a:spLocks noGrp="1"/>
          </p:cNvSpPr>
          <p:nvPr>
            <p:ph type="sldNum" sz="quarter" idx="10"/>
          </p:nvPr>
        </p:nvSpPr>
        <p:spPr/>
        <p:txBody>
          <a:bodyPr/>
          <a:lstStyle/>
          <a:p>
            <a:fld id="{BAF3DC14-A388-774B-B177-BCF8ACE9FC0E}" type="slidenum">
              <a:rPr lang="en-US" altLang="fr-FR"/>
              <a:pPr/>
              <a:t>9</a:t>
            </a:fld>
            <a:r>
              <a:rPr lang="en-US" altLang="fr-FR"/>
              <a:t> :: 50</a:t>
            </a:r>
          </a:p>
        </p:txBody>
      </p:sp>
      <p:sp>
        <p:nvSpPr>
          <p:cNvPr id="73730" name="Rectangle 2">
            <a:extLst>
              <a:ext uri="{FF2B5EF4-FFF2-40B4-BE49-F238E27FC236}">
                <a16:creationId xmlns:a16="http://schemas.microsoft.com/office/drawing/2014/main" id="{F40EA8AA-BE7C-6A79-C1B9-28C62FC9DF76}"/>
              </a:ext>
            </a:extLst>
          </p:cNvPr>
          <p:cNvSpPr>
            <a:spLocks noGrp="1" noChangeArrowheads="1"/>
          </p:cNvSpPr>
          <p:nvPr>
            <p:ph type="title"/>
          </p:nvPr>
        </p:nvSpPr>
        <p:spPr/>
        <p:txBody>
          <a:bodyPr/>
          <a:lstStyle/>
          <a:p>
            <a:r>
              <a:rPr lang="en-US" altLang="fr-FR"/>
              <a:t>Problems of Existing Work</a:t>
            </a:r>
          </a:p>
        </p:txBody>
      </p:sp>
      <p:sp>
        <p:nvSpPr>
          <p:cNvPr id="73731" name="Rectangle 3">
            <a:extLst>
              <a:ext uri="{FF2B5EF4-FFF2-40B4-BE49-F238E27FC236}">
                <a16:creationId xmlns:a16="http://schemas.microsoft.com/office/drawing/2014/main" id="{1B469276-1270-A12A-E03C-C1E49FFAE21B}"/>
              </a:ext>
            </a:extLst>
          </p:cNvPr>
          <p:cNvSpPr>
            <a:spLocks noGrp="1" noChangeArrowheads="1"/>
          </p:cNvSpPr>
          <p:nvPr>
            <p:ph type="body" idx="1"/>
          </p:nvPr>
        </p:nvSpPr>
        <p:spPr/>
        <p:txBody>
          <a:bodyPr/>
          <a:lstStyle/>
          <a:p>
            <a:r>
              <a:rPr lang="en-US" altLang="fr-FR"/>
              <a:t>Hard to deploy</a:t>
            </a:r>
          </a:p>
          <a:p>
            <a:pPr lvl="1"/>
            <a:r>
              <a:rPr lang="en-US" altLang="fr-FR"/>
              <a:t>TCP variants and XCP</a:t>
            </a:r>
          </a:p>
          <a:p>
            <a:pPr lvl="1"/>
            <a:r>
              <a:rPr lang="en-US" altLang="fr-FR"/>
              <a:t>Need modifications in OS kernel and/or routers</a:t>
            </a:r>
          </a:p>
          <a:p>
            <a:endParaRPr lang="en-US" altLang="fr-FR"/>
          </a:p>
          <a:p>
            <a:r>
              <a:rPr lang="en-US" altLang="fr-FR"/>
              <a:t>Cannot be used in shared networks</a:t>
            </a:r>
          </a:p>
          <a:p>
            <a:pPr lvl="1"/>
            <a:r>
              <a:rPr lang="en-US" altLang="fr-FR"/>
              <a:t>Most reliable UDP-based protocols</a:t>
            </a:r>
          </a:p>
          <a:p>
            <a:endParaRPr lang="en-US" altLang="fr-FR"/>
          </a:p>
          <a:p>
            <a:r>
              <a:rPr lang="en-US" altLang="fr-FR"/>
              <a:t>Poor fairness</a:t>
            </a:r>
          </a:p>
          <a:p>
            <a:pPr lvl="1"/>
            <a:r>
              <a:rPr lang="en-US" altLang="fr-FR"/>
              <a:t>Intra-protocol fairness</a:t>
            </a:r>
          </a:p>
          <a:p>
            <a:pPr lvl="1"/>
            <a:r>
              <a:rPr lang="en-US" altLang="fr-FR"/>
              <a:t>RTT fairness</a:t>
            </a:r>
          </a:p>
          <a:p>
            <a:endParaRPr lang="en-US" altLang="fr-FR"/>
          </a:p>
          <a:p>
            <a:r>
              <a:rPr lang="en-US" altLang="fr-FR"/>
              <a:t>Manual parameter tuning</a:t>
            </a:r>
          </a:p>
        </p:txBody>
      </p:sp>
      <p:sp>
        <p:nvSpPr>
          <p:cNvPr id="73732" name="Rectangle 4">
            <a:extLst>
              <a:ext uri="{FF2B5EF4-FFF2-40B4-BE49-F238E27FC236}">
                <a16:creationId xmlns:a16="http://schemas.microsoft.com/office/drawing/2014/main" id="{CD0F0CCF-2DA4-B9F8-CD83-4CE982DF42ED}"/>
              </a:ext>
            </a:extLst>
          </p:cNvPr>
          <p:cNvSpPr>
            <a:spLocks noChangeArrowheads="1"/>
          </p:cNvSpPr>
          <p:nvPr/>
        </p:nvSpPr>
        <p:spPr bwMode="auto">
          <a:xfrm>
            <a:off x="381000" y="6477000"/>
            <a:ext cx="804863" cy="228600"/>
          </a:xfrm>
          <a:prstGeom prst="rect">
            <a:avLst/>
          </a:prstGeom>
          <a:solidFill>
            <a:srgbClr val="99CC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29003</TotalTime>
  <Words>7578</Words>
  <Application>Microsoft Macintosh PowerPoint</Application>
  <PresentationFormat>Affichage à l'écran (4:3)</PresentationFormat>
  <Paragraphs>1031</Paragraphs>
  <Slides>50</Slides>
  <Notes>50</Notes>
  <HiddenSlides>0</HiddenSlides>
  <MMClips>0</MMClips>
  <ScaleCrop>false</ScaleCrop>
  <HeadingPairs>
    <vt:vector size="8" baseType="variant">
      <vt:variant>
        <vt:lpstr>Polices utilisées</vt:lpstr>
      </vt:variant>
      <vt:variant>
        <vt:i4>7</vt:i4>
      </vt:variant>
      <vt:variant>
        <vt:lpstr>Thème</vt:lpstr>
      </vt:variant>
      <vt:variant>
        <vt:i4>1</vt:i4>
      </vt:variant>
      <vt:variant>
        <vt:lpstr>Serveurs OLE incorporés</vt:lpstr>
      </vt:variant>
      <vt:variant>
        <vt:i4>1</vt:i4>
      </vt:variant>
      <vt:variant>
        <vt:lpstr>Titres des diapositives</vt:lpstr>
      </vt:variant>
      <vt:variant>
        <vt:i4>50</vt:i4>
      </vt:variant>
    </vt:vector>
  </HeadingPairs>
  <TitlesOfParts>
    <vt:vector size="59" baseType="lpstr">
      <vt:lpstr>Times New Roman</vt:lpstr>
      <vt:lpstr>Arial</vt:lpstr>
      <vt:lpstr>Wingdings</vt:lpstr>
      <vt:lpstr>Verdana</vt:lpstr>
      <vt:lpstr>SimSun</vt:lpstr>
      <vt:lpstr>Symbol</vt:lpstr>
      <vt:lpstr>Helvetica</vt:lpstr>
      <vt:lpstr>Default Design</vt:lpstr>
      <vt:lpstr>Microsoft Equation 3.0</vt:lpstr>
      <vt:lpstr>BREAKING THE DATA TRANSFER BOTTLENECK</vt:lpstr>
      <vt:lpstr>Outline</vt:lpstr>
      <vt:lpstr>&gt;&gt; INTRODUCTION</vt:lpstr>
      <vt:lpstr>Motivations</vt:lpstr>
      <vt:lpstr>Data Transport Protocol</vt:lpstr>
      <vt:lpstr>TCP</vt:lpstr>
      <vt:lpstr>TCP</vt:lpstr>
      <vt:lpstr>Related Work</vt:lpstr>
      <vt:lpstr>Problems of Existing Work</vt:lpstr>
      <vt:lpstr>A New Protocol</vt:lpstr>
      <vt:lpstr>UDT (UDP-based Data Transfer Protocol)</vt:lpstr>
      <vt:lpstr>Objective &amp; Non-objective</vt:lpstr>
      <vt:lpstr>UDT Project</vt:lpstr>
      <vt:lpstr>&gt;&gt; PROTOCOL DESIGN &amp; IMPLEMENTATION</vt:lpstr>
      <vt:lpstr>UDT Overview</vt:lpstr>
      <vt:lpstr>UDT Overview</vt:lpstr>
      <vt:lpstr>Functionality</vt:lpstr>
      <vt:lpstr>Protocol Architecture</vt:lpstr>
      <vt:lpstr>Software Architecture</vt:lpstr>
      <vt:lpstr>Efficiency Consideration</vt:lpstr>
      <vt:lpstr>Application Programming Interface (API)</vt:lpstr>
      <vt:lpstr>&gt;&gt; CONGESTION CONTROL</vt:lpstr>
      <vt:lpstr>Overview</vt:lpstr>
      <vt:lpstr>AIMD with Decreasing Increases</vt:lpstr>
      <vt:lpstr>AIMD with Decreasing Increases</vt:lpstr>
      <vt:lpstr>UDT Control Algorithm</vt:lpstr>
      <vt:lpstr>The Increase Formula: an Example</vt:lpstr>
      <vt:lpstr>Dealing with Packet Loss</vt:lpstr>
      <vt:lpstr>Bandwidth Estimation</vt:lpstr>
      <vt:lpstr>&gt;&gt; PERFORMANCE EVALUATION</vt:lpstr>
      <vt:lpstr>Performance Characteristics</vt:lpstr>
      <vt:lpstr>Evaluation Strategies</vt:lpstr>
      <vt:lpstr>Efficiency, Fairness, &amp; Stability</vt:lpstr>
      <vt:lpstr>Efficiency, Fairness, &amp; Stability</vt:lpstr>
      <vt:lpstr>TCP Friendliness</vt:lpstr>
      <vt:lpstr>&gt;&gt; COMPOSABLE UDT</vt:lpstr>
      <vt:lpstr>Composable UDT - Objectives</vt:lpstr>
      <vt:lpstr>Composable UDT - Methodologies</vt:lpstr>
      <vt:lpstr>Composable UDT - Evaluation</vt:lpstr>
      <vt:lpstr>Simplicity &amp; Expressiveness</vt:lpstr>
      <vt:lpstr>Simplicity &amp; Expressiveness</vt:lpstr>
      <vt:lpstr>Similarity and Overhead</vt:lpstr>
      <vt:lpstr>&gt;&gt; CONCLUSIONS</vt:lpstr>
      <vt:lpstr>Contributions</vt:lpstr>
      <vt:lpstr>Selected Publications</vt:lpstr>
      <vt:lpstr>Commercialization</vt:lpstr>
      <vt:lpstr>Support and Services</vt:lpstr>
      <vt:lpstr>Achievements</vt:lpstr>
      <vt:lpstr>Vision</vt:lpstr>
      <vt:lpstr>The End</vt:lpstr>
    </vt:vector>
  </TitlesOfParts>
  <Company>National Center for Data Mining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UDT</dc:title>
  <dc:subject/>
  <dc:creator>Yunhong Gu</dc:creator>
  <cp:lastModifiedBy>Dany Tanguay</cp:lastModifiedBy>
  <cp:revision>538</cp:revision>
  <dcterms:created xsi:type="dcterms:W3CDTF">2002-11-23T23:43:31Z</dcterms:created>
  <dcterms:modified xsi:type="dcterms:W3CDTF">2023-07-24T14:36:49Z</dcterms:modified>
</cp:coreProperties>
</file>