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a940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a940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da940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da940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da940e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da940e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da940e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da940e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e46b2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e46b2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da940e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da940e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101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linguagem de programação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características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necessário compilação para executar a linguagem;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 ser executada em quase todos os ambientes : Windows, Linux, MacOS...;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Por padrão, linguagem totalmente orientada a objetos. Até os tipos primitivos são objetos;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Software Open Source;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Grande comunidade e uso, tanto no mundo open source quanto em empresas;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Multi-porpuse language;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x Desvantagens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Vantagens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Sintaxe simples e estruturada;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Multi-paradigma;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Linguagem dinâmica (REPL);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Linguagem de alto-nível;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Apesar de não ser tipada, existem exceptions que podem ser tratadas na combinação de tipos;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Desvantagens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Performance;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Projetos muito grandes, pode ficar complexo a falta da definição de tipos (vem melhorado nas versões mais novas da linguagem);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Não existe formalmente uma empresa que suporte a linguagem, cabendo apenas a comunidade.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Marcos da linguagem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1991 - Criada em meados dos anos 80 (1986) por Guido Von Rossum na Holanda, mas efetivamente publicada em 1991, </a:t>
            </a:r>
            <a:r>
              <a:rPr b="1" lang="pt-BR"/>
              <a:t>versão 0.9.0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1994 </a:t>
            </a:r>
            <a:r>
              <a:rPr b="1" lang="pt-BR"/>
              <a:t>versão 1.0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1999 - O CMS </a:t>
            </a:r>
            <a:r>
              <a:rPr b="1" lang="pt-BR"/>
              <a:t>Plone</a:t>
            </a:r>
            <a:r>
              <a:rPr lang="pt-BR"/>
              <a:t> foi criado;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2001 </a:t>
            </a:r>
            <a:r>
              <a:rPr b="1" lang="pt-BR"/>
              <a:t>versão 2.0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2002 - Projeto </a:t>
            </a:r>
            <a:r>
              <a:rPr b="1" lang="pt-BR"/>
              <a:t>Twisted</a:t>
            </a:r>
            <a:r>
              <a:rPr lang="pt-BR"/>
              <a:t> foi lançado;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2005 - </a:t>
            </a:r>
            <a:r>
              <a:rPr b="1" lang="pt-BR"/>
              <a:t>Django</a:t>
            </a:r>
            <a:r>
              <a:rPr lang="pt-BR"/>
              <a:t> e </a:t>
            </a:r>
            <a:r>
              <a:rPr b="1" lang="pt-BR"/>
              <a:t>numpy</a:t>
            </a:r>
            <a:r>
              <a:rPr lang="pt-BR"/>
              <a:t> foram ambos criados;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2008 - </a:t>
            </a:r>
            <a:r>
              <a:rPr b="1" lang="pt-BR"/>
              <a:t>Python 3.0 </a:t>
            </a:r>
            <a:r>
              <a:rPr lang="pt-BR"/>
              <a:t>foi lançado;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2010 - Projeto </a:t>
            </a:r>
            <a:r>
              <a:rPr b="1" lang="pt-BR"/>
              <a:t>scikit-learn</a:t>
            </a:r>
            <a:r>
              <a:rPr lang="pt-BR"/>
              <a:t> e </a:t>
            </a:r>
            <a:r>
              <a:rPr b="1" lang="pt-BR"/>
              <a:t>Flask</a:t>
            </a:r>
            <a:r>
              <a:rPr lang="pt-BR"/>
              <a:t> foram criados;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2011 - </a:t>
            </a:r>
            <a:r>
              <a:rPr b="1" lang="pt-BR"/>
              <a:t>IPython</a:t>
            </a:r>
            <a:r>
              <a:rPr lang="pt-BR"/>
              <a:t> (posteriormente nomeado para </a:t>
            </a:r>
            <a:r>
              <a:rPr b="1" lang="pt-BR"/>
              <a:t>Jupyter</a:t>
            </a:r>
            <a:r>
              <a:rPr lang="pt-BR"/>
              <a:t>) foi criado;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2015 - </a:t>
            </a:r>
            <a:r>
              <a:rPr b="1" lang="pt-BR"/>
              <a:t>TensorFlow</a:t>
            </a:r>
            <a:r>
              <a:rPr lang="pt-BR"/>
              <a:t> foi criado pelo Google;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1679500"/>
            <a:ext cx="6350400" cy="22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ver Jupyter Notebook Python101.*.ipynb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Package Management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Gerenciador de pacotes do python (como em outras linguagens temos: maven, npm, composer);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virtualenv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pt-BR"/>
              <a:t>Ambientes python isolados</a:t>
            </a:r>
            <a:r>
              <a:rPr lang="pt-BR"/>
              <a:t>, permitindo a instalação de bibliotecas específicas (versões específicas) para aquele ambiente.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pyenv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Maneira de se instalar múltiplas versões da linguagem python no computador e conseguir comutar entre elas sem afetar o funcionamento.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Possibilidade de criar sistemas (junto com virtualenv) em determinada versão da linguagem com bibliotecas específicas, sem a necessidade de muita configuração.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