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8"/>
  </p:notesMasterIdLst>
  <p:sldIdLst>
    <p:sldId id="263" r:id="rId2"/>
    <p:sldId id="264" r:id="rId3"/>
    <p:sldId id="265" r:id="rId4"/>
    <p:sldId id="266" r:id="rId5"/>
    <p:sldId id="267" r:id="rId6"/>
    <p:sldId id="268" r:id="rId7"/>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39"/>
    <p:restoredTop sz="78538" autoAdjust="0"/>
  </p:normalViewPr>
  <p:slideViewPr>
    <p:cSldViewPr snapToGrid="0" snapToObjects="1">
      <p:cViewPr varScale="1">
        <p:scale>
          <a:sx n="86" d="100"/>
          <a:sy n="86" d="100"/>
        </p:scale>
        <p:origin x="592" y="184"/>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Verdana"/>
                <a:ea typeface="Verdana"/>
                <a:cs typeface="Verdana"/>
                <a:sym typeface="Verdana"/>
              </a:defRPr>
            </a:lvl1pPr>
            <a:lvl2pPr marL="609493" marR="0" lvl="1" indent="-12592" algn="l" rtl="0">
              <a:spcBef>
                <a:spcPts val="0"/>
              </a:spcBef>
              <a:spcAft>
                <a:spcPts val="0"/>
              </a:spcAft>
              <a:buNone/>
              <a:defRPr sz="1800" b="0" i="0" u="none" strike="noStrike" cap="none">
                <a:solidFill>
                  <a:schemeClr val="dk1"/>
                </a:solidFill>
                <a:latin typeface="Arial"/>
                <a:ea typeface="Arial"/>
                <a:cs typeface="Arial"/>
                <a:sym typeface="Arial"/>
              </a:defRPr>
            </a:lvl2pPr>
            <a:lvl3pPr marL="1218987" marR="0" lvl="2" indent="-12487" algn="l" rtl="0">
              <a:spcBef>
                <a:spcPts val="0"/>
              </a:spcBef>
              <a:spcAft>
                <a:spcPts val="0"/>
              </a:spcAft>
              <a:buNone/>
              <a:defRPr sz="1800" b="0" i="0" u="none" strike="noStrike" cap="none">
                <a:solidFill>
                  <a:schemeClr val="dk1"/>
                </a:solidFill>
                <a:latin typeface="Arial"/>
                <a:ea typeface="Arial"/>
                <a:cs typeface="Arial"/>
                <a:sym typeface="Arial"/>
              </a:defRPr>
            </a:lvl3pPr>
            <a:lvl4pPr marL="1828480" marR="0" lvl="3" indent="-12380" algn="l" rtl="0">
              <a:spcBef>
                <a:spcPts val="0"/>
              </a:spcBef>
              <a:spcAft>
                <a:spcPts val="0"/>
              </a:spcAft>
              <a:buNone/>
              <a:defRPr sz="1800" b="0" i="0" u="none" strike="noStrike" cap="none">
                <a:solidFill>
                  <a:schemeClr val="dk1"/>
                </a:solidFill>
                <a:latin typeface="Arial"/>
                <a:ea typeface="Arial"/>
                <a:cs typeface="Arial"/>
                <a:sym typeface="Arial"/>
              </a:defRPr>
            </a:lvl4pPr>
            <a:lvl5pPr marL="2437973" marR="0" lvl="4" indent="-12273" algn="l" rtl="0">
              <a:spcBef>
                <a:spcPts val="0"/>
              </a:spcBef>
              <a:spcAft>
                <a:spcPts val="0"/>
              </a:spcAft>
              <a:buNone/>
              <a:defRPr sz="1800" b="0" i="0" u="none" strike="noStrike" cap="none">
                <a:solidFill>
                  <a:schemeClr val="dk1"/>
                </a:solidFill>
                <a:latin typeface="Arial"/>
                <a:ea typeface="Arial"/>
                <a:cs typeface="Arial"/>
                <a:sym typeface="Arial"/>
              </a:defRPr>
            </a:lvl5pPr>
            <a:lvl6pPr marL="3047467" marR="0" lvl="5" indent="-12167" algn="l" rtl="0">
              <a:spcBef>
                <a:spcPts val="0"/>
              </a:spcBef>
              <a:buNone/>
              <a:defRPr sz="1800" b="0" i="0" u="none" strike="noStrike" cap="none">
                <a:solidFill>
                  <a:schemeClr val="dk1"/>
                </a:solidFill>
                <a:latin typeface="Arial"/>
                <a:ea typeface="Arial"/>
                <a:cs typeface="Arial"/>
                <a:sym typeface="Arial"/>
              </a:defRPr>
            </a:lvl6pPr>
            <a:lvl7pPr marL="3656960" marR="0" lvl="6" indent="-12060" algn="l" rtl="0">
              <a:spcBef>
                <a:spcPts val="0"/>
              </a:spcBef>
              <a:buNone/>
              <a:defRPr sz="1800" b="0" i="0" u="none" strike="noStrike" cap="none">
                <a:solidFill>
                  <a:schemeClr val="dk1"/>
                </a:solidFill>
                <a:latin typeface="Arial"/>
                <a:ea typeface="Arial"/>
                <a:cs typeface="Arial"/>
                <a:sym typeface="Arial"/>
              </a:defRPr>
            </a:lvl7pPr>
            <a:lvl8pPr marL="4266453" marR="0" lvl="7" indent="-11953" algn="l" rtl="0">
              <a:spcBef>
                <a:spcPts val="0"/>
              </a:spcBef>
              <a:buNone/>
              <a:defRPr sz="1800" b="0" i="0" u="none" strike="noStrike" cap="none">
                <a:solidFill>
                  <a:schemeClr val="dk1"/>
                </a:solidFill>
                <a:latin typeface="Arial"/>
                <a:ea typeface="Arial"/>
                <a:cs typeface="Arial"/>
                <a:sym typeface="Arial"/>
              </a:defRPr>
            </a:lvl8pPr>
            <a:lvl9pPr marL="4875947" marR="0" lvl="8" indent="-11846"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Verdana"/>
                <a:ea typeface="Verdana"/>
                <a:cs typeface="Verdana"/>
                <a:sym typeface="Verdana"/>
              </a:defRPr>
            </a:lvl1pPr>
            <a:lvl2pPr marL="609493" marR="0" lvl="1" indent="-12592" algn="l" rtl="0">
              <a:spcBef>
                <a:spcPts val="0"/>
              </a:spcBef>
              <a:spcAft>
                <a:spcPts val="0"/>
              </a:spcAft>
              <a:buNone/>
              <a:defRPr sz="1800" b="0" i="0" u="none" strike="noStrike" cap="none">
                <a:solidFill>
                  <a:schemeClr val="dk1"/>
                </a:solidFill>
                <a:latin typeface="Arial"/>
                <a:ea typeface="Arial"/>
                <a:cs typeface="Arial"/>
                <a:sym typeface="Arial"/>
              </a:defRPr>
            </a:lvl2pPr>
            <a:lvl3pPr marL="1218987" marR="0" lvl="2" indent="-12487" algn="l" rtl="0">
              <a:spcBef>
                <a:spcPts val="0"/>
              </a:spcBef>
              <a:spcAft>
                <a:spcPts val="0"/>
              </a:spcAft>
              <a:buNone/>
              <a:defRPr sz="1800" b="0" i="0" u="none" strike="noStrike" cap="none">
                <a:solidFill>
                  <a:schemeClr val="dk1"/>
                </a:solidFill>
                <a:latin typeface="Arial"/>
                <a:ea typeface="Arial"/>
                <a:cs typeface="Arial"/>
                <a:sym typeface="Arial"/>
              </a:defRPr>
            </a:lvl3pPr>
            <a:lvl4pPr marL="1828480" marR="0" lvl="3" indent="-12380" algn="l" rtl="0">
              <a:spcBef>
                <a:spcPts val="0"/>
              </a:spcBef>
              <a:spcAft>
                <a:spcPts val="0"/>
              </a:spcAft>
              <a:buNone/>
              <a:defRPr sz="1800" b="0" i="0" u="none" strike="noStrike" cap="none">
                <a:solidFill>
                  <a:schemeClr val="dk1"/>
                </a:solidFill>
                <a:latin typeface="Arial"/>
                <a:ea typeface="Arial"/>
                <a:cs typeface="Arial"/>
                <a:sym typeface="Arial"/>
              </a:defRPr>
            </a:lvl4pPr>
            <a:lvl5pPr marL="2437973" marR="0" lvl="4" indent="-12273" algn="l" rtl="0">
              <a:spcBef>
                <a:spcPts val="0"/>
              </a:spcBef>
              <a:spcAft>
                <a:spcPts val="0"/>
              </a:spcAft>
              <a:buNone/>
              <a:defRPr sz="1800" b="0" i="0" u="none" strike="noStrike" cap="none">
                <a:solidFill>
                  <a:schemeClr val="dk1"/>
                </a:solidFill>
                <a:latin typeface="Arial"/>
                <a:ea typeface="Arial"/>
                <a:cs typeface="Arial"/>
                <a:sym typeface="Arial"/>
              </a:defRPr>
            </a:lvl5pPr>
            <a:lvl6pPr marL="3047467" marR="0" lvl="5" indent="-12167" algn="l" rtl="0">
              <a:spcBef>
                <a:spcPts val="0"/>
              </a:spcBef>
              <a:buNone/>
              <a:defRPr sz="1800" b="0" i="0" u="none" strike="noStrike" cap="none">
                <a:solidFill>
                  <a:schemeClr val="dk1"/>
                </a:solidFill>
                <a:latin typeface="Arial"/>
                <a:ea typeface="Arial"/>
                <a:cs typeface="Arial"/>
                <a:sym typeface="Arial"/>
              </a:defRPr>
            </a:lvl6pPr>
            <a:lvl7pPr marL="3656960" marR="0" lvl="6" indent="-12060" algn="l" rtl="0">
              <a:spcBef>
                <a:spcPts val="0"/>
              </a:spcBef>
              <a:buNone/>
              <a:defRPr sz="1800" b="0" i="0" u="none" strike="noStrike" cap="none">
                <a:solidFill>
                  <a:schemeClr val="dk1"/>
                </a:solidFill>
                <a:latin typeface="Arial"/>
                <a:ea typeface="Arial"/>
                <a:cs typeface="Arial"/>
                <a:sym typeface="Arial"/>
              </a:defRPr>
            </a:lvl7pPr>
            <a:lvl8pPr marL="4266453" marR="0" lvl="7" indent="-11953" algn="l" rtl="0">
              <a:spcBef>
                <a:spcPts val="0"/>
              </a:spcBef>
              <a:buNone/>
              <a:defRPr sz="1800" b="0" i="0" u="none" strike="noStrike" cap="none">
                <a:solidFill>
                  <a:schemeClr val="dk1"/>
                </a:solidFill>
                <a:latin typeface="Arial"/>
                <a:ea typeface="Arial"/>
                <a:cs typeface="Arial"/>
                <a:sym typeface="Arial"/>
              </a:defRPr>
            </a:lvl8pPr>
            <a:lvl9pPr marL="4875947" marR="0" lvl="8" indent="-11846"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480"/>
              </a:spcBef>
              <a:spcAft>
                <a:spcPts val="0"/>
              </a:spcAft>
              <a:buNone/>
              <a:defRPr sz="1600" b="0" i="0" u="none" strike="noStrike" cap="none">
                <a:solidFill>
                  <a:schemeClr val="dk1"/>
                </a:solidFill>
                <a:latin typeface="Verdana"/>
                <a:ea typeface="Verdana"/>
                <a:cs typeface="Verdana"/>
                <a:sym typeface="Verdana"/>
              </a:defRPr>
            </a:lvl1pPr>
            <a:lvl2pPr marL="609493" marR="0" lvl="1" indent="-12592" algn="l" rtl="0">
              <a:spcBef>
                <a:spcPts val="480"/>
              </a:spcBef>
              <a:spcAft>
                <a:spcPts val="0"/>
              </a:spcAft>
              <a:buNone/>
              <a:defRPr sz="1600" b="0" i="0" u="none" strike="noStrike" cap="none">
                <a:solidFill>
                  <a:schemeClr val="dk1"/>
                </a:solidFill>
                <a:latin typeface="Verdana"/>
                <a:ea typeface="Verdana"/>
                <a:cs typeface="Verdana"/>
                <a:sym typeface="Verdana"/>
              </a:defRPr>
            </a:lvl2pPr>
            <a:lvl3pPr marL="1218987" marR="0" lvl="2" indent="-12487" algn="l" rtl="0">
              <a:spcBef>
                <a:spcPts val="480"/>
              </a:spcBef>
              <a:spcAft>
                <a:spcPts val="0"/>
              </a:spcAft>
              <a:buNone/>
              <a:defRPr sz="1600" b="0" i="0" u="none" strike="noStrike" cap="none">
                <a:solidFill>
                  <a:schemeClr val="dk1"/>
                </a:solidFill>
                <a:latin typeface="Verdana"/>
                <a:ea typeface="Verdana"/>
                <a:cs typeface="Verdana"/>
                <a:sym typeface="Verdana"/>
              </a:defRPr>
            </a:lvl3pPr>
            <a:lvl4pPr marL="1828480" marR="0" lvl="3" indent="-12380" algn="l" rtl="0">
              <a:spcBef>
                <a:spcPts val="480"/>
              </a:spcBef>
              <a:spcAft>
                <a:spcPts val="0"/>
              </a:spcAft>
              <a:buNone/>
              <a:defRPr sz="1600" b="0" i="0" u="none" strike="noStrike" cap="none">
                <a:solidFill>
                  <a:schemeClr val="dk1"/>
                </a:solidFill>
                <a:latin typeface="Verdana"/>
                <a:ea typeface="Verdana"/>
                <a:cs typeface="Verdana"/>
                <a:sym typeface="Verdana"/>
              </a:defRPr>
            </a:lvl4pPr>
            <a:lvl5pPr marL="2437973" marR="0" lvl="4" indent="-12273" algn="l" rtl="0">
              <a:spcBef>
                <a:spcPts val="480"/>
              </a:spcBef>
              <a:spcAft>
                <a:spcPts val="0"/>
              </a:spcAft>
              <a:buNone/>
              <a:defRPr sz="1600" b="0" i="0" u="none" strike="noStrike" cap="none">
                <a:solidFill>
                  <a:schemeClr val="dk1"/>
                </a:solidFill>
                <a:latin typeface="Verdana"/>
                <a:ea typeface="Verdana"/>
                <a:cs typeface="Verdana"/>
                <a:sym typeface="Verdana"/>
              </a:defRPr>
            </a:lvl5pPr>
            <a:lvl6pPr marL="3047467" marR="0" lvl="5" indent="-12167" algn="l" rtl="0">
              <a:spcBef>
                <a:spcPts val="0"/>
              </a:spcBef>
              <a:buNone/>
              <a:defRPr sz="1600" b="0" i="0" u="none" strike="noStrike" cap="none">
                <a:solidFill>
                  <a:schemeClr val="dk1"/>
                </a:solidFill>
                <a:latin typeface="Calibri"/>
                <a:ea typeface="Calibri"/>
                <a:cs typeface="Calibri"/>
                <a:sym typeface="Calibri"/>
              </a:defRPr>
            </a:lvl6pPr>
            <a:lvl7pPr marL="3656960" marR="0" lvl="6" indent="-12060" algn="l" rtl="0">
              <a:spcBef>
                <a:spcPts val="0"/>
              </a:spcBef>
              <a:buNone/>
              <a:defRPr sz="1600" b="0" i="0" u="none" strike="noStrike" cap="none">
                <a:solidFill>
                  <a:schemeClr val="dk1"/>
                </a:solidFill>
                <a:latin typeface="Calibri"/>
                <a:ea typeface="Calibri"/>
                <a:cs typeface="Calibri"/>
                <a:sym typeface="Calibri"/>
              </a:defRPr>
            </a:lvl7pPr>
            <a:lvl8pPr marL="4266453" marR="0" lvl="7" indent="-11953" algn="l" rtl="0">
              <a:spcBef>
                <a:spcPts val="0"/>
              </a:spcBef>
              <a:buNone/>
              <a:defRPr sz="1600" b="0" i="0" u="none" strike="noStrike" cap="none">
                <a:solidFill>
                  <a:schemeClr val="dk1"/>
                </a:solidFill>
                <a:latin typeface="Calibri"/>
                <a:ea typeface="Calibri"/>
                <a:cs typeface="Calibri"/>
                <a:sym typeface="Calibri"/>
              </a:defRPr>
            </a:lvl8pPr>
            <a:lvl9pPr marL="4875947" marR="0" lvl="8" indent="-11846" algn="l" rtl="0">
              <a:spcBef>
                <a:spcPts val="0"/>
              </a:spcBef>
              <a:buNone/>
              <a:defRPr sz="16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Verdana"/>
                <a:ea typeface="Verdana"/>
                <a:cs typeface="Verdana"/>
                <a:sym typeface="Verdana"/>
              </a:defRPr>
            </a:lvl1pPr>
            <a:lvl2pPr marL="609493" marR="0" lvl="1" indent="-12592" algn="l" rtl="0">
              <a:spcBef>
                <a:spcPts val="0"/>
              </a:spcBef>
              <a:spcAft>
                <a:spcPts val="0"/>
              </a:spcAft>
              <a:buNone/>
              <a:defRPr sz="1800" b="0" i="0" u="none" strike="noStrike" cap="none">
                <a:solidFill>
                  <a:schemeClr val="dk1"/>
                </a:solidFill>
                <a:latin typeface="Arial"/>
                <a:ea typeface="Arial"/>
                <a:cs typeface="Arial"/>
                <a:sym typeface="Arial"/>
              </a:defRPr>
            </a:lvl2pPr>
            <a:lvl3pPr marL="1218987" marR="0" lvl="2" indent="-12487" algn="l" rtl="0">
              <a:spcBef>
                <a:spcPts val="0"/>
              </a:spcBef>
              <a:spcAft>
                <a:spcPts val="0"/>
              </a:spcAft>
              <a:buNone/>
              <a:defRPr sz="1800" b="0" i="0" u="none" strike="noStrike" cap="none">
                <a:solidFill>
                  <a:schemeClr val="dk1"/>
                </a:solidFill>
                <a:latin typeface="Arial"/>
                <a:ea typeface="Arial"/>
                <a:cs typeface="Arial"/>
                <a:sym typeface="Arial"/>
              </a:defRPr>
            </a:lvl3pPr>
            <a:lvl4pPr marL="1828480" marR="0" lvl="3" indent="-12380" algn="l" rtl="0">
              <a:spcBef>
                <a:spcPts val="0"/>
              </a:spcBef>
              <a:spcAft>
                <a:spcPts val="0"/>
              </a:spcAft>
              <a:buNone/>
              <a:defRPr sz="1800" b="0" i="0" u="none" strike="noStrike" cap="none">
                <a:solidFill>
                  <a:schemeClr val="dk1"/>
                </a:solidFill>
                <a:latin typeface="Arial"/>
                <a:ea typeface="Arial"/>
                <a:cs typeface="Arial"/>
                <a:sym typeface="Arial"/>
              </a:defRPr>
            </a:lvl4pPr>
            <a:lvl5pPr marL="2437973" marR="0" lvl="4" indent="-12273" algn="l" rtl="0">
              <a:spcBef>
                <a:spcPts val="0"/>
              </a:spcBef>
              <a:spcAft>
                <a:spcPts val="0"/>
              </a:spcAft>
              <a:buNone/>
              <a:defRPr sz="1800" b="0" i="0" u="none" strike="noStrike" cap="none">
                <a:solidFill>
                  <a:schemeClr val="dk1"/>
                </a:solidFill>
                <a:latin typeface="Arial"/>
                <a:ea typeface="Arial"/>
                <a:cs typeface="Arial"/>
                <a:sym typeface="Arial"/>
              </a:defRPr>
            </a:lvl5pPr>
            <a:lvl6pPr marL="3047467" marR="0" lvl="5" indent="-12167" algn="l" rtl="0">
              <a:spcBef>
                <a:spcPts val="0"/>
              </a:spcBef>
              <a:buNone/>
              <a:defRPr sz="1800" b="0" i="0" u="none" strike="noStrike" cap="none">
                <a:solidFill>
                  <a:schemeClr val="dk1"/>
                </a:solidFill>
                <a:latin typeface="Arial"/>
                <a:ea typeface="Arial"/>
                <a:cs typeface="Arial"/>
                <a:sym typeface="Arial"/>
              </a:defRPr>
            </a:lvl6pPr>
            <a:lvl7pPr marL="3656960" marR="0" lvl="6" indent="-12060" algn="l" rtl="0">
              <a:spcBef>
                <a:spcPts val="0"/>
              </a:spcBef>
              <a:buNone/>
              <a:defRPr sz="1800" b="0" i="0" u="none" strike="noStrike" cap="none">
                <a:solidFill>
                  <a:schemeClr val="dk1"/>
                </a:solidFill>
                <a:latin typeface="Arial"/>
                <a:ea typeface="Arial"/>
                <a:cs typeface="Arial"/>
                <a:sym typeface="Arial"/>
              </a:defRPr>
            </a:lvl7pPr>
            <a:lvl8pPr marL="4266453" marR="0" lvl="7" indent="-11953" algn="l" rtl="0">
              <a:spcBef>
                <a:spcPts val="0"/>
              </a:spcBef>
              <a:buNone/>
              <a:defRPr sz="1800" b="0" i="0" u="none" strike="noStrike" cap="none">
                <a:solidFill>
                  <a:schemeClr val="dk1"/>
                </a:solidFill>
                <a:latin typeface="Arial"/>
                <a:ea typeface="Arial"/>
                <a:cs typeface="Arial"/>
                <a:sym typeface="Arial"/>
              </a:defRPr>
            </a:lvl8pPr>
            <a:lvl9pPr marL="4875947" marR="0" lvl="8" indent="-11846"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Verdana"/>
                <a:ea typeface="Verdana"/>
                <a:cs typeface="Verdana"/>
                <a:sym typeface="Verdana"/>
              </a:rPr>
              <a:t>‹#›</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67989419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Verdana"/>
                <a:ea typeface="Verdana"/>
                <a:cs typeface="Verdana"/>
                <a:sym typeface="Verdana"/>
              </a:rPr>
              <a:t>3</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239954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do they communitcate?</a:t>
            </a:r>
            <a:r>
              <a:rPr lang="en-US" baseline="0"/>
              <a:t> Queues? Direct HTTP calls? File? FTP? The issue is that there is no well defined communication layer … no interface! </a:t>
            </a:r>
          </a:p>
          <a:p>
            <a:endParaRPr lang="en-US" baseline="0"/>
          </a:p>
          <a:p>
            <a:r>
              <a:rPr lang="en-US" baseline="0"/>
              <a:t>What about business processes / orchestration? The back-end systems still need to be integrated. That was the point of the original problem … back-end-integration. So we’ll need to introduce an orchestration application. </a:t>
            </a:r>
            <a:endParaRPr lang="en-US"/>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Verdana"/>
                <a:ea typeface="Verdana"/>
                <a:cs typeface="Verdana"/>
                <a:sym typeface="Verdana"/>
              </a:rPr>
              <a:t>4</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655180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does anyone know what </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Verdana"/>
                <a:ea typeface="Verdana"/>
                <a:cs typeface="Verdana"/>
                <a:sym typeface="Verdana"/>
              </a:rPr>
              <a:t>5</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919474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
    <p:bg>
      <p:bgPr>
        <a:solidFill>
          <a:schemeClr val="dk2"/>
        </a:solidFill>
        <a:effectLst/>
      </p:bgPr>
    </p:bg>
    <p:spTree>
      <p:nvGrpSpPr>
        <p:cNvPr id="1" name="Shape 16"/>
        <p:cNvGrpSpPr/>
        <p:nvPr/>
      </p:nvGrpSpPr>
      <p:grpSpPr>
        <a:xfrm>
          <a:off x="0" y="0"/>
          <a:ext cx="0" cy="0"/>
          <a:chOff x="0" y="0"/>
          <a:chExt cx="0" cy="0"/>
        </a:xfrm>
      </p:grpSpPr>
      <p:pic>
        <p:nvPicPr>
          <p:cNvPr id="17" name="Shape 17"/>
          <p:cNvPicPr preferRelativeResize="0"/>
          <p:nvPr/>
        </p:nvPicPr>
        <p:blipFill rotWithShape="1">
          <a:blip r:embed="rId2">
            <a:alphaModFix amt="6000"/>
          </a:blip>
          <a:srcRect r="9746" b="7039"/>
          <a:stretch/>
        </p:blipFill>
        <p:spPr>
          <a:xfrm>
            <a:off x="6225126" y="2612874"/>
            <a:ext cx="5963700" cy="4245000"/>
          </a:xfrm>
          <a:prstGeom prst="rect">
            <a:avLst/>
          </a:prstGeom>
          <a:noFill/>
          <a:ln>
            <a:noFill/>
          </a:ln>
        </p:spPr>
      </p:pic>
      <p:pic>
        <p:nvPicPr>
          <p:cNvPr id="18" name="Shape 18"/>
          <p:cNvPicPr preferRelativeResize="0"/>
          <p:nvPr/>
        </p:nvPicPr>
        <p:blipFill rotWithShape="1">
          <a:blip r:embed="rId3">
            <a:alphaModFix/>
          </a:blip>
          <a:srcRect/>
          <a:stretch/>
        </p:blipFill>
        <p:spPr>
          <a:xfrm>
            <a:off x="614227" y="649033"/>
            <a:ext cx="3456300" cy="1019999"/>
          </a:xfrm>
          <a:prstGeom prst="rect">
            <a:avLst/>
          </a:prstGeom>
          <a:noFill/>
          <a:ln>
            <a:noFill/>
          </a:ln>
        </p:spPr>
      </p:pic>
      <p:sp>
        <p:nvSpPr>
          <p:cNvPr id="19" name="Shape 19"/>
          <p:cNvSpPr txBox="1">
            <a:spLocks noGrp="1"/>
          </p:cNvSpPr>
          <p:nvPr>
            <p:ph type="body" idx="1"/>
          </p:nvPr>
        </p:nvSpPr>
        <p:spPr>
          <a:xfrm>
            <a:off x="624254" y="3754967"/>
            <a:ext cx="10944600" cy="1265700"/>
          </a:xfrm>
          <a:prstGeom prst="rect">
            <a:avLst/>
          </a:prstGeom>
          <a:noFill/>
          <a:ln>
            <a:noFill/>
          </a:ln>
        </p:spPr>
        <p:txBody>
          <a:bodyPr lIns="91425" tIns="91425" rIns="91425" bIns="91425" anchor="t" anchorCtr="0"/>
          <a:lstStyle>
            <a:lvl1pPr marL="0" marR="0" lvl="0" indent="0" algn="l" rtl="0">
              <a:spcBef>
                <a:spcPts val="1200"/>
              </a:spcBef>
              <a:spcAft>
                <a:spcPts val="0"/>
              </a:spcAft>
              <a:buClr>
                <a:srgbClr val="00A0DF"/>
              </a:buClr>
              <a:buFont typeface="Arial"/>
              <a:buNone/>
              <a:defRPr sz="2400" b="0" i="0" u="none" strike="noStrike" cap="none">
                <a:solidFill>
                  <a:schemeClr val="lt1"/>
                </a:solidFill>
                <a:latin typeface="Verdana"/>
                <a:ea typeface="Verdana"/>
                <a:cs typeface="Verdana"/>
                <a:sym typeface="Verdana"/>
              </a:defRPr>
            </a:lvl1pPr>
            <a:lvl2pPr marL="628650" marR="0" lvl="1" indent="-133350" algn="l" rtl="0">
              <a:spcBef>
                <a:spcPts val="600"/>
              </a:spcBef>
              <a:spcAft>
                <a:spcPts val="0"/>
              </a:spcAft>
              <a:buClr>
                <a:srgbClr val="00A0DF"/>
              </a:buClr>
              <a:buSzPct val="100000"/>
              <a:buFont typeface="Open Sans"/>
              <a:buChar char="–"/>
              <a:defRPr sz="2000" b="0" i="0" u="none" strike="noStrike" cap="none">
                <a:solidFill>
                  <a:schemeClr val="lt1"/>
                </a:solidFill>
                <a:latin typeface="Verdana"/>
                <a:ea typeface="Verdana"/>
                <a:cs typeface="Verdana"/>
                <a:sym typeface="Verdana"/>
              </a:defRPr>
            </a:lvl2pPr>
            <a:lvl3pPr marL="914400" marR="0" lvl="2" indent="-127000" algn="l" rtl="0">
              <a:spcBef>
                <a:spcPts val="533"/>
              </a:spcBef>
              <a:spcAft>
                <a:spcPts val="0"/>
              </a:spcAft>
              <a:buClr>
                <a:srgbClr val="00A0DF"/>
              </a:buClr>
              <a:buSzPct val="100000"/>
              <a:buFont typeface="Arial"/>
              <a:buChar char="•"/>
              <a:defRPr sz="1800" b="0" i="0" u="none" strike="noStrike" cap="none">
                <a:solidFill>
                  <a:schemeClr val="lt1"/>
                </a:solidFill>
                <a:latin typeface="Verdana"/>
                <a:ea typeface="Verdana"/>
                <a:cs typeface="Verdana"/>
                <a:sym typeface="Verdana"/>
              </a:defRPr>
            </a:lvl3pPr>
            <a:lvl4pPr marL="1200150" marR="0" lvl="3" indent="-133350" algn="l" rtl="0">
              <a:lnSpc>
                <a:spcPct val="100000"/>
              </a:lnSpc>
              <a:spcBef>
                <a:spcPts val="533"/>
              </a:spcBef>
              <a:spcAft>
                <a:spcPts val="0"/>
              </a:spcAft>
              <a:buClr>
                <a:srgbClr val="00A0DF"/>
              </a:buClr>
              <a:buSzPct val="100000"/>
              <a:buFont typeface="Open Sans"/>
              <a:buChar char="–"/>
              <a:defRPr sz="1600" b="0" i="0" u="none" strike="noStrike" cap="none">
                <a:solidFill>
                  <a:schemeClr val="lt1"/>
                </a:solidFill>
                <a:latin typeface="Verdana"/>
                <a:ea typeface="Verdana"/>
                <a:cs typeface="Verdana"/>
                <a:sym typeface="Verdana"/>
              </a:defRPr>
            </a:lvl4pPr>
            <a:lvl5pPr marL="1603375" marR="0" lvl="4" indent="-142875" algn="l" rtl="0">
              <a:spcBef>
                <a:spcPts val="533"/>
              </a:spcBef>
              <a:spcAft>
                <a:spcPts val="0"/>
              </a:spcAft>
              <a:buClr>
                <a:srgbClr val="00A0DF"/>
              </a:buClr>
              <a:buSzPct val="100000"/>
              <a:buFont typeface="Arial"/>
              <a:buChar char="•"/>
              <a:defRPr sz="1600" b="0" i="0" u="none" strike="noStrike" cap="none">
                <a:solidFill>
                  <a:schemeClr val="lt1"/>
                </a:solidFill>
                <a:latin typeface="Verdana"/>
                <a:ea typeface="Verdana"/>
                <a:cs typeface="Verdana"/>
                <a:sym typeface="Verdana"/>
              </a:defRPr>
            </a:lvl5pPr>
            <a:lvl6pPr marL="3352213" marR="0" lvl="5" indent="-14546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6" marR="0" lvl="6" indent="-145356"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20" name="Shape 20"/>
          <p:cNvSpPr txBox="1">
            <a:spLocks noGrp="1"/>
          </p:cNvSpPr>
          <p:nvPr>
            <p:ph type="title"/>
          </p:nvPr>
        </p:nvSpPr>
        <p:spPr>
          <a:xfrm>
            <a:off x="609441" y="2088333"/>
            <a:ext cx="10959300" cy="13407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200" b="0" i="0" u="none" strike="noStrike" cap="none">
                <a:solidFill>
                  <a:schemeClr val="lt1"/>
                </a:solidFill>
                <a:latin typeface="Ubuntu"/>
                <a:ea typeface="Ubuntu"/>
                <a:cs typeface="Ubuntu"/>
                <a:sym typeface="Ubuntu"/>
              </a:defRPr>
            </a:lvl5pPr>
            <a:lvl6pPr marL="609493" marR="0" lvl="5" indent="-12593" algn="l" rtl="0">
              <a:spcBef>
                <a:spcPts val="0"/>
              </a:spcBef>
              <a:spcAft>
                <a:spcPts val="0"/>
              </a:spcAft>
              <a:buNone/>
              <a:defRPr sz="2700" b="0" i="0" u="none" strike="noStrike" cap="none">
                <a:solidFill>
                  <a:schemeClr val="lt1"/>
                </a:solidFill>
                <a:latin typeface="Ubuntu"/>
                <a:ea typeface="Ubuntu"/>
                <a:cs typeface="Ubuntu"/>
                <a:sym typeface="Ubuntu"/>
              </a:defRPr>
            </a:lvl6pPr>
            <a:lvl7pPr marL="1218986" marR="0" lvl="6" indent="-12486" algn="l" rtl="0">
              <a:spcBef>
                <a:spcPts val="0"/>
              </a:spcBef>
              <a:spcAft>
                <a:spcPts val="0"/>
              </a:spcAft>
              <a:buNone/>
              <a:defRPr sz="2700" b="0" i="0" u="none" strike="noStrike" cap="none">
                <a:solidFill>
                  <a:schemeClr val="lt1"/>
                </a:solidFill>
                <a:latin typeface="Ubuntu"/>
                <a:ea typeface="Ubuntu"/>
                <a:cs typeface="Ubuntu"/>
                <a:sym typeface="Ubuntu"/>
              </a:defRPr>
            </a:lvl7pPr>
            <a:lvl8pPr marL="1828479" marR="0" lvl="7" indent="-12379" algn="l" rtl="0">
              <a:spcBef>
                <a:spcPts val="0"/>
              </a:spcBef>
              <a:spcAft>
                <a:spcPts val="0"/>
              </a:spcAft>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None/>
              <a:defRPr sz="270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 Column photo">
    <p:spTree>
      <p:nvGrpSpPr>
        <p:cNvPr id="1" name="Shape 590"/>
        <p:cNvGrpSpPr/>
        <p:nvPr/>
      </p:nvGrpSpPr>
      <p:grpSpPr>
        <a:xfrm>
          <a:off x="0" y="0"/>
          <a:ext cx="0" cy="0"/>
          <a:chOff x="0" y="0"/>
          <a:chExt cx="0" cy="0"/>
        </a:xfrm>
      </p:grpSpPr>
      <p:sp>
        <p:nvSpPr>
          <p:cNvPr id="591" name="Shape 591"/>
          <p:cNvSpPr txBox="1">
            <a:spLocks noGrp="1"/>
          </p:cNvSpPr>
          <p:nvPr>
            <p:ph type="title"/>
          </p:nvPr>
        </p:nvSpPr>
        <p:spPr>
          <a:xfrm>
            <a:off x="609441" y="0"/>
            <a:ext cx="9485100" cy="902400"/>
          </a:xfrm>
          <a:prstGeom prst="rect">
            <a:avLst/>
          </a:prstGeom>
          <a:noFill/>
          <a:ln>
            <a:noFill/>
          </a:ln>
        </p:spPr>
        <p:txBody>
          <a:bodyPr lIns="91425" tIns="91425" rIns="91425" bIns="91425" anchor="ctr" anchorCtr="0"/>
          <a:lstStyle>
            <a:lvl1pPr marL="0" marR="0" lvl="0" indent="0" algn="l" rtl="0">
              <a:lnSpc>
                <a:spcPct val="114285"/>
              </a:lnSpc>
              <a:spcBef>
                <a:spcPts val="0"/>
              </a:spcBef>
              <a:spcAft>
                <a:spcPts val="0"/>
              </a:spcAft>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200" b="0" i="0" u="none" strike="noStrike" cap="none">
                <a:solidFill>
                  <a:schemeClr val="lt1"/>
                </a:solidFill>
                <a:latin typeface="Ubuntu"/>
                <a:ea typeface="Ubuntu"/>
                <a:cs typeface="Ubuntu"/>
                <a:sym typeface="Ubuntu"/>
              </a:defRPr>
            </a:lvl5pPr>
            <a:lvl6pPr marL="609493" marR="0" lvl="5" indent="-12593" algn="l" rtl="0">
              <a:spcBef>
                <a:spcPts val="0"/>
              </a:spcBef>
              <a:spcAft>
                <a:spcPts val="0"/>
              </a:spcAft>
              <a:buNone/>
              <a:defRPr sz="2700" b="0" i="0" u="none" strike="noStrike" cap="none">
                <a:solidFill>
                  <a:schemeClr val="lt1"/>
                </a:solidFill>
                <a:latin typeface="Ubuntu"/>
                <a:ea typeface="Ubuntu"/>
                <a:cs typeface="Ubuntu"/>
                <a:sym typeface="Ubuntu"/>
              </a:defRPr>
            </a:lvl6pPr>
            <a:lvl7pPr marL="1218986" marR="0" lvl="6" indent="-12486" algn="l" rtl="0">
              <a:spcBef>
                <a:spcPts val="0"/>
              </a:spcBef>
              <a:spcAft>
                <a:spcPts val="0"/>
              </a:spcAft>
              <a:buNone/>
              <a:defRPr sz="2700" b="0" i="0" u="none" strike="noStrike" cap="none">
                <a:solidFill>
                  <a:schemeClr val="lt1"/>
                </a:solidFill>
                <a:latin typeface="Ubuntu"/>
                <a:ea typeface="Ubuntu"/>
                <a:cs typeface="Ubuntu"/>
                <a:sym typeface="Ubuntu"/>
              </a:defRPr>
            </a:lvl7pPr>
            <a:lvl8pPr marL="1828479" marR="0" lvl="7" indent="-12379" algn="l" rtl="0">
              <a:spcBef>
                <a:spcPts val="0"/>
              </a:spcBef>
              <a:spcAft>
                <a:spcPts val="0"/>
              </a:spcAft>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None/>
              <a:defRPr sz="2700" b="0" i="0" u="none" strike="noStrike" cap="none">
                <a:solidFill>
                  <a:schemeClr val="lt1"/>
                </a:solidFill>
                <a:latin typeface="Ubuntu"/>
                <a:ea typeface="Ubuntu"/>
                <a:cs typeface="Ubuntu"/>
                <a:sym typeface="Ubuntu"/>
              </a:defRPr>
            </a:lvl9pPr>
          </a:lstStyle>
          <a:p>
            <a:endParaRPr/>
          </a:p>
        </p:txBody>
      </p:sp>
      <p:sp>
        <p:nvSpPr>
          <p:cNvPr id="592" name="Shape 592"/>
          <p:cNvSpPr txBox="1">
            <a:spLocks noGrp="1"/>
          </p:cNvSpPr>
          <p:nvPr>
            <p:ph type="sldNum" idx="12"/>
          </p:nvPr>
        </p:nvSpPr>
        <p:spPr>
          <a:xfrm>
            <a:off x="10883338" y="6339100"/>
            <a:ext cx="684900" cy="365100"/>
          </a:xfrm>
          <a:prstGeom prst="rect">
            <a:avLst/>
          </a:prstGeom>
          <a:noFill/>
          <a:ln>
            <a:noFill/>
          </a:ln>
        </p:spPr>
        <p:txBody>
          <a:bodyPr lIns="0" tIns="0" rIns="0" bIns="0" anchor="ctr" anchorCtr="0">
            <a:noAutofit/>
          </a:bodyPr>
          <a:lstStyle/>
          <a:p>
            <a:pPr marL="0" marR="0" lvl="0" indent="0" algn="r" rtl="0">
              <a:spcBef>
                <a:spcPts val="0"/>
              </a:spcBef>
              <a:spcAft>
                <a:spcPts val="0"/>
              </a:spcAft>
              <a:buSzPct val="25000"/>
              <a:buNone/>
            </a:pPr>
            <a:fld id="{00000000-1234-1234-1234-123412341234}" type="slidenum">
              <a:rPr lang="en-US" sz="1300">
                <a:solidFill>
                  <a:srgbClr val="BFBFBF"/>
                </a:solidFill>
                <a:latin typeface="Verdana"/>
                <a:ea typeface="Verdana"/>
                <a:cs typeface="Verdana"/>
                <a:sym typeface="Verdana"/>
              </a:rPr>
              <a:t>‹#›</a:t>
            </a:fld>
            <a:endParaRPr lang="en-US" sz="1300">
              <a:solidFill>
                <a:srgbClr val="BFBFBF"/>
              </a:solidFill>
              <a:latin typeface="Verdana"/>
              <a:ea typeface="Verdana"/>
              <a:cs typeface="Verdana"/>
              <a:sym typeface="Verdana"/>
            </a:endParaRPr>
          </a:p>
        </p:txBody>
      </p:sp>
      <p:sp>
        <p:nvSpPr>
          <p:cNvPr id="593" name="Shape 593"/>
          <p:cNvSpPr>
            <a:spLocks noGrp="1"/>
          </p:cNvSpPr>
          <p:nvPr>
            <p:ph type="pic" idx="2"/>
          </p:nvPr>
        </p:nvSpPr>
        <p:spPr>
          <a:xfrm>
            <a:off x="609599" y="1189037"/>
            <a:ext cx="3474600" cy="4164900"/>
          </a:xfrm>
          <a:prstGeom prst="rect">
            <a:avLst/>
          </a:prstGeom>
          <a:noFill/>
          <a:ln>
            <a:noFill/>
          </a:ln>
        </p:spPr>
        <p:txBody>
          <a:bodyPr lIns="91425" tIns="91425" rIns="91425" bIns="91425" anchor="ctr" anchorCtr="0"/>
          <a:lstStyle>
            <a:lvl1pPr marL="0" marR="0" lvl="0" indent="0" algn="ctr" rtl="0">
              <a:spcBef>
                <a:spcPts val="1200"/>
              </a:spcBef>
              <a:spcAft>
                <a:spcPts val="0"/>
              </a:spcAft>
              <a:buClr>
                <a:srgbClr val="00A0DF"/>
              </a:buClr>
              <a:buFont typeface="Arial"/>
              <a:buNone/>
              <a:defRPr sz="2400" b="0" i="0" u="none" strike="noStrike" cap="none">
                <a:solidFill>
                  <a:schemeClr val="dk2"/>
                </a:solidFill>
                <a:latin typeface="Verdana"/>
                <a:ea typeface="Verdana"/>
                <a:cs typeface="Verdana"/>
                <a:sym typeface="Verdana"/>
              </a:defRPr>
            </a:lvl1pPr>
            <a:lvl2pPr marL="628650" marR="0" lvl="1" indent="-133350" algn="l" rtl="0">
              <a:spcBef>
                <a:spcPts val="600"/>
              </a:spcBef>
              <a:spcAft>
                <a:spcPts val="0"/>
              </a:spcAft>
              <a:buClr>
                <a:srgbClr val="00A0DF"/>
              </a:buClr>
              <a:buSzPct val="100000"/>
              <a:buFont typeface="Open Sans"/>
              <a:buChar char="–"/>
              <a:defRPr sz="2000" b="0" i="0" u="none" strike="noStrike" cap="none">
                <a:solidFill>
                  <a:schemeClr val="dk2"/>
                </a:solidFill>
                <a:latin typeface="Verdana"/>
                <a:ea typeface="Verdana"/>
                <a:cs typeface="Verdana"/>
                <a:sym typeface="Verdana"/>
              </a:defRPr>
            </a:lvl2pPr>
            <a:lvl3pPr marL="914400" marR="0" lvl="2" indent="-127000" algn="l" rtl="0">
              <a:spcBef>
                <a:spcPts val="533"/>
              </a:spcBef>
              <a:spcAft>
                <a:spcPts val="0"/>
              </a:spcAft>
              <a:buClr>
                <a:srgbClr val="00A0DF"/>
              </a:buClr>
              <a:buSzPct val="100000"/>
              <a:buFont typeface="Arial"/>
              <a:buChar char="•"/>
              <a:defRPr sz="1800" b="0" i="0" u="none" strike="noStrike" cap="none">
                <a:solidFill>
                  <a:schemeClr val="dk2"/>
                </a:solidFill>
                <a:latin typeface="Verdana"/>
                <a:ea typeface="Verdana"/>
                <a:cs typeface="Verdana"/>
                <a:sym typeface="Verdana"/>
              </a:defRPr>
            </a:lvl3pPr>
            <a:lvl4pPr marL="1200150" marR="0" lvl="3" indent="-133350" algn="l" rtl="0">
              <a:lnSpc>
                <a:spcPct val="100000"/>
              </a:lnSpc>
              <a:spcBef>
                <a:spcPts val="533"/>
              </a:spcBef>
              <a:spcAft>
                <a:spcPts val="0"/>
              </a:spcAft>
              <a:buClr>
                <a:srgbClr val="00A0DF"/>
              </a:buClr>
              <a:buSzPct val="100000"/>
              <a:buFont typeface="Open Sans"/>
              <a:buChar char="–"/>
              <a:defRPr sz="1600" b="0" i="0" u="none" strike="noStrike" cap="none">
                <a:solidFill>
                  <a:schemeClr val="dk2"/>
                </a:solidFill>
                <a:latin typeface="Verdana"/>
                <a:ea typeface="Verdana"/>
                <a:cs typeface="Verdana"/>
                <a:sym typeface="Verdana"/>
              </a:defRPr>
            </a:lvl4pPr>
            <a:lvl5pPr marL="1603375" marR="0" lvl="4" indent="-142875" algn="l" rtl="0">
              <a:spcBef>
                <a:spcPts val="533"/>
              </a:spcBef>
              <a:spcAft>
                <a:spcPts val="0"/>
              </a:spcAft>
              <a:buClr>
                <a:srgbClr val="00A0DF"/>
              </a:buClr>
              <a:buSzPct val="100000"/>
              <a:buFont typeface="Arial"/>
              <a:buChar char="•"/>
              <a:defRPr sz="1600" b="0" i="0" u="none" strike="noStrike" cap="none">
                <a:solidFill>
                  <a:schemeClr val="dk2"/>
                </a:solidFill>
                <a:latin typeface="Verdana"/>
                <a:ea typeface="Verdana"/>
                <a:cs typeface="Verdana"/>
                <a:sym typeface="Verdana"/>
              </a:defRPr>
            </a:lvl5pPr>
            <a:lvl6pPr marL="3352213" marR="0" lvl="5" indent="-14546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6" marR="0" lvl="6" indent="-145356"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594" name="Shape 594"/>
          <p:cNvSpPr>
            <a:spLocks noGrp="1"/>
          </p:cNvSpPr>
          <p:nvPr>
            <p:ph type="pic" idx="3"/>
          </p:nvPr>
        </p:nvSpPr>
        <p:spPr>
          <a:xfrm>
            <a:off x="4351496" y="1189037"/>
            <a:ext cx="3474600" cy="4164900"/>
          </a:xfrm>
          <a:prstGeom prst="rect">
            <a:avLst/>
          </a:prstGeom>
          <a:noFill/>
          <a:ln>
            <a:noFill/>
          </a:ln>
        </p:spPr>
        <p:txBody>
          <a:bodyPr lIns="91425" tIns="91425" rIns="91425" bIns="91425" anchor="ctr" anchorCtr="0"/>
          <a:lstStyle>
            <a:lvl1pPr marL="0" marR="0" lvl="0" indent="0" algn="ctr" rtl="0">
              <a:spcBef>
                <a:spcPts val="1200"/>
              </a:spcBef>
              <a:spcAft>
                <a:spcPts val="0"/>
              </a:spcAft>
              <a:buClr>
                <a:srgbClr val="00A0DF"/>
              </a:buClr>
              <a:buFont typeface="Arial"/>
              <a:buNone/>
              <a:defRPr sz="2400" b="0" i="0" u="none" strike="noStrike" cap="none">
                <a:solidFill>
                  <a:schemeClr val="dk2"/>
                </a:solidFill>
                <a:latin typeface="Verdana"/>
                <a:ea typeface="Verdana"/>
                <a:cs typeface="Verdana"/>
                <a:sym typeface="Verdana"/>
              </a:defRPr>
            </a:lvl1pPr>
            <a:lvl2pPr marL="628650" marR="0" lvl="1" indent="-133350" algn="l" rtl="0">
              <a:spcBef>
                <a:spcPts val="600"/>
              </a:spcBef>
              <a:spcAft>
                <a:spcPts val="0"/>
              </a:spcAft>
              <a:buClr>
                <a:srgbClr val="00A0DF"/>
              </a:buClr>
              <a:buSzPct val="100000"/>
              <a:buFont typeface="Open Sans"/>
              <a:buChar char="–"/>
              <a:defRPr sz="2000" b="0" i="0" u="none" strike="noStrike" cap="none">
                <a:solidFill>
                  <a:schemeClr val="dk2"/>
                </a:solidFill>
                <a:latin typeface="Verdana"/>
                <a:ea typeface="Verdana"/>
                <a:cs typeface="Verdana"/>
                <a:sym typeface="Verdana"/>
              </a:defRPr>
            </a:lvl2pPr>
            <a:lvl3pPr marL="914400" marR="0" lvl="2" indent="-127000" algn="l" rtl="0">
              <a:spcBef>
                <a:spcPts val="533"/>
              </a:spcBef>
              <a:spcAft>
                <a:spcPts val="0"/>
              </a:spcAft>
              <a:buClr>
                <a:srgbClr val="00A0DF"/>
              </a:buClr>
              <a:buSzPct val="100000"/>
              <a:buFont typeface="Arial"/>
              <a:buChar char="•"/>
              <a:defRPr sz="1800" b="0" i="0" u="none" strike="noStrike" cap="none">
                <a:solidFill>
                  <a:schemeClr val="dk2"/>
                </a:solidFill>
                <a:latin typeface="Verdana"/>
                <a:ea typeface="Verdana"/>
                <a:cs typeface="Verdana"/>
                <a:sym typeface="Verdana"/>
              </a:defRPr>
            </a:lvl3pPr>
            <a:lvl4pPr marL="1200150" marR="0" lvl="3" indent="-133350" algn="l" rtl="0">
              <a:lnSpc>
                <a:spcPct val="100000"/>
              </a:lnSpc>
              <a:spcBef>
                <a:spcPts val="533"/>
              </a:spcBef>
              <a:spcAft>
                <a:spcPts val="0"/>
              </a:spcAft>
              <a:buClr>
                <a:srgbClr val="00A0DF"/>
              </a:buClr>
              <a:buSzPct val="100000"/>
              <a:buFont typeface="Open Sans"/>
              <a:buChar char="–"/>
              <a:defRPr sz="1600" b="0" i="0" u="none" strike="noStrike" cap="none">
                <a:solidFill>
                  <a:schemeClr val="dk2"/>
                </a:solidFill>
                <a:latin typeface="Verdana"/>
                <a:ea typeface="Verdana"/>
                <a:cs typeface="Verdana"/>
                <a:sym typeface="Verdana"/>
              </a:defRPr>
            </a:lvl4pPr>
            <a:lvl5pPr marL="1603375" marR="0" lvl="4" indent="-142875" algn="l" rtl="0">
              <a:spcBef>
                <a:spcPts val="533"/>
              </a:spcBef>
              <a:spcAft>
                <a:spcPts val="0"/>
              </a:spcAft>
              <a:buClr>
                <a:srgbClr val="00A0DF"/>
              </a:buClr>
              <a:buSzPct val="100000"/>
              <a:buFont typeface="Arial"/>
              <a:buChar char="•"/>
              <a:defRPr sz="1600" b="0" i="0" u="none" strike="noStrike" cap="none">
                <a:solidFill>
                  <a:schemeClr val="dk2"/>
                </a:solidFill>
                <a:latin typeface="Verdana"/>
                <a:ea typeface="Verdana"/>
                <a:cs typeface="Verdana"/>
                <a:sym typeface="Verdana"/>
              </a:defRPr>
            </a:lvl5pPr>
            <a:lvl6pPr marL="3352213" marR="0" lvl="5" indent="-14546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6" marR="0" lvl="6" indent="-145356"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595" name="Shape 595"/>
          <p:cNvSpPr>
            <a:spLocks noGrp="1"/>
          </p:cNvSpPr>
          <p:nvPr>
            <p:ph type="pic" idx="4"/>
          </p:nvPr>
        </p:nvSpPr>
        <p:spPr>
          <a:xfrm>
            <a:off x="8093392" y="1189037"/>
            <a:ext cx="3474600" cy="4164900"/>
          </a:xfrm>
          <a:prstGeom prst="rect">
            <a:avLst/>
          </a:prstGeom>
          <a:noFill/>
          <a:ln>
            <a:noFill/>
          </a:ln>
        </p:spPr>
        <p:txBody>
          <a:bodyPr lIns="91425" tIns="91425" rIns="91425" bIns="91425" anchor="ctr" anchorCtr="0"/>
          <a:lstStyle>
            <a:lvl1pPr marL="0" marR="0" lvl="0" indent="0" algn="ctr" rtl="0">
              <a:spcBef>
                <a:spcPts val="1200"/>
              </a:spcBef>
              <a:spcAft>
                <a:spcPts val="0"/>
              </a:spcAft>
              <a:buClr>
                <a:srgbClr val="00A0DF"/>
              </a:buClr>
              <a:buFont typeface="Arial"/>
              <a:buNone/>
              <a:defRPr sz="2400" b="0" i="0" u="none" strike="noStrike" cap="none">
                <a:solidFill>
                  <a:schemeClr val="dk2"/>
                </a:solidFill>
                <a:latin typeface="Verdana"/>
                <a:ea typeface="Verdana"/>
                <a:cs typeface="Verdana"/>
                <a:sym typeface="Verdana"/>
              </a:defRPr>
            </a:lvl1pPr>
            <a:lvl2pPr marL="628650" marR="0" lvl="1" indent="-133350" algn="l" rtl="0">
              <a:spcBef>
                <a:spcPts val="600"/>
              </a:spcBef>
              <a:spcAft>
                <a:spcPts val="0"/>
              </a:spcAft>
              <a:buClr>
                <a:srgbClr val="00A0DF"/>
              </a:buClr>
              <a:buSzPct val="100000"/>
              <a:buFont typeface="Open Sans"/>
              <a:buChar char="–"/>
              <a:defRPr sz="2000" b="0" i="0" u="none" strike="noStrike" cap="none">
                <a:solidFill>
                  <a:schemeClr val="dk2"/>
                </a:solidFill>
                <a:latin typeface="Verdana"/>
                <a:ea typeface="Verdana"/>
                <a:cs typeface="Verdana"/>
                <a:sym typeface="Verdana"/>
              </a:defRPr>
            </a:lvl2pPr>
            <a:lvl3pPr marL="914400" marR="0" lvl="2" indent="-127000" algn="l" rtl="0">
              <a:spcBef>
                <a:spcPts val="533"/>
              </a:spcBef>
              <a:spcAft>
                <a:spcPts val="0"/>
              </a:spcAft>
              <a:buClr>
                <a:srgbClr val="00A0DF"/>
              </a:buClr>
              <a:buSzPct val="100000"/>
              <a:buFont typeface="Arial"/>
              <a:buChar char="•"/>
              <a:defRPr sz="1800" b="0" i="0" u="none" strike="noStrike" cap="none">
                <a:solidFill>
                  <a:schemeClr val="dk2"/>
                </a:solidFill>
                <a:latin typeface="Verdana"/>
                <a:ea typeface="Verdana"/>
                <a:cs typeface="Verdana"/>
                <a:sym typeface="Verdana"/>
              </a:defRPr>
            </a:lvl3pPr>
            <a:lvl4pPr marL="1200150" marR="0" lvl="3" indent="-133350" algn="l" rtl="0">
              <a:lnSpc>
                <a:spcPct val="100000"/>
              </a:lnSpc>
              <a:spcBef>
                <a:spcPts val="533"/>
              </a:spcBef>
              <a:spcAft>
                <a:spcPts val="0"/>
              </a:spcAft>
              <a:buClr>
                <a:srgbClr val="00A0DF"/>
              </a:buClr>
              <a:buSzPct val="100000"/>
              <a:buFont typeface="Open Sans"/>
              <a:buChar char="–"/>
              <a:defRPr sz="1600" b="0" i="0" u="none" strike="noStrike" cap="none">
                <a:solidFill>
                  <a:schemeClr val="dk2"/>
                </a:solidFill>
                <a:latin typeface="Verdana"/>
                <a:ea typeface="Verdana"/>
                <a:cs typeface="Verdana"/>
                <a:sym typeface="Verdana"/>
              </a:defRPr>
            </a:lvl4pPr>
            <a:lvl5pPr marL="1603375" marR="0" lvl="4" indent="-142875" algn="l" rtl="0">
              <a:spcBef>
                <a:spcPts val="533"/>
              </a:spcBef>
              <a:spcAft>
                <a:spcPts val="0"/>
              </a:spcAft>
              <a:buClr>
                <a:srgbClr val="00A0DF"/>
              </a:buClr>
              <a:buSzPct val="100000"/>
              <a:buFont typeface="Arial"/>
              <a:buChar char="•"/>
              <a:defRPr sz="1600" b="0" i="0" u="none" strike="noStrike" cap="none">
                <a:solidFill>
                  <a:schemeClr val="dk2"/>
                </a:solidFill>
                <a:latin typeface="Verdana"/>
                <a:ea typeface="Verdana"/>
                <a:cs typeface="Verdana"/>
                <a:sym typeface="Verdana"/>
              </a:defRPr>
            </a:lvl5pPr>
            <a:lvl6pPr marL="3352213" marR="0" lvl="5" indent="-14546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6" marR="0" lvl="6" indent="-145356"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596" name="Shape 596"/>
          <p:cNvSpPr txBox="1">
            <a:spLocks noGrp="1"/>
          </p:cNvSpPr>
          <p:nvPr>
            <p:ph type="body" idx="1"/>
          </p:nvPr>
        </p:nvSpPr>
        <p:spPr>
          <a:xfrm>
            <a:off x="609600" y="5654675"/>
            <a:ext cx="3474900" cy="557100"/>
          </a:xfrm>
          <a:prstGeom prst="rect">
            <a:avLst/>
          </a:prstGeom>
          <a:noFill/>
          <a:ln>
            <a:noFill/>
          </a:ln>
        </p:spPr>
        <p:txBody>
          <a:bodyPr lIns="91425" tIns="91425" rIns="91425" bIns="91425" anchor="t" anchorCtr="0"/>
          <a:lstStyle>
            <a:lvl1pPr marL="0" marR="0" lvl="0" indent="0" algn="l" rtl="0">
              <a:spcBef>
                <a:spcPts val="1200"/>
              </a:spcBef>
              <a:spcAft>
                <a:spcPts val="0"/>
              </a:spcAft>
              <a:buClr>
                <a:srgbClr val="00A0DF"/>
              </a:buClr>
              <a:buFont typeface="Arial"/>
              <a:buNone/>
              <a:defRPr sz="1400" b="0" i="0" u="none" strike="noStrike" cap="none">
                <a:solidFill>
                  <a:schemeClr val="dk2"/>
                </a:solidFill>
                <a:latin typeface="Verdana"/>
                <a:ea typeface="Verdana"/>
                <a:cs typeface="Verdana"/>
                <a:sym typeface="Verdana"/>
              </a:defRPr>
            </a:lvl1pPr>
            <a:lvl2pPr marL="628650" marR="0" lvl="1" indent="-133350" algn="l" rtl="0">
              <a:spcBef>
                <a:spcPts val="600"/>
              </a:spcBef>
              <a:spcAft>
                <a:spcPts val="0"/>
              </a:spcAft>
              <a:buClr>
                <a:srgbClr val="00A0DF"/>
              </a:buClr>
              <a:buSzPct val="100000"/>
              <a:buFont typeface="Open Sans"/>
              <a:buChar char="–"/>
              <a:defRPr sz="2000" b="0" i="0" u="none" strike="noStrike" cap="none">
                <a:solidFill>
                  <a:schemeClr val="dk2"/>
                </a:solidFill>
                <a:latin typeface="Verdana"/>
                <a:ea typeface="Verdana"/>
                <a:cs typeface="Verdana"/>
                <a:sym typeface="Verdana"/>
              </a:defRPr>
            </a:lvl2pPr>
            <a:lvl3pPr marL="914400" marR="0" lvl="2" indent="-127000" algn="l" rtl="0">
              <a:spcBef>
                <a:spcPts val="533"/>
              </a:spcBef>
              <a:spcAft>
                <a:spcPts val="0"/>
              </a:spcAft>
              <a:buClr>
                <a:srgbClr val="00A0DF"/>
              </a:buClr>
              <a:buSzPct val="100000"/>
              <a:buFont typeface="Arial"/>
              <a:buChar char="•"/>
              <a:defRPr sz="1800" b="0" i="0" u="none" strike="noStrike" cap="none">
                <a:solidFill>
                  <a:schemeClr val="dk2"/>
                </a:solidFill>
                <a:latin typeface="Verdana"/>
                <a:ea typeface="Verdana"/>
                <a:cs typeface="Verdana"/>
                <a:sym typeface="Verdana"/>
              </a:defRPr>
            </a:lvl3pPr>
            <a:lvl4pPr marL="1200150" marR="0" lvl="3" indent="-133350" algn="l" rtl="0">
              <a:lnSpc>
                <a:spcPct val="100000"/>
              </a:lnSpc>
              <a:spcBef>
                <a:spcPts val="533"/>
              </a:spcBef>
              <a:spcAft>
                <a:spcPts val="0"/>
              </a:spcAft>
              <a:buClr>
                <a:srgbClr val="00A0DF"/>
              </a:buClr>
              <a:buSzPct val="100000"/>
              <a:buFont typeface="Open Sans"/>
              <a:buChar char="–"/>
              <a:defRPr sz="1600" b="0" i="0" u="none" strike="noStrike" cap="none">
                <a:solidFill>
                  <a:schemeClr val="dk2"/>
                </a:solidFill>
                <a:latin typeface="Verdana"/>
                <a:ea typeface="Verdana"/>
                <a:cs typeface="Verdana"/>
                <a:sym typeface="Verdana"/>
              </a:defRPr>
            </a:lvl4pPr>
            <a:lvl5pPr marL="1603375" marR="0" lvl="4" indent="-142875" algn="l" rtl="0">
              <a:spcBef>
                <a:spcPts val="533"/>
              </a:spcBef>
              <a:spcAft>
                <a:spcPts val="0"/>
              </a:spcAft>
              <a:buClr>
                <a:srgbClr val="00A0DF"/>
              </a:buClr>
              <a:buSzPct val="100000"/>
              <a:buFont typeface="Arial"/>
              <a:buChar char="•"/>
              <a:defRPr sz="1600" b="0" i="0" u="none" strike="noStrike" cap="none">
                <a:solidFill>
                  <a:schemeClr val="dk2"/>
                </a:solidFill>
                <a:latin typeface="Verdana"/>
                <a:ea typeface="Verdana"/>
                <a:cs typeface="Verdana"/>
                <a:sym typeface="Verdana"/>
              </a:defRPr>
            </a:lvl5pPr>
            <a:lvl6pPr marL="3352213" marR="0" lvl="5" indent="-14546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6" marR="0" lvl="6" indent="-145356"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cxnSp>
        <p:nvCxnSpPr>
          <p:cNvPr id="597" name="Shape 597"/>
          <p:cNvCxnSpPr/>
          <p:nvPr/>
        </p:nvCxnSpPr>
        <p:spPr>
          <a:xfrm>
            <a:off x="602456" y="5521826"/>
            <a:ext cx="3474600" cy="0"/>
          </a:xfrm>
          <a:prstGeom prst="straightConnector1">
            <a:avLst/>
          </a:prstGeom>
          <a:noFill/>
          <a:ln w="12700" cap="flat" cmpd="sng">
            <a:solidFill>
              <a:schemeClr val="dk2"/>
            </a:solidFill>
            <a:prstDash val="solid"/>
            <a:round/>
            <a:headEnd type="none" w="med" len="med"/>
            <a:tailEnd type="none" w="med" len="med"/>
          </a:ln>
        </p:spPr>
      </p:cxnSp>
      <p:cxnSp>
        <p:nvCxnSpPr>
          <p:cNvPr id="598" name="Shape 598"/>
          <p:cNvCxnSpPr/>
          <p:nvPr/>
        </p:nvCxnSpPr>
        <p:spPr>
          <a:xfrm>
            <a:off x="4347923" y="5521826"/>
            <a:ext cx="3474600" cy="0"/>
          </a:xfrm>
          <a:prstGeom prst="straightConnector1">
            <a:avLst/>
          </a:prstGeom>
          <a:noFill/>
          <a:ln w="12700" cap="flat" cmpd="sng">
            <a:solidFill>
              <a:schemeClr val="dk2"/>
            </a:solidFill>
            <a:prstDash val="solid"/>
            <a:round/>
            <a:headEnd type="none" w="med" len="med"/>
            <a:tailEnd type="none" w="med" len="med"/>
          </a:ln>
        </p:spPr>
      </p:cxnSp>
      <p:cxnSp>
        <p:nvCxnSpPr>
          <p:cNvPr id="599" name="Shape 599"/>
          <p:cNvCxnSpPr/>
          <p:nvPr/>
        </p:nvCxnSpPr>
        <p:spPr>
          <a:xfrm>
            <a:off x="8093392" y="5521826"/>
            <a:ext cx="3474600" cy="0"/>
          </a:xfrm>
          <a:prstGeom prst="straightConnector1">
            <a:avLst/>
          </a:prstGeom>
          <a:noFill/>
          <a:ln w="12700" cap="flat" cmpd="sng">
            <a:solidFill>
              <a:schemeClr val="dk2"/>
            </a:solidFill>
            <a:prstDash val="solid"/>
            <a:round/>
            <a:headEnd type="none" w="med" len="med"/>
            <a:tailEnd type="none" w="med" len="med"/>
          </a:ln>
        </p:spPr>
      </p:cxnSp>
      <p:sp>
        <p:nvSpPr>
          <p:cNvPr id="600" name="Shape 600"/>
          <p:cNvSpPr txBox="1">
            <a:spLocks noGrp="1"/>
          </p:cNvSpPr>
          <p:nvPr>
            <p:ph type="body" idx="5"/>
          </p:nvPr>
        </p:nvSpPr>
        <p:spPr>
          <a:xfrm>
            <a:off x="4351496" y="5654675"/>
            <a:ext cx="3474600" cy="557100"/>
          </a:xfrm>
          <a:prstGeom prst="rect">
            <a:avLst/>
          </a:prstGeom>
          <a:noFill/>
          <a:ln>
            <a:noFill/>
          </a:ln>
        </p:spPr>
        <p:txBody>
          <a:bodyPr lIns="91425" tIns="91425" rIns="91425" bIns="91425" anchor="t" anchorCtr="0"/>
          <a:lstStyle>
            <a:lvl1pPr marL="0" marR="0" lvl="0" indent="0" algn="l" rtl="0">
              <a:spcBef>
                <a:spcPts val="1200"/>
              </a:spcBef>
              <a:spcAft>
                <a:spcPts val="0"/>
              </a:spcAft>
              <a:buClr>
                <a:srgbClr val="00A0DF"/>
              </a:buClr>
              <a:buFont typeface="Arial"/>
              <a:buNone/>
              <a:defRPr sz="1400" b="0" i="0" u="none" strike="noStrike" cap="none">
                <a:solidFill>
                  <a:schemeClr val="dk2"/>
                </a:solidFill>
                <a:latin typeface="Verdana"/>
                <a:ea typeface="Verdana"/>
                <a:cs typeface="Verdana"/>
                <a:sym typeface="Verdana"/>
              </a:defRPr>
            </a:lvl1pPr>
            <a:lvl2pPr marL="628650" marR="0" lvl="1" indent="-133350" algn="l" rtl="0">
              <a:spcBef>
                <a:spcPts val="600"/>
              </a:spcBef>
              <a:spcAft>
                <a:spcPts val="0"/>
              </a:spcAft>
              <a:buClr>
                <a:srgbClr val="00A0DF"/>
              </a:buClr>
              <a:buSzPct val="100000"/>
              <a:buFont typeface="Open Sans"/>
              <a:buChar char="–"/>
              <a:defRPr sz="2000" b="0" i="0" u="none" strike="noStrike" cap="none">
                <a:solidFill>
                  <a:schemeClr val="dk2"/>
                </a:solidFill>
                <a:latin typeface="Verdana"/>
                <a:ea typeface="Verdana"/>
                <a:cs typeface="Verdana"/>
                <a:sym typeface="Verdana"/>
              </a:defRPr>
            </a:lvl2pPr>
            <a:lvl3pPr marL="914400" marR="0" lvl="2" indent="-127000" algn="l" rtl="0">
              <a:spcBef>
                <a:spcPts val="533"/>
              </a:spcBef>
              <a:spcAft>
                <a:spcPts val="0"/>
              </a:spcAft>
              <a:buClr>
                <a:srgbClr val="00A0DF"/>
              </a:buClr>
              <a:buSzPct val="100000"/>
              <a:buFont typeface="Arial"/>
              <a:buChar char="•"/>
              <a:defRPr sz="1800" b="0" i="0" u="none" strike="noStrike" cap="none">
                <a:solidFill>
                  <a:schemeClr val="dk2"/>
                </a:solidFill>
                <a:latin typeface="Verdana"/>
                <a:ea typeface="Verdana"/>
                <a:cs typeface="Verdana"/>
                <a:sym typeface="Verdana"/>
              </a:defRPr>
            </a:lvl3pPr>
            <a:lvl4pPr marL="1200150" marR="0" lvl="3" indent="-133350" algn="l" rtl="0">
              <a:lnSpc>
                <a:spcPct val="100000"/>
              </a:lnSpc>
              <a:spcBef>
                <a:spcPts val="533"/>
              </a:spcBef>
              <a:spcAft>
                <a:spcPts val="0"/>
              </a:spcAft>
              <a:buClr>
                <a:srgbClr val="00A0DF"/>
              </a:buClr>
              <a:buSzPct val="100000"/>
              <a:buFont typeface="Open Sans"/>
              <a:buChar char="–"/>
              <a:defRPr sz="1600" b="0" i="0" u="none" strike="noStrike" cap="none">
                <a:solidFill>
                  <a:schemeClr val="dk2"/>
                </a:solidFill>
                <a:latin typeface="Verdana"/>
                <a:ea typeface="Verdana"/>
                <a:cs typeface="Verdana"/>
                <a:sym typeface="Verdana"/>
              </a:defRPr>
            </a:lvl4pPr>
            <a:lvl5pPr marL="1603375" marR="0" lvl="4" indent="-142875" algn="l" rtl="0">
              <a:spcBef>
                <a:spcPts val="533"/>
              </a:spcBef>
              <a:spcAft>
                <a:spcPts val="0"/>
              </a:spcAft>
              <a:buClr>
                <a:srgbClr val="00A0DF"/>
              </a:buClr>
              <a:buSzPct val="100000"/>
              <a:buFont typeface="Arial"/>
              <a:buChar char="•"/>
              <a:defRPr sz="1600" b="0" i="0" u="none" strike="noStrike" cap="none">
                <a:solidFill>
                  <a:schemeClr val="dk2"/>
                </a:solidFill>
                <a:latin typeface="Verdana"/>
                <a:ea typeface="Verdana"/>
                <a:cs typeface="Verdana"/>
                <a:sym typeface="Verdana"/>
              </a:defRPr>
            </a:lvl5pPr>
            <a:lvl6pPr marL="3352213" marR="0" lvl="5" indent="-14546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6" marR="0" lvl="6" indent="-145356"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601" name="Shape 601"/>
          <p:cNvSpPr txBox="1">
            <a:spLocks noGrp="1"/>
          </p:cNvSpPr>
          <p:nvPr>
            <p:ph type="body" idx="6"/>
          </p:nvPr>
        </p:nvSpPr>
        <p:spPr>
          <a:xfrm>
            <a:off x="8093075" y="5654675"/>
            <a:ext cx="3474600" cy="557100"/>
          </a:xfrm>
          <a:prstGeom prst="rect">
            <a:avLst/>
          </a:prstGeom>
          <a:noFill/>
          <a:ln>
            <a:noFill/>
          </a:ln>
        </p:spPr>
        <p:txBody>
          <a:bodyPr lIns="91425" tIns="91425" rIns="91425" bIns="91425" anchor="t" anchorCtr="0"/>
          <a:lstStyle>
            <a:lvl1pPr marL="0" marR="0" lvl="0" indent="0" algn="l" rtl="0">
              <a:spcBef>
                <a:spcPts val="1200"/>
              </a:spcBef>
              <a:spcAft>
                <a:spcPts val="0"/>
              </a:spcAft>
              <a:buClr>
                <a:srgbClr val="00A0DF"/>
              </a:buClr>
              <a:buFont typeface="Arial"/>
              <a:buNone/>
              <a:defRPr sz="1400" b="0" i="0" u="none" strike="noStrike" cap="none">
                <a:solidFill>
                  <a:schemeClr val="dk2"/>
                </a:solidFill>
                <a:latin typeface="Verdana"/>
                <a:ea typeface="Verdana"/>
                <a:cs typeface="Verdana"/>
                <a:sym typeface="Verdana"/>
              </a:defRPr>
            </a:lvl1pPr>
            <a:lvl2pPr marL="628650" marR="0" lvl="1" indent="-133350" algn="l" rtl="0">
              <a:spcBef>
                <a:spcPts val="600"/>
              </a:spcBef>
              <a:spcAft>
                <a:spcPts val="0"/>
              </a:spcAft>
              <a:buClr>
                <a:srgbClr val="00A0DF"/>
              </a:buClr>
              <a:buSzPct val="100000"/>
              <a:buFont typeface="Open Sans"/>
              <a:buChar char="–"/>
              <a:defRPr sz="2000" b="0" i="0" u="none" strike="noStrike" cap="none">
                <a:solidFill>
                  <a:schemeClr val="dk2"/>
                </a:solidFill>
                <a:latin typeface="Verdana"/>
                <a:ea typeface="Verdana"/>
                <a:cs typeface="Verdana"/>
                <a:sym typeface="Verdana"/>
              </a:defRPr>
            </a:lvl2pPr>
            <a:lvl3pPr marL="914400" marR="0" lvl="2" indent="-127000" algn="l" rtl="0">
              <a:spcBef>
                <a:spcPts val="533"/>
              </a:spcBef>
              <a:spcAft>
                <a:spcPts val="0"/>
              </a:spcAft>
              <a:buClr>
                <a:srgbClr val="00A0DF"/>
              </a:buClr>
              <a:buSzPct val="100000"/>
              <a:buFont typeface="Arial"/>
              <a:buChar char="•"/>
              <a:defRPr sz="1800" b="0" i="0" u="none" strike="noStrike" cap="none">
                <a:solidFill>
                  <a:schemeClr val="dk2"/>
                </a:solidFill>
                <a:latin typeface="Verdana"/>
                <a:ea typeface="Verdana"/>
                <a:cs typeface="Verdana"/>
                <a:sym typeface="Verdana"/>
              </a:defRPr>
            </a:lvl3pPr>
            <a:lvl4pPr marL="1200150" marR="0" lvl="3" indent="-133350" algn="l" rtl="0">
              <a:lnSpc>
                <a:spcPct val="100000"/>
              </a:lnSpc>
              <a:spcBef>
                <a:spcPts val="533"/>
              </a:spcBef>
              <a:spcAft>
                <a:spcPts val="0"/>
              </a:spcAft>
              <a:buClr>
                <a:srgbClr val="00A0DF"/>
              </a:buClr>
              <a:buSzPct val="100000"/>
              <a:buFont typeface="Open Sans"/>
              <a:buChar char="–"/>
              <a:defRPr sz="1600" b="0" i="0" u="none" strike="noStrike" cap="none">
                <a:solidFill>
                  <a:schemeClr val="dk2"/>
                </a:solidFill>
                <a:latin typeface="Verdana"/>
                <a:ea typeface="Verdana"/>
                <a:cs typeface="Verdana"/>
                <a:sym typeface="Verdana"/>
              </a:defRPr>
            </a:lvl4pPr>
            <a:lvl5pPr marL="1603375" marR="0" lvl="4" indent="-142875" algn="l" rtl="0">
              <a:spcBef>
                <a:spcPts val="533"/>
              </a:spcBef>
              <a:spcAft>
                <a:spcPts val="0"/>
              </a:spcAft>
              <a:buClr>
                <a:srgbClr val="00A0DF"/>
              </a:buClr>
              <a:buSzPct val="100000"/>
              <a:buFont typeface="Arial"/>
              <a:buChar char="•"/>
              <a:defRPr sz="1600" b="0" i="0" u="none" strike="noStrike" cap="none">
                <a:solidFill>
                  <a:schemeClr val="dk2"/>
                </a:solidFill>
                <a:latin typeface="Verdana"/>
                <a:ea typeface="Verdana"/>
                <a:cs typeface="Verdana"/>
                <a:sym typeface="Verdana"/>
              </a:defRPr>
            </a:lvl5pPr>
            <a:lvl6pPr marL="3352213" marR="0" lvl="5" indent="-14546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6" marR="0" lvl="6" indent="-145356"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Shape 602"/>
        <p:cNvGrpSpPr/>
        <p:nvPr/>
      </p:nvGrpSpPr>
      <p:grpSpPr>
        <a:xfrm>
          <a:off x="0" y="0"/>
          <a:ext cx="0" cy="0"/>
          <a:chOff x="0" y="0"/>
          <a:chExt cx="0" cy="0"/>
        </a:xfrm>
      </p:grpSpPr>
      <p:sp>
        <p:nvSpPr>
          <p:cNvPr id="603" name="Shape 603"/>
          <p:cNvSpPr txBox="1">
            <a:spLocks noGrp="1"/>
          </p:cNvSpPr>
          <p:nvPr>
            <p:ph type="body" idx="1"/>
          </p:nvPr>
        </p:nvSpPr>
        <p:spPr>
          <a:xfrm>
            <a:off x="609443" y="1209784"/>
            <a:ext cx="4010100" cy="5002500"/>
          </a:xfrm>
          <a:prstGeom prst="rect">
            <a:avLst/>
          </a:prstGeom>
          <a:solidFill>
            <a:schemeClr val="accent2"/>
          </a:solidFill>
          <a:ln>
            <a:noFill/>
          </a:ln>
        </p:spPr>
        <p:txBody>
          <a:bodyPr lIns="91425" tIns="91425" rIns="91425" bIns="91425" anchor="ctr" anchorCtr="0"/>
          <a:lstStyle>
            <a:lvl1pPr marL="0" marR="0" lvl="0" indent="0" algn="ctr" rtl="0">
              <a:lnSpc>
                <a:spcPct val="100000"/>
              </a:lnSpc>
              <a:spcBef>
                <a:spcPts val="800"/>
              </a:spcBef>
              <a:spcAft>
                <a:spcPts val="0"/>
              </a:spcAft>
              <a:buClr>
                <a:srgbClr val="00A0DF"/>
              </a:buClr>
              <a:buFont typeface="Arial"/>
              <a:buNone/>
              <a:defRPr sz="2700" b="0" i="0" u="none" strike="noStrike" cap="none">
                <a:solidFill>
                  <a:srgbClr val="FFFFFF"/>
                </a:solidFill>
                <a:latin typeface="Verdana"/>
                <a:ea typeface="Verdana"/>
                <a:cs typeface="Verdana"/>
                <a:sym typeface="Verdana"/>
              </a:defRPr>
            </a:lvl1pPr>
            <a:lvl2pPr marL="609493" marR="0" lvl="1" indent="-12593" algn="l" rtl="0">
              <a:spcBef>
                <a:spcPts val="600"/>
              </a:spcBef>
              <a:spcAft>
                <a:spcPts val="0"/>
              </a:spcAft>
              <a:buClr>
                <a:srgbClr val="00A0DF"/>
              </a:buClr>
              <a:buFont typeface="Open Sans"/>
              <a:buNone/>
              <a:defRPr sz="1600" b="0" i="0" u="none" strike="noStrike" cap="none">
                <a:solidFill>
                  <a:schemeClr val="dk2"/>
                </a:solidFill>
                <a:latin typeface="Verdana"/>
                <a:ea typeface="Verdana"/>
                <a:cs typeface="Verdana"/>
                <a:sym typeface="Verdana"/>
              </a:defRPr>
            </a:lvl2pPr>
            <a:lvl3pPr marL="1218986" marR="0" lvl="2" indent="-12486" algn="l" rtl="0">
              <a:spcBef>
                <a:spcPts val="533"/>
              </a:spcBef>
              <a:spcAft>
                <a:spcPts val="0"/>
              </a:spcAft>
              <a:buClr>
                <a:srgbClr val="00A0DF"/>
              </a:buClr>
              <a:buFont typeface="Arial"/>
              <a:buNone/>
              <a:defRPr sz="1300" b="0" i="0" u="none" strike="noStrike" cap="none">
                <a:solidFill>
                  <a:schemeClr val="dk2"/>
                </a:solidFill>
                <a:latin typeface="Verdana"/>
                <a:ea typeface="Verdana"/>
                <a:cs typeface="Verdana"/>
                <a:sym typeface="Verdana"/>
              </a:defRPr>
            </a:lvl3pPr>
            <a:lvl4pPr marL="1828479" marR="0" lvl="3" indent="-12379" algn="l" rtl="0">
              <a:lnSpc>
                <a:spcPct val="100000"/>
              </a:lnSpc>
              <a:spcBef>
                <a:spcPts val="533"/>
              </a:spcBef>
              <a:spcAft>
                <a:spcPts val="0"/>
              </a:spcAft>
              <a:buClr>
                <a:srgbClr val="00A0DF"/>
              </a:buClr>
              <a:buFont typeface="Open Sans"/>
              <a:buNone/>
              <a:defRPr sz="1200" b="0" i="0" u="none" strike="noStrike" cap="none">
                <a:solidFill>
                  <a:schemeClr val="dk2"/>
                </a:solidFill>
                <a:latin typeface="Verdana"/>
                <a:ea typeface="Verdana"/>
                <a:cs typeface="Verdana"/>
                <a:sym typeface="Verdana"/>
              </a:defRPr>
            </a:lvl4pPr>
            <a:lvl5pPr marL="2437973" marR="0" lvl="4" indent="-12273" algn="l" rtl="0">
              <a:spcBef>
                <a:spcPts val="533"/>
              </a:spcBef>
              <a:spcAft>
                <a:spcPts val="0"/>
              </a:spcAft>
              <a:buClr>
                <a:srgbClr val="00A0DF"/>
              </a:buClr>
              <a:buFont typeface="Arial"/>
              <a:buNone/>
              <a:defRPr sz="1200" b="0" i="0" u="none" strike="noStrike" cap="none">
                <a:solidFill>
                  <a:schemeClr val="dk2"/>
                </a:solidFill>
                <a:latin typeface="Verdana"/>
                <a:ea typeface="Verdana"/>
                <a:cs typeface="Verdana"/>
                <a:sym typeface="Verdana"/>
              </a:defRPr>
            </a:lvl5pPr>
            <a:lvl6pPr marL="3047466" marR="0" lvl="5" indent="-12166" algn="l" rtl="0">
              <a:spcBef>
                <a:spcPts val="240"/>
              </a:spcBef>
              <a:buClr>
                <a:schemeClr val="dk1"/>
              </a:buClr>
              <a:buFont typeface="Arial"/>
              <a:buNone/>
              <a:defRPr sz="1200" b="0" i="0" u="none" strike="noStrike" cap="none">
                <a:solidFill>
                  <a:schemeClr val="dk1"/>
                </a:solidFill>
                <a:latin typeface="Verdana"/>
                <a:ea typeface="Verdana"/>
                <a:cs typeface="Verdana"/>
                <a:sym typeface="Verdana"/>
              </a:defRPr>
            </a:lvl6pPr>
            <a:lvl7pPr marL="3656959" marR="0" lvl="6" indent="-12059" algn="l" rtl="0">
              <a:spcBef>
                <a:spcPts val="240"/>
              </a:spcBef>
              <a:buClr>
                <a:schemeClr val="dk1"/>
              </a:buClr>
              <a:buFont typeface="Arial"/>
              <a:buNone/>
              <a:defRPr sz="1200" b="0" i="0" u="none" strike="noStrike" cap="none">
                <a:solidFill>
                  <a:schemeClr val="dk1"/>
                </a:solidFill>
                <a:latin typeface="Verdana"/>
                <a:ea typeface="Verdana"/>
                <a:cs typeface="Verdana"/>
                <a:sym typeface="Verdana"/>
              </a:defRPr>
            </a:lvl7pPr>
            <a:lvl8pPr marL="4266453" marR="0" lvl="7" indent="-11953" algn="l" rtl="0">
              <a:spcBef>
                <a:spcPts val="240"/>
              </a:spcBef>
              <a:buClr>
                <a:schemeClr val="dk1"/>
              </a:buClr>
              <a:buFont typeface="Arial"/>
              <a:buNone/>
              <a:defRPr sz="1200" b="0" i="0" u="none" strike="noStrike" cap="none">
                <a:solidFill>
                  <a:schemeClr val="dk1"/>
                </a:solidFill>
                <a:latin typeface="Verdana"/>
                <a:ea typeface="Verdana"/>
                <a:cs typeface="Verdana"/>
                <a:sym typeface="Verdana"/>
              </a:defRPr>
            </a:lvl8pPr>
            <a:lvl9pPr marL="4875946" marR="0" lvl="8" indent="-11846" algn="l" rtl="0">
              <a:spcBef>
                <a:spcPts val="240"/>
              </a:spcBef>
              <a:buClr>
                <a:schemeClr val="dk1"/>
              </a:buClr>
              <a:buFont typeface="Arial"/>
              <a:buNone/>
              <a:defRPr sz="1200" b="0" i="0" u="none" strike="noStrike" cap="none">
                <a:solidFill>
                  <a:schemeClr val="dk1"/>
                </a:solidFill>
                <a:latin typeface="Verdana"/>
                <a:ea typeface="Verdana"/>
                <a:cs typeface="Verdana"/>
                <a:sym typeface="Verdana"/>
              </a:defRPr>
            </a:lvl9pPr>
          </a:lstStyle>
          <a:p>
            <a:endParaRPr/>
          </a:p>
        </p:txBody>
      </p:sp>
      <p:sp>
        <p:nvSpPr>
          <p:cNvPr id="604" name="Shape 604"/>
          <p:cNvSpPr txBox="1">
            <a:spLocks noGrp="1"/>
          </p:cNvSpPr>
          <p:nvPr>
            <p:ph type="title"/>
          </p:nvPr>
        </p:nvSpPr>
        <p:spPr>
          <a:xfrm>
            <a:off x="609441" y="0"/>
            <a:ext cx="9485100" cy="902400"/>
          </a:xfrm>
          <a:prstGeom prst="rect">
            <a:avLst/>
          </a:prstGeom>
          <a:noFill/>
          <a:ln>
            <a:noFill/>
          </a:ln>
        </p:spPr>
        <p:txBody>
          <a:bodyPr lIns="91425" tIns="91425" rIns="91425" bIns="91425" anchor="ctr" anchorCtr="0"/>
          <a:lstStyle>
            <a:lvl1pPr marL="0" marR="0" lvl="0" indent="0" algn="l" rtl="0">
              <a:lnSpc>
                <a:spcPct val="114285"/>
              </a:lnSpc>
              <a:spcBef>
                <a:spcPts val="0"/>
              </a:spcBef>
              <a:spcAft>
                <a:spcPts val="0"/>
              </a:spcAft>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200" b="0" i="0" u="none" strike="noStrike" cap="none">
                <a:solidFill>
                  <a:schemeClr val="lt1"/>
                </a:solidFill>
                <a:latin typeface="Ubuntu"/>
                <a:ea typeface="Ubuntu"/>
                <a:cs typeface="Ubuntu"/>
                <a:sym typeface="Ubuntu"/>
              </a:defRPr>
            </a:lvl5pPr>
            <a:lvl6pPr marL="609493" marR="0" lvl="5" indent="-12593" algn="l" rtl="0">
              <a:spcBef>
                <a:spcPts val="0"/>
              </a:spcBef>
              <a:spcAft>
                <a:spcPts val="0"/>
              </a:spcAft>
              <a:buNone/>
              <a:defRPr sz="2700" b="0" i="0" u="none" strike="noStrike" cap="none">
                <a:solidFill>
                  <a:schemeClr val="lt1"/>
                </a:solidFill>
                <a:latin typeface="Ubuntu"/>
                <a:ea typeface="Ubuntu"/>
                <a:cs typeface="Ubuntu"/>
                <a:sym typeface="Ubuntu"/>
              </a:defRPr>
            </a:lvl6pPr>
            <a:lvl7pPr marL="1218986" marR="0" lvl="6" indent="-12486" algn="l" rtl="0">
              <a:spcBef>
                <a:spcPts val="0"/>
              </a:spcBef>
              <a:spcAft>
                <a:spcPts val="0"/>
              </a:spcAft>
              <a:buNone/>
              <a:defRPr sz="2700" b="0" i="0" u="none" strike="noStrike" cap="none">
                <a:solidFill>
                  <a:schemeClr val="lt1"/>
                </a:solidFill>
                <a:latin typeface="Ubuntu"/>
                <a:ea typeface="Ubuntu"/>
                <a:cs typeface="Ubuntu"/>
                <a:sym typeface="Ubuntu"/>
              </a:defRPr>
            </a:lvl7pPr>
            <a:lvl8pPr marL="1828479" marR="0" lvl="7" indent="-12379" algn="l" rtl="0">
              <a:spcBef>
                <a:spcPts val="0"/>
              </a:spcBef>
              <a:spcAft>
                <a:spcPts val="0"/>
              </a:spcAft>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None/>
              <a:defRPr sz="2700" b="0" i="0" u="none" strike="noStrike" cap="none">
                <a:solidFill>
                  <a:schemeClr val="lt1"/>
                </a:solidFill>
                <a:latin typeface="Ubuntu"/>
                <a:ea typeface="Ubuntu"/>
                <a:cs typeface="Ubuntu"/>
                <a:sym typeface="Ubuntu"/>
              </a:defRPr>
            </a:lvl9pPr>
          </a:lstStyle>
          <a:p>
            <a:endParaRPr/>
          </a:p>
        </p:txBody>
      </p:sp>
      <p:sp>
        <p:nvSpPr>
          <p:cNvPr id="605" name="Shape 605"/>
          <p:cNvSpPr txBox="1">
            <a:spLocks noGrp="1"/>
          </p:cNvSpPr>
          <p:nvPr>
            <p:ph type="sldNum" idx="12"/>
          </p:nvPr>
        </p:nvSpPr>
        <p:spPr>
          <a:xfrm>
            <a:off x="10883338" y="6339100"/>
            <a:ext cx="684900" cy="365100"/>
          </a:xfrm>
          <a:prstGeom prst="rect">
            <a:avLst/>
          </a:prstGeom>
          <a:noFill/>
          <a:ln>
            <a:noFill/>
          </a:ln>
        </p:spPr>
        <p:txBody>
          <a:bodyPr lIns="0" tIns="0" rIns="0" bIns="0" anchor="ctr" anchorCtr="0">
            <a:noAutofit/>
          </a:bodyPr>
          <a:lstStyle/>
          <a:p>
            <a:pPr marL="0" marR="0" lvl="0" indent="0" algn="r" rtl="0">
              <a:spcBef>
                <a:spcPts val="0"/>
              </a:spcBef>
              <a:spcAft>
                <a:spcPts val="0"/>
              </a:spcAft>
              <a:buSzPct val="25000"/>
              <a:buNone/>
            </a:pPr>
            <a:fld id="{00000000-1234-1234-1234-123412341234}" type="slidenum">
              <a:rPr lang="en-US" sz="1300">
                <a:solidFill>
                  <a:srgbClr val="BFBFBF"/>
                </a:solidFill>
                <a:latin typeface="Verdana"/>
                <a:ea typeface="Verdana"/>
                <a:cs typeface="Verdana"/>
                <a:sym typeface="Verdana"/>
              </a:rPr>
              <a:t>‹#›</a:t>
            </a:fld>
            <a:endParaRPr lang="en-US" sz="1300">
              <a:solidFill>
                <a:srgbClr val="BFBFBF"/>
              </a:solidFill>
              <a:latin typeface="Verdana"/>
              <a:ea typeface="Verdana"/>
              <a:cs typeface="Verdana"/>
              <a:sym typeface="Verdana"/>
            </a:endParaRPr>
          </a:p>
        </p:txBody>
      </p:sp>
      <p:sp>
        <p:nvSpPr>
          <p:cNvPr id="606" name="Shape 606"/>
          <p:cNvSpPr txBox="1">
            <a:spLocks noGrp="1"/>
          </p:cNvSpPr>
          <p:nvPr>
            <p:ph type="body" idx="2"/>
          </p:nvPr>
        </p:nvSpPr>
        <p:spPr>
          <a:xfrm>
            <a:off x="4762500" y="1189037"/>
            <a:ext cx="6805500" cy="5022900"/>
          </a:xfrm>
          <a:prstGeom prst="rect">
            <a:avLst/>
          </a:prstGeom>
          <a:noFill/>
          <a:ln>
            <a:noFill/>
          </a:ln>
        </p:spPr>
        <p:txBody>
          <a:bodyPr lIns="91425" tIns="91425" rIns="91425" bIns="91425" anchor="t" anchorCtr="0"/>
          <a:lstStyle>
            <a:lvl1pPr marL="225425" marR="0" lvl="0" indent="-73025" algn="l" rtl="0">
              <a:spcBef>
                <a:spcPts val="1200"/>
              </a:spcBef>
              <a:spcAft>
                <a:spcPts val="0"/>
              </a:spcAft>
              <a:buClr>
                <a:srgbClr val="00A0DF"/>
              </a:buClr>
              <a:buSzPct val="100000"/>
              <a:buFont typeface="Arial"/>
              <a:buChar char="•"/>
              <a:defRPr sz="2400" b="0" i="0" u="none" strike="noStrike" cap="none">
                <a:solidFill>
                  <a:schemeClr val="dk2"/>
                </a:solidFill>
                <a:latin typeface="Verdana"/>
                <a:ea typeface="Verdana"/>
                <a:cs typeface="Verdana"/>
                <a:sym typeface="Verdana"/>
              </a:defRPr>
            </a:lvl1pPr>
            <a:lvl2pPr marL="628650" marR="0" lvl="1" indent="-133350" algn="l" rtl="0">
              <a:spcBef>
                <a:spcPts val="600"/>
              </a:spcBef>
              <a:spcAft>
                <a:spcPts val="0"/>
              </a:spcAft>
              <a:buClr>
                <a:srgbClr val="00A0DF"/>
              </a:buClr>
              <a:buSzPct val="100000"/>
              <a:buFont typeface="Open Sans"/>
              <a:buChar char="–"/>
              <a:defRPr sz="2000" b="0" i="0" u="none" strike="noStrike" cap="none">
                <a:solidFill>
                  <a:schemeClr val="dk2"/>
                </a:solidFill>
                <a:latin typeface="Verdana"/>
                <a:ea typeface="Verdana"/>
                <a:cs typeface="Verdana"/>
                <a:sym typeface="Verdana"/>
              </a:defRPr>
            </a:lvl2pPr>
            <a:lvl3pPr marL="914400" marR="0" lvl="2" indent="-127000" algn="l" rtl="0">
              <a:spcBef>
                <a:spcPts val="533"/>
              </a:spcBef>
              <a:spcAft>
                <a:spcPts val="0"/>
              </a:spcAft>
              <a:buClr>
                <a:srgbClr val="00A0DF"/>
              </a:buClr>
              <a:buSzPct val="100000"/>
              <a:buFont typeface="Arial"/>
              <a:buChar char="•"/>
              <a:defRPr sz="1800" b="0" i="0" u="none" strike="noStrike" cap="none">
                <a:solidFill>
                  <a:schemeClr val="dk2"/>
                </a:solidFill>
                <a:latin typeface="Verdana"/>
                <a:ea typeface="Verdana"/>
                <a:cs typeface="Verdana"/>
                <a:sym typeface="Verdana"/>
              </a:defRPr>
            </a:lvl3pPr>
            <a:lvl4pPr marL="1200150" marR="0" lvl="3" indent="-133350" algn="l" rtl="0">
              <a:lnSpc>
                <a:spcPct val="100000"/>
              </a:lnSpc>
              <a:spcBef>
                <a:spcPts val="533"/>
              </a:spcBef>
              <a:spcAft>
                <a:spcPts val="0"/>
              </a:spcAft>
              <a:buClr>
                <a:srgbClr val="00A0DF"/>
              </a:buClr>
              <a:buSzPct val="100000"/>
              <a:buFont typeface="Open Sans"/>
              <a:buChar char="–"/>
              <a:defRPr sz="1600" b="0" i="0" u="none" strike="noStrike" cap="none">
                <a:solidFill>
                  <a:schemeClr val="dk2"/>
                </a:solidFill>
                <a:latin typeface="Verdana"/>
                <a:ea typeface="Verdana"/>
                <a:cs typeface="Verdana"/>
                <a:sym typeface="Verdana"/>
              </a:defRPr>
            </a:lvl4pPr>
            <a:lvl5pPr marL="1603375" marR="0" lvl="4" indent="-142875" algn="l" rtl="0">
              <a:spcBef>
                <a:spcPts val="533"/>
              </a:spcBef>
              <a:spcAft>
                <a:spcPts val="0"/>
              </a:spcAft>
              <a:buClr>
                <a:srgbClr val="00A0DF"/>
              </a:buClr>
              <a:buSzPct val="100000"/>
              <a:buFont typeface="Arial"/>
              <a:buChar char="•"/>
              <a:defRPr sz="1600" b="0" i="0" u="none" strike="noStrike" cap="none">
                <a:solidFill>
                  <a:schemeClr val="dk2"/>
                </a:solidFill>
                <a:latin typeface="Verdana"/>
                <a:ea typeface="Verdana"/>
                <a:cs typeface="Verdana"/>
                <a:sym typeface="Verdana"/>
              </a:defRPr>
            </a:lvl5pPr>
            <a:lvl6pPr marL="3352213" marR="0" lvl="5" indent="-14546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6" marR="0" lvl="6" indent="-145356"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afe Harbor">
    <p:spTree>
      <p:nvGrpSpPr>
        <p:cNvPr id="1" name="Shape 21"/>
        <p:cNvGrpSpPr/>
        <p:nvPr/>
      </p:nvGrpSpPr>
      <p:grpSpPr>
        <a:xfrm>
          <a:off x="0" y="0"/>
          <a:ext cx="0" cy="0"/>
          <a:chOff x="0" y="0"/>
          <a:chExt cx="0" cy="0"/>
        </a:xfrm>
      </p:grpSpPr>
      <p:sp>
        <p:nvSpPr>
          <p:cNvPr id="22" name="Shape 22"/>
          <p:cNvSpPr txBox="1"/>
          <p:nvPr/>
        </p:nvSpPr>
        <p:spPr>
          <a:xfrm>
            <a:off x="609441" y="1"/>
            <a:ext cx="10959300" cy="914400"/>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0" i="0" u="none" strike="noStrike" cap="none">
                <a:solidFill>
                  <a:schemeClr val="lt1"/>
                </a:solidFill>
                <a:latin typeface="Verdana"/>
                <a:ea typeface="Verdana"/>
                <a:cs typeface="Verdana"/>
                <a:sym typeface="Verdana"/>
              </a:rPr>
              <a:t>Safe harbor statement</a:t>
            </a:r>
          </a:p>
        </p:txBody>
      </p:sp>
      <p:sp>
        <p:nvSpPr>
          <p:cNvPr id="23" name="Shape 23"/>
          <p:cNvSpPr/>
          <p:nvPr/>
        </p:nvSpPr>
        <p:spPr>
          <a:xfrm>
            <a:off x="609441" y="1210188"/>
            <a:ext cx="10969800" cy="4928100"/>
          </a:xfrm>
          <a:prstGeom prst="rect">
            <a:avLst/>
          </a:prstGeom>
          <a:noFill/>
          <a:ln>
            <a:noFill/>
          </a:ln>
        </p:spPr>
        <p:txBody>
          <a:bodyPr lIns="0" tIns="0" rIns="0" bIns="0" anchor="t" anchorCtr="0">
            <a:noAutofit/>
          </a:bodyPr>
          <a:lstStyle/>
          <a:p>
            <a:pPr marL="0" marR="0" lvl="0" indent="0" algn="just" rtl="0">
              <a:spcBef>
                <a:spcPts val="0"/>
              </a:spcBef>
              <a:spcAft>
                <a:spcPts val="0"/>
              </a:spcAft>
              <a:buSzPct val="25000"/>
              <a:buNone/>
            </a:pPr>
            <a:r>
              <a:rPr lang="en-US" sz="1700" b="0" i="0" u="none" strike="noStrike" cap="none">
                <a:solidFill>
                  <a:schemeClr val="dk1"/>
                </a:solidFill>
                <a:latin typeface="Verdana"/>
                <a:ea typeface="Verdana"/>
                <a:cs typeface="Verdana"/>
                <a:sym typeface="Verdana"/>
              </a:rPr>
              <a:t>The information in this presentation is confidential and proprietary to MuleSoft and may not be disclosed without the permission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MuleSoft's strategy and possible future developments, products and or platforms directions and functionality are all subject to change and may be changed by MuleSoft at any time for any reason without notice. The information on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MuleSoft assumes no responsibility for errors or omissions in this document, except if such damages were caused by MuleSoft intentionally or grossly negligent.</a:t>
            </a:r>
          </a:p>
          <a:p>
            <a:pPr marL="0" marR="0" lvl="0" indent="0" algn="just" rtl="0">
              <a:spcBef>
                <a:spcPts val="0"/>
              </a:spcBef>
              <a:spcAft>
                <a:spcPts val="0"/>
              </a:spcAft>
              <a:buNone/>
            </a:pPr>
            <a:endParaRPr sz="1700" b="0" i="0" u="none" strike="noStrike" cap="none">
              <a:solidFill>
                <a:schemeClr val="dk1"/>
              </a:solidFill>
              <a:latin typeface="Verdana"/>
              <a:ea typeface="Verdana"/>
              <a:cs typeface="Verdana"/>
              <a:sym typeface="Verdana"/>
            </a:endParaRPr>
          </a:p>
          <a:p>
            <a:pPr marL="0" marR="0" lvl="0" indent="0" algn="just" rtl="0">
              <a:lnSpc>
                <a:spcPct val="100000"/>
              </a:lnSpc>
              <a:spcBef>
                <a:spcPts val="0"/>
              </a:spcBef>
              <a:spcAft>
                <a:spcPts val="0"/>
              </a:spcAft>
              <a:buClr>
                <a:schemeClr val="dk1"/>
              </a:buClr>
              <a:buSzPct val="25000"/>
              <a:buFont typeface="Verdana"/>
              <a:buNone/>
            </a:pPr>
            <a:r>
              <a:rPr lang="en-US" sz="1700" b="0" i="0" u="none" strike="noStrike" cap="none">
                <a:solidFill>
                  <a:schemeClr val="dk1"/>
                </a:solidFill>
                <a:latin typeface="Verdana"/>
                <a:ea typeface="Verdana"/>
                <a:cs typeface="Verdana"/>
                <a:sym typeface="Verdana"/>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24" name="Shape 24"/>
          <p:cNvSpPr txBox="1">
            <a:spLocks noGrp="1"/>
          </p:cNvSpPr>
          <p:nvPr>
            <p:ph type="sldNum" idx="12"/>
          </p:nvPr>
        </p:nvSpPr>
        <p:spPr>
          <a:xfrm>
            <a:off x="10883338" y="6339100"/>
            <a:ext cx="684900" cy="365100"/>
          </a:xfrm>
          <a:prstGeom prst="rect">
            <a:avLst/>
          </a:prstGeom>
          <a:noFill/>
          <a:ln>
            <a:noFill/>
          </a:ln>
        </p:spPr>
        <p:txBody>
          <a:bodyPr lIns="0" tIns="0" rIns="0" bIns="0" anchor="ctr"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a:solidFill>
                  <a:srgbClr val="BFBFBF"/>
                </a:solidFill>
                <a:latin typeface="Verdana"/>
                <a:ea typeface="Verdana"/>
                <a:cs typeface="Verdana"/>
                <a:sym typeface="Verdana"/>
              </a:rPr>
              <a:t>‹#›</a:t>
            </a:fld>
            <a:endParaRPr lang="en-US" sz="1300" b="0" i="0" u="none" strike="noStrike" cap="none">
              <a:solidFill>
                <a:srgbClr val="BFBFBF"/>
              </a:solidFill>
              <a:latin typeface="Verdana"/>
              <a:ea typeface="Verdana"/>
              <a:cs typeface="Verdana"/>
              <a:sym typeface="Verdan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bg>
      <p:bgPr>
        <a:solidFill>
          <a:srgbClr val="323031"/>
        </a:solidFill>
        <a:effectLst/>
      </p:bgPr>
    </p:bg>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441" y="0"/>
            <a:ext cx="9485100" cy="902400"/>
          </a:xfrm>
          <a:prstGeom prst="rect">
            <a:avLst/>
          </a:prstGeom>
          <a:noFill/>
          <a:ln>
            <a:noFill/>
          </a:ln>
        </p:spPr>
        <p:txBody>
          <a:bodyPr lIns="91425" tIns="91425" rIns="91425" bIns="91425" anchor="ctr" anchorCtr="0"/>
          <a:lstStyle>
            <a:lvl1pPr marL="0" marR="0" lvl="0" indent="0" algn="l" rtl="0">
              <a:lnSpc>
                <a:spcPct val="114285"/>
              </a:lnSpc>
              <a:spcBef>
                <a:spcPts val="0"/>
              </a:spcBef>
              <a:spcAft>
                <a:spcPts val="0"/>
              </a:spcAft>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200" b="0" i="0" u="none" strike="noStrike" cap="none">
                <a:solidFill>
                  <a:schemeClr val="lt1"/>
                </a:solidFill>
                <a:latin typeface="Ubuntu"/>
                <a:ea typeface="Ubuntu"/>
                <a:cs typeface="Ubuntu"/>
                <a:sym typeface="Ubuntu"/>
              </a:defRPr>
            </a:lvl5pPr>
            <a:lvl6pPr marL="609493" marR="0" lvl="5" indent="-12593" algn="l" rtl="0">
              <a:spcBef>
                <a:spcPts val="0"/>
              </a:spcBef>
              <a:spcAft>
                <a:spcPts val="0"/>
              </a:spcAft>
              <a:buNone/>
              <a:defRPr sz="2700" b="0" i="0" u="none" strike="noStrike" cap="none">
                <a:solidFill>
                  <a:schemeClr val="lt1"/>
                </a:solidFill>
                <a:latin typeface="Ubuntu"/>
                <a:ea typeface="Ubuntu"/>
                <a:cs typeface="Ubuntu"/>
                <a:sym typeface="Ubuntu"/>
              </a:defRPr>
            </a:lvl6pPr>
            <a:lvl7pPr marL="1218986" marR="0" lvl="6" indent="-12486" algn="l" rtl="0">
              <a:spcBef>
                <a:spcPts val="0"/>
              </a:spcBef>
              <a:spcAft>
                <a:spcPts val="0"/>
              </a:spcAft>
              <a:buNone/>
              <a:defRPr sz="2700" b="0" i="0" u="none" strike="noStrike" cap="none">
                <a:solidFill>
                  <a:schemeClr val="lt1"/>
                </a:solidFill>
                <a:latin typeface="Ubuntu"/>
                <a:ea typeface="Ubuntu"/>
                <a:cs typeface="Ubuntu"/>
                <a:sym typeface="Ubuntu"/>
              </a:defRPr>
            </a:lvl7pPr>
            <a:lvl8pPr marL="1828479" marR="0" lvl="7" indent="-12379" algn="l" rtl="0">
              <a:spcBef>
                <a:spcPts val="0"/>
              </a:spcBef>
              <a:spcAft>
                <a:spcPts val="0"/>
              </a:spcAft>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None/>
              <a:defRPr sz="2700" b="0" i="0" u="none" strike="noStrike" cap="none">
                <a:solidFill>
                  <a:schemeClr val="lt1"/>
                </a:solidFill>
                <a:latin typeface="Ubuntu"/>
                <a:ea typeface="Ubuntu"/>
                <a:cs typeface="Ubuntu"/>
                <a:sym typeface="Ubuntu"/>
              </a:defRPr>
            </a:lvl9pPr>
          </a:lstStyle>
          <a:p>
            <a:endParaRPr/>
          </a:p>
        </p:txBody>
      </p:sp>
      <p:sp>
        <p:nvSpPr>
          <p:cNvPr id="27" name="Shape 27"/>
          <p:cNvSpPr txBox="1">
            <a:spLocks noGrp="1"/>
          </p:cNvSpPr>
          <p:nvPr>
            <p:ph type="sldNum" idx="12"/>
          </p:nvPr>
        </p:nvSpPr>
        <p:spPr>
          <a:xfrm>
            <a:off x="10883338" y="6339100"/>
            <a:ext cx="684900" cy="365100"/>
          </a:xfrm>
          <a:prstGeom prst="rect">
            <a:avLst/>
          </a:prstGeom>
          <a:noFill/>
          <a:ln>
            <a:noFill/>
          </a:ln>
        </p:spPr>
        <p:txBody>
          <a:bodyPr lIns="0" tIns="0" rIns="0" bIns="0" anchor="ctr"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a:solidFill>
                  <a:srgbClr val="BFBFBF"/>
                </a:solidFill>
                <a:latin typeface="Verdana"/>
                <a:ea typeface="Verdana"/>
                <a:cs typeface="Verdana"/>
                <a:sym typeface="Verdana"/>
              </a:rPr>
              <a:t>‹#›</a:t>
            </a:fld>
            <a:endParaRPr lang="en-US" sz="1300" b="0" i="0" u="none" strike="noStrike" cap="none">
              <a:solidFill>
                <a:srgbClr val="BFBFBF"/>
              </a:solidFill>
              <a:latin typeface="Verdana"/>
              <a:ea typeface="Verdana"/>
              <a:cs typeface="Verdana"/>
              <a:sym typeface="Verdana"/>
            </a:endParaRPr>
          </a:p>
        </p:txBody>
      </p:sp>
      <p:sp>
        <p:nvSpPr>
          <p:cNvPr id="28" name="Shape 28"/>
          <p:cNvSpPr txBox="1">
            <a:spLocks noGrp="1"/>
          </p:cNvSpPr>
          <p:nvPr>
            <p:ph type="body" idx="1"/>
          </p:nvPr>
        </p:nvSpPr>
        <p:spPr>
          <a:xfrm>
            <a:off x="609600" y="1189037"/>
            <a:ext cx="10958400" cy="5022900"/>
          </a:xfrm>
          <a:prstGeom prst="rect">
            <a:avLst/>
          </a:prstGeom>
          <a:noFill/>
          <a:ln>
            <a:noFill/>
          </a:ln>
        </p:spPr>
        <p:txBody>
          <a:bodyPr lIns="91425" tIns="91425" rIns="91425" bIns="91425" anchor="t" anchorCtr="0"/>
          <a:lstStyle>
            <a:lvl1pPr marL="225425" marR="0" lvl="0" indent="-73025" algn="l" rtl="0">
              <a:spcBef>
                <a:spcPts val="1200"/>
              </a:spcBef>
              <a:spcAft>
                <a:spcPts val="0"/>
              </a:spcAft>
              <a:buClr>
                <a:srgbClr val="00A0DF"/>
              </a:buClr>
              <a:buSzPct val="100000"/>
              <a:buFont typeface="Arial"/>
              <a:buChar char="•"/>
              <a:defRPr sz="2400" b="0" i="0" u="none" strike="noStrike" cap="none">
                <a:solidFill>
                  <a:schemeClr val="lt1"/>
                </a:solidFill>
                <a:latin typeface="Verdana"/>
                <a:ea typeface="Verdana"/>
                <a:cs typeface="Verdana"/>
                <a:sym typeface="Verdana"/>
              </a:defRPr>
            </a:lvl1pPr>
            <a:lvl2pPr marL="628650" marR="0" lvl="1" indent="-133350" algn="l" rtl="0">
              <a:spcBef>
                <a:spcPts val="600"/>
              </a:spcBef>
              <a:spcAft>
                <a:spcPts val="0"/>
              </a:spcAft>
              <a:buClr>
                <a:srgbClr val="00A0DF"/>
              </a:buClr>
              <a:buSzPct val="100000"/>
              <a:buFont typeface="Open Sans"/>
              <a:buChar char="–"/>
              <a:defRPr sz="2000" b="0" i="0" u="none" strike="noStrike" cap="none">
                <a:solidFill>
                  <a:schemeClr val="lt1"/>
                </a:solidFill>
                <a:latin typeface="Verdana"/>
                <a:ea typeface="Verdana"/>
                <a:cs typeface="Verdana"/>
                <a:sym typeface="Verdana"/>
              </a:defRPr>
            </a:lvl2pPr>
            <a:lvl3pPr marL="914400" marR="0" lvl="2" indent="-127000" algn="l" rtl="0">
              <a:spcBef>
                <a:spcPts val="533"/>
              </a:spcBef>
              <a:spcAft>
                <a:spcPts val="0"/>
              </a:spcAft>
              <a:buClr>
                <a:srgbClr val="00A0DF"/>
              </a:buClr>
              <a:buSzPct val="100000"/>
              <a:buFont typeface="Arial"/>
              <a:buChar char="•"/>
              <a:defRPr sz="1800" b="0" i="0" u="none" strike="noStrike" cap="none">
                <a:solidFill>
                  <a:schemeClr val="lt1"/>
                </a:solidFill>
                <a:latin typeface="Verdana"/>
                <a:ea typeface="Verdana"/>
                <a:cs typeface="Verdana"/>
                <a:sym typeface="Verdana"/>
              </a:defRPr>
            </a:lvl3pPr>
            <a:lvl4pPr marL="1200150" marR="0" lvl="3" indent="-133350" algn="l" rtl="0">
              <a:lnSpc>
                <a:spcPct val="100000"/>
              </a:lnSpc>
              <a:spcBef>
                <a:spcPts val="533"/>
              </a:spcBef>
              <a:spcAft>
                <a:spcPts val="0"/>
              </a:spcAft>
              <a:buClr>
                <a:srgbClr val="00A0DF"/>
              </a:buClr>
              <a:buSzPct val="100000"/>
              <a:buFont typeface="Open Sans"/>
              <a:buChar char="–"/>
              <a:defRPr sz="1600" b="0" i="0" u="none" strike="noStrike" cap="none">
                <a:solidFill>
                  <a:schemeClr val="lt1"/>
                </a:solidFill>
                <a:latin typeface="Verdana"/>
                <a:ea typeface="Verdana"/>
                <a:cs typeface="Verdana"/>
                <a:sym typeface="Verdana"/>
              </a:defRPr>
            </a:lvl4pPr>
            <a:lvl5pPr marL="1603375" marR="0" lvl="4" indent="-142875" algn="l" rtl="0">
              <a:spcBef>
                <a:spcPts val="533"/>
              </a:spcBef>
              <a:spcAft>
                <a:spcPts val="0"/>
              </a:spcAft>
              <a:buClr>
                <a:srgbClr val="00A0DF"/>
              </a:buClr>
              <a:buSzPct val="100000"/>
              <a:buFont typeface="Arial"/>
              <a:buChar char="•"/>
              <a:defRPr sz="1600" b="0" i="0" u="none" strike="noStrike" cap="none">
                <a:solidFill>
                  <a:schemeClr val="lt1"/>
                </a:solidFill>
                <a:latin typeface="Verdana"/>
                <a:ea typeface="Verdana"/>
                <a:cs typeface="Verdana"/>
                <a:sym typeface="Verdana"/>
              </a:defRPr>
            </a:lvl5pPr>
            <a:lvl6pPr marL="3352213" marR="0" lvl="5" indent="-14546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6" marR="0" lvl="6" indent="-145356"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Vertical split">
    <p:spTree>
      <p:nvGrpSpPr>
        <p:cNvPr id="1" name="Shape 32"/>
        <p:cNvGrpSpPr/>
        <p:nvPr/>
      </p:nvGrpSpPr>
      <p:grpSpPr>
        <a:xfrm>
          <a:off x="0" y="0"/>
          <a:ext cx="0" cy="0"/>
          <a:chOff x="0" y="0"/>
          <a:chExt cx="0" cy="0"/>
        </a:xfrm>
      </p:grpSpPr>
      <p:sp>
        <p:nvSpPr>
          <p:cNvPr id="33" name="Shape 33"/>
          <p:cNvSpPr txBox="1">
            <a:spLocks noGrp="1"/>
          </p:cNvSpPr>
          <p:nvPr>
            <p:ph type="sldNum" idx="12"/>
          </p:nvPr>
        </p:nvSpPr>
        <p:spPr>
          <a:xfrm>
            <a:off x="10883338" y="6339100"/>
            <a:ext cx="684900" cy="365100"/>
          </a:xfrm>
          <a:prstGeom prst="rect">
            <a:avLst/>
          </a:prstGeom>
          <a:noFill/>
          <a:ln>
            <a:noFill/>
          </a:ln>
        </p:spPr>
        <p:txBody>
          <a:bodyPr lIns="0" tIns="0" rIns="0" bIns="0" anchor="ctr" anchorCtr="0">
            <a:noAutofit/>
          </a:bodyPr>
          <a:lstStyle/>
          <a:p>
            <a:pPr marL="0" marR="0" lvl="0" indent="0" algn="r" rtl="0">
              <a:spcBef>
                <a:spcPts val="0"/>
              </a:spcBef>
              <a:spcAft>
                <a:spcPts val="0"/>
              </a:spcAft>
              <a:buSzPct val="25000"/>
              <a:buNone/>
            </a:pPr>
            <a:fld id="{00000000-1234-1234-1234-123412341234}" type="slidenum">
              <a:rPr lang="en-US" sz="1300">
                <a:solidFill>
                  <a:srgbClr val="BFBFBF"/>
                </a:solidFill>
                <a:latin typeface="Verdana"/>
                <a:ea typeface="Verdana"/>
                <a:cs typeface="Verdana"/>
                <a:sym typeface="Verdana"/>
              </a:rPr>
              <a:t>‹#›</a:t>
            </a:fld>
            <a:endParaRPr lang="en-US" sz="1300">
              <a:solidFill>
                <a:srgbClr val="BFBFBF"/>
              </a:solidFill>
              <a:latin typeface="Verdana"/>
              <a:ea typeface="Verdana"/>
              <a:cs typeface="Verdana"/>
              <a:sym typeface="Verdana"/>
            </a:endParaRPr>
          </a:p>
        </p:txBody>
      </p:sp>
      <p:sp>
        <p:nvSpPr>
          <p:cNvPr id="34" name="Shape 34"/>
          <p:cNvSpPr/>
          <p:nvPr/>
        </p:nvSpPr>
        <p:spPr>
          <a:xfrm>
            <a:off x="8178785" y="0"/>
            <a:ext cx="4010100" cy="6858000"/>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 name="Shape 35"/>
          <p:cNvSpPr txBox="1">
            <a:spLocks noGrp="1"/>
          </p:cNvSpPr>
          <p:nvPr>
            <p:ph type="body" idx="1"/>
          </p:nvPr>
        </p:nvSpPr>
        <p:spPr>
          <a:xfrm>
            <a:off x="8178785" y="0"/>
            <a:ext cx="4010100" cy="6858000"/>
          </a:xfrm>
          <a:prstGeom prst="rect">
            <a:avLst/>
          </a:prstGeom>
          <a:noFill/>
          <a:ln>
            <a:noFill/>
          </a:ln>
        </p:spPr>
        <p:txBody>
          <a:bodyPr lIns="91425" tIns="91425" rIns="91425" bIns="91425" anchor="ctr" anchorCtr="0"/>
          <a:lstStyle>
            <a:lvl1pPr marL="0" marR="0" lvl="0" indent="0" algn="ctr" rtl="0">
              <a:lnSpc>
                <a:spcPct val="100000"/>
              </a:lnSpc>
              <a:spcBef>
                <a:spcPts val="800"/>
              </a:spcBef>
              <a:spcAft>
                <a:spcPts val="0"/>
              </a:spcAft>
              <a:buClr>
                <a:srgbClr val="00A0DF"/>
              </a:buClr>
              <a:buFont typeface="Arial"/>
              <a:buNone/>
              <a:defRPr sz="2700" b="0" i="0" u="none" strike="noStrike" cap="none">
                <a:solidFill>
                  <a:srgbClr val="FFFFFF"/>
                </a:solidFill>
                <a:latin typeface="Verdana"/>
                <a:ea typeface="Verdana"/>
                <a:cs typeface="Verdana"/>
                <a:sym typeface="Verdana"/>
              </a:defRPr>
            </a:lvl1pPr>
            <a:lvl2pPr marL="609493" marR="0" lvl="1" indent="-12593" algn="l" rtl="0">
              <a:spcBef>
                <a:spcPts val="600"/>
              </a:spcBef>
              <a:spcAft>
                <a:spcPts val="0"/>
              </a:spcAft>
              <a:buClr>
                <a:srgbClr val="00A0DF"/>
              </a:buClr>
              <a:buFont typeface="Open Sans"/>
              <a:buNone/>
              <a:defRPr sz="1600" b="0" i="0" u="none" strike="noStrike" cap="none">
                <a:solidFill>
                  <a:schemeClr val="dk2"/>
                </a:solidFill>
                <a:latin typeface="Verdana"/>
                <a:ea typeface="Verdana"/>
                <a:cs typeface="Verdana"/>
                <a:sym typeface="Verdana"/>
              </a:defRPr>
            </a:lvl2pPr>
            <a:lvl3pPr marL="1218986" marR="0" lvl="2" indent="-12486" algn="l" rtl="0">
              <a:spcBef>
                <a:spcPts val="533"/>
              </a:spcBef>
              <a:spcAft>
                <a:spcPts val="0"/>
              </a:spcAft>
              <a:buClr>
                <a:srgbClr val="00A0DF"/>
              </a:buClr>
              <a:buFont typeface="Arial"/>
              <a:buNone/>
              <a:defRPr sz="1300" b="0" i="0" u="none" strike="noStrike" cap="none">
                <a:solidFill>
                  <a:schemeClr val="dk2"/>
                </a:solidFill>
                <a:latin typeface="Verdana"/>
                <a:ea typeface="Verdana"/>
                <a:cs typeface="Verdana"/>
                <a:sym typeface="Verdana"/>
              </a:defRPr>
            </a:lvl3pPr>
            <a:lvl4pPr marL="1828479" marR="0" lvl="3" indent="-12379" algn="l" rtl="0">
              <a:lnSpc>
                <a:spcPct val="100000"/>
              </a:lnSpc>
              <a:spcBef>
                <a:spcPts val="533"/>
              </a:spcBef>
              <a:spcAft>
                <a:spcPts val="0"/>
              </a:spcAft>
              <a:buClr>
                <a:srgbClr val="00A0DF"/>
              </a:buClr>
              <a:buFont typeface="Open Sans"/>
              <a:buNone/>
              <a:defRPr sz="1200" b="0" i="0" u="none" strike="noStrike" cap="none">
                <a:solidFill>
                  <a:schemeClr val="dk2"/>
                </a:solidFill>
                <a:latin typeface="Verdana"/>
                <a:ea typeface="Verdana"/>
                <a:cs typeface="Verdana"/>
                <a:sym typeface="Verdana"/>
              </a:defRPr>
            </a:lvl4pPr>
            <a:lvl5pPr marL="2437973" marR="0" lvl="4" indent="-12273" algn="l" rtl="0">
              <a:spcBef>
                <a:spcPts val="533"/>
              </a:spcBef>
              <a:spcAft>
                <a:spcPts val="0"/>
              </a:spcAft>
              <a:buClr>
                <a:srgbClr val="00A0DF"/>
              </a:buClr>
              <a:buFont typeface="Arial"/>
              <a:buNone/>
              <a:defRPr sz="1200" b="0" i="0" u="none" strike="noStrike" cap="none">
                <a:solidFill>
                  <a:schemeClr val="dk2"/>
                </a:solidFill>
                <a:latin typeface="Verdana"/>
                <a:ea typeface="Verdana"/>
                <a:cs typeface="Verdana"/>
                <a:sym typeface="Verdana"/>
              </a:defRPr>
            </a:lvl5pPr>
            <a:lvl6pPr marL="3047466" marR="0" lvl="5" indent="-12166" algn="l" rtl="0">
              <a:spcBef>
                <a:spcPts val="240"/>
              </a:spcBef>
              <a:buClr>
                <a:schemeClr val="dk1"/>
              </a:buClr>
              <a:buFont typeface="Arial"/>
              <a:buNone/>
              <a:defRPr sz="1200" b="0" i="0" u="none" strike="noStrike" cap="none">
                <a:solidFill>
                  <a:schemeClr val="dk1"/>
                </a:solidFill>
                <a:latin typeface="Verdana"/>
                <a:ea typeface="Verdana"/>
                <a:cs typeface="Verdana"/>
                <a:sym typeface="Verdana"/>
              </a:defRPr>
            </a:lvl6pPr>
            <a:lvl7pPr marL="3656959" marR="0" lvl="6" indent="-12059" algn="l" rtl="0">
              <a:spcBef>
                <a:spcPts val="240"/>
              </a:spcBef>
              <a:buClr>
                <a:schemeClr val="dk1"/>
              </a:buClr>
              <a:buFont typeface="Arial"/>
              <a:buNone/>
              <a:defRPr sz="1200" b="0" i="0" u="none" strike="noStrike" cap="none">
                <a:solidFill>
                  <a:schemeClr val="dk1"/>
                </a:solidFill>
                <a:latin typeface="Verdana"/>
                <a:ea typeface="Verdana"/>
                <a:cs typeface="Verdana"/>
                <a:sym typeface="Verdana"/>
              </a:defRPr>
            </a:lvl7pPr>
            <a:lvl8pPr marL="4266453" marR="0" lvl="7" indent="-11953" algn="l" rtl="0">
              <a:spcBef>
                <a:spcPts val="240"/>
              </a:spcBef>
              <a:buClr>
                <a:schemeClr val="dk1"/>
              </a:buClr>
              <a:buFont typeface="Arial"/>
              <a:buNone/>
              <a:defRPr sz="1200" b="0" i="0" u="none" strike="noStrike" cap="none">
                <a:solidFill>
                  <a:schemeClr val="dk1"/>
                </a:solidFill>
                <a:latin typeface="Verdana"/>
                <a:ea typeface="Verdana"/>
                <a:cs typeface="Verdana"/>
                <a:sym typeface="Verdana"/>
              </a:defRPr>
            </a:lvl8pPr>
            <a:lvl9pPr marL="4875946" marR="0" lvl="8" indent="-11846" algn="l" rtl="0">
              <a:spcBef>
                <a:spcPts val="240"/>
              </a:spcBef>
              <a:buClr>
                <a:schemeClr val="dk1"/>
              </a:buClr>
              <a:buFont typeface="Arial"/>
              <a:buNone/>
              <a:defRPr sz="1200" b="0" i="0" u="none" strike="noStrike" cap="none">
                <a:solidFill>
                  <a:schemeClr val="dk1"/>
                </a:solidFill>
                <a:latin typeface="Verdana"/>
                <a:ea typeface="Verdana"/>
                <a:cs typeface="Verdana"/>
                <a:sym typeface="Verdana"/>
              </a:defRPr>
            </a:lvl9pPr>
          </a:lstStyle>
          <a:p>
            <a:endParaRPr/>
          </a:p>
        </p:txBody>
      </p:sp>
      <p:pic>
        <p:nvPicPr>
          <p:cNvPr id="36" name="Shape 36"/>
          <p:cNvPicPr preferRelativeResize="0"/>
          <p:nvPr/>
        </p:nvPicPr>
        <p:blipFill rotWithShape="1">
          <a:blip r:embed="rId2">
            <a:alphaModFix amt="6000"/>
          </a:blip>
          <a:srcRect r="9746" b="7039"/>
          <a:stretch/>
        </p:blipFill>
        <p:spPr>
          <a:xfrm>
            <a:off x="6225126" y="2612874"/>
            <a:ext cx="5963700" cy="4245000"/>
          </a:xfrm>
          <a:prstGeom prst="rect">
            <a:avLst/>
          </a:prstGeom>
          <a:noFill/>
          <a:ln>
            <a:noFill/>
          </a:ln>
        </p:spPr>
      </p:pic>
      <p:sp>
        <p:nvSpPr>
          <p:cNvPr id="37" name="Shape 37"/>
          <p:cNvSpPr txBox="1">
            <a:spLocks noGrp="1"/>
          </p:cNvSpPr>
          <p:nvPr>
            <p:ph type="body" idx="2"/>
          </p:nvPr>
        </p:nvSpPr>
        <p:spPr>
          <a:xfrm>
            <a:off x="611856" y="1189037"/>
            <a:ext cx="7401300" cy="5022900"/>
          </a:xfrm>
          <a:prstGeom prst="rect">
            <a:avLst/>
          </a:prstGeom>
          <a:noFill/>
          <a:ln>
            <a:noFill/>
          </a:ln>
        </p:spPr>
        <p:txBody>
          <a:bodyPr lIns="91425" tIns="91425" rIns="91425" bIns="91425" anchor="t" anchorCtr="0"/>
          <a:lstStyle>
            <a:lvl1pPr marL="225425" marR="0" lvl="0" indent="-73025" algn="l" rtl="0">
              <a:spcBef>
                <a:spcPts val="1200"/>
              </a:spcBef>
              <a:spcAft>
                <a:spcPts val="0"/>
              </a:spcAft>
              <a:buClr>
                <a:srgbClr val="00A0DF"/>
              </a:buClr>
              <a:buSzPct val="100000"/>
              <a:buFont typeface="Arial"/>
              <a:buChar char="•"/>
              <a:defRPr sz="2400" b="0" i="0" u="none" strike="noStrike" cap="none">
                <a:solidFill>
                  <a:schemeClr val="dk2"/>
                </a:solidFill>
                <a:latin typeface="Verdana"/>
                <a:ea typeface="Verdana"/>
                <a:cs typeface="Verdana"/>
                <a:sym typeface="Verdana"/>
              </a:defRPr>
            </a:lvl1pPr>
            <a:lvl2pPr marL="628650" marR="0" lvl="1" indent="-133350" algn="l" rtl="0">
              <a:spcBef>
                <a:spcPts val="600"/>
              </a:spcBef>
              <a:spcAft>
                <a:spcPts val="0"/>
              </a:spcAft>
              <a:buClr>
                <a:srgbClr val="00A0DF"/>
              </a:buClr>
              <a:buSzPct val="100000"/>
              <a:buFont typeface="Open Sans"/>
              <a:buChar char="–"/>
              <a:defRPr sz="2000" b="0" i="0" u="none" strike="noStrike" cap="none">
                <a:solidFill>
                  <a:schemeClr val="dk2"/>
                </a:solidFill>
                <a:latin typeface="Verdana"/>
                <a:ea typeface="Verdana"/>
                <a:cs typeface="Verdana"/>
                <a:sym typeface="Verdana"/>
              </a:defRPr>
            </a:lvl2pPr>
            <a:lvl3pPr marL="914400" marR="0" lvl="2" indent="-127000" algn="l" rtl="0">
              <a:spcBef>
                <a:spcPts val="533"/>
              </a:spcBef>
              <a:spcAft>
                <a:spcPts val="0"/>
              </a:spcAft>
              <a:buClr>
                <a:srgbClr val="00A0DF"/>
              </a:buClr>
              <a:buSzPct val="100000"/>
              <a:buFont typeface="Arial"/>
              <a:buChar char="•"/>
              <a:defRPr sz="1800" b="0" i="0" u="none" strike="noStrike" cap="none">
                <a:solidFill>
                  <a:schemeClr val="dk2"/>
                </a:solidFill>
                <a:latin typeface="Verdana"/>
                <a:ea typeface="Verdana"/>
                <a:cs typeface="Verdana"/>
                <a:sym typeface="Verdana"/>
              </a:defRPr>
            </a:lvl3pPr>
            <a:lvl4pPr marL="1200150" marR="0" lvl="3" indent="-133350" algn="l" rtl="0">
              <a:lnSpc>
                <a:spcPct val="100000"/>
              </a:lnSpc>
              <a:spcBef>
                <a:spcPts val="533"/>
              </a:spcBef>
              <a:spcAft>
                <a:spcPts val="0"/>
              </a:spcAft>
              <a:buClr>
                <a:srgbClr val="00A0DF"/>
              </a:buClr>
              <a:buSzPct val="100000"/>
              <a:buFont typeface="Open Sans"/>
              <a:buChar char="–"/>
              <a:defRPr sz="1600" b="0" i="0" u="none" strike="noStrike" cap="none">
                <a:solidFill>
                  <a:schemeClr val="dk2"/>
                </a:solidFill>
                <a:latin typeface="Verdana"/>
                <a:ea typeface="Verdana"/>
                <a:cs typeface="Verdana"/>
                <a:sym typeface="Verdana"/>
              </a:defRPr>
            </a:lvl4pPr>
            <a:lvl5pPr marL="1603375" marR="0" lvl="4" indent="-142875" algn="l" rtl="0">
              <a:spcBef>
                <a:spcPts val="533"/>
              </a:spcBef>
              <a:spcAft>
                <a:spcPts val="0"/>
              </a:spcAft>
              <a:buClr>
                <a:srgbClr val="00A0DF"/>
              </a:buClr>
              <a:buSzPct val="100000"/>
              <a:buFont typeface="Arial"/>
              <a:buChar char="•"/>
              <a:defRPr sz="1600" b="0" i="0" u="none" strike="noStrike" cap="none">
                <a:solidFill>
                  <a:schemeClr val="dk2"/>
                </a:solidFill>
                <a:latin typeface="Verdana"/>
                <a:ea typeface="Verdana"/>
                <a:cs typeface="Verdana"/>
                <a:sym typeface="Verdana"/>
              </a:defRPr>
            </a:lvl5pPr>
            <a:lvl6pPr marL="3352213" marR="0" lvl="5" indent="-14546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6" marR="0" lvl="6" indent="-145356"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38" name="Shape 38"/>
          <p:cNvSpPr txBox="1">
            <a:spLocks noGrp="1"/>
          </p:cNvSpPr>
          <p:nvPr>
            <p:ph type="title"/>
          </p:nvPr>
        </p:nvSpPr>
        <p:spPr>
          <a:xfrm>
            <a:off x="609443" y="0"/>
            <a:ext cx="7569300" cy="902400"/>
          </a:xfrm>
          <a:prstGeom prst="rect">
            <a:avLst/>
          </a:prstGeom>
          <a:noFill/>
          <a:ln>
            <a:noFill/>
          </a:ln>
        </p:spPr>
        <p:txBody>
          <a:bodyPr lIns="91425" tIns="91425" rIns="91425" bIns="91425" anchor="ctr" anchorCtr="0"/>
          <a:lstStyle>
            <a:lvl1pPr marL="0" marR="0" lvl="0" indent="0" algn="l" rtl="0">
              <a:lnSpc>
                <a:spcPct val="114285"/>
              </a:lnSpc>
              <a:spcBef>
                <a:spcPts val="0"/>
              </a:spcBef>
              <a:spcAft>
                <a:spcPts val="0"/>
              </a:spcAft>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200" b="0" i="0" u="none" strike="noStrike" cap="none">
                <a:solidFill>
                  <a:schemeClr val="lt1"/>
                </a:solidFill>
                <a:latin typeface="Ubuntu"/>
                <a:ea typeface="Ubuntu"/>
                <a:cs typeface="Ubuntu"/>
                <a:sym typeface="Ubuntu"/>
              </a:defRPr>
            </a:lvl5pPr>
            <a:lvl6pPr marL="609493" marR="0" lvl="5" indent="-12593" algn="l" rtl="0">
              <a:spcBef>
                <a:spcPts val="0"/>
              </a:spcBef>
              <a:spcAft>
                <a:spcPts val="0"/>
              </a:spcAft>
              <a:buNone/>
              <a:defRPr sz="2700" b="0" i="0" u="none" strike="noStrike" cap="none">
                <a:solidFill>
                  <a:schemeClr val="lt1"/>
                </a:solidFill>
                <a:latin typeface="Ubuntu"/>
                <a:ea typeface="Ubuntu"/>
                <a:cs typeface="Ubuntu"/>
                <a:sym typeface="Ubuntu"/>
              </a:defRPr>
            </a:lvl6pPr>
            <a:lvl7pPr marL="1218986" marR="0" lvl="6" indent="-12486" algn="l" rtl="0">
              <a:spcBef>
                <a:spcPts val="0"/>
              </a:spcBef>
              <a:spcAft>
                <a:spcPts val="0"/>
              </a:spcAft>
              <a:buNone/>
              <a:defRPr sz="2700" b="0" i="0" u="none" strike="noStrike" cap="none">
                <a:solidFill>
                  <a:schemeClr val="lt1"/>
                </a:solidFill>
                <a:latin typeface="Ubuntu"/>
                <a:ea typeface="Ubuntu"/>
                <a:cs typeface="Ubuntu"/>
                <a:sym typeface="Ubuntu"/>
              </a:defRPr>
            </a:lvl7pPr>
            <a:lvl8pPr marL="1828479" marR="0" lvl="7" indent="-12379" algn="l" rtl="0">
              <a:spcBef>
                <a:spcPts val="0"/>
              </a:spcBef>
              <a:spcAft>
                <a:spcPts val="0"/>
              </a:spcAft>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None/>
              <a:defRPr sz="270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hank You dark">
    <p:bg>
      <p:bgPr>
        <a:solidFill>
          <a:schemeClr val="dk2"/>
        </a:solidFill>
        <a:effectLst/>
      </p:bgPr>
    </p:bg>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09441" y="4846351"/>
            <a:ext cx="10959300" cy="1340700"/>
          </a:xfrm>
          <a:prstGeom prst="rect">
            <a:avLst/>
          </a:prstGeom>
          <a:noFill/>
          <a:ln>
            <a:noFill/>
          </a:ln>
        </p:spPr>
        <p:txBody>
          <a:bodyPr lIns="91425" tIns="91425" rIns="91425" bIns="91425" anchor="ctr" anchorCtr="0"/>
          <a:lstStyle>
            <a:lvl1pPr marL="0" marR="0" lvl="0" indent="0" algn="ctr" rtl="0">
              <a:lnSpc>
                <a:spcPct val="60377"/>
              </a:lnSpc>
              <a:spcBef>
                <a:spcPts val="0"/>
              </a:spcBef>
              <a:spcAft>
                <a:spcPts val="0"/>
              </a:spcAft>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200" b="0" i="0" u="none" strike="noStrike" cap="none">
                <a:solidFill>
                  <a:schemeClr val="lt1"/>
                </a:solidFill>
                <a:latin typeface="Ubuntu"/>
                <a:ea typeface="Ubuntu"/>
                <a:cs typeface="Ubuntu"/>
                <a:sym typeface="Ubuntu"/>
              </a:defRPr>
            </a:lvl5pPr>
            <a:lvl6pPr marL="609493" marR="0" lvl="5" indent="-12593" algn="l" rtl="0">
              <a:spcBef>
                <a:spcPts val="0"/>
              </a:spcBef>
              <a:spcAft>
                <a:spcPts val="0"/>
              </a:spcAft>
              <a:buNone/>
              <a:defRPr sz="2700" b="0" i="0" u="none" strike="noStrike" cap="none">
                <a:solidFill>
                  <a:schemeClr val="lt1"/>
                </a:solidFill>
                <a:latin typeface="Ubuntu"/>
                <a:ea typeface="Ubuntu"/>
                <a:cs typeface="Ubuntu"/>
                <a:sym typeface="Ubuntu"/>
              </a:defRPr>
            </a:lvl6pPr>
            <a:lvl7pPr marL="1218986" marR="0" lvl="6" indent="-12486" algn="l" rtl="0">
              <a:spcBef>
                <a:spcPts val="0"/>
              </a:spcBef>
              <a:spcAft>
                <a:spcPts val="0"/>
              </a:spcAft>
              <a:buNone/>
              <a:defRPr sz="2700" b="0" i="0" u="none" strike="noStrike" cap="none">
                <a:solidFill>
                  <a:schemeClr val="lt1"/>
                </a:solidFill>
                <a:latin typeface="Ubuntu"/>
                <a:ea typeface="Ubuntu"/>
                <a:cs typeface="Ubuntu"/>
                <a:sym typeface="Ubuntu"/>
              </a:defRPr>
            </a:lvl7pPr>
            <a:lvl8pPr marL="1828479" marR="0" lvl="7" indent="-12379" algn="l" rtl="0">
              <a:spcBef>
                <a:spcPts val="0"/>
              </a:spcBef>
              <a:spcAft>
                <a:spcPts val="0"/>
              </a:spcAft>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None/>
              <a:defRPr sz="2700" b="0" i="0" u="none" strike="noStrike" cap="none">
                <a:solidFill>
                  <a:schemeClr val="lt1"/>
                </a:solidFill>
                <a:latin typeface="Ubuntu"/>
                <a:ea typeface="Ubuntu"/>
                <a:cs typeface="Ubuntu"/>
                <a:sym typeface="Ubuntu"/>
              </a:defRPr>
            </a:lvl9pPr>
          </a:lstStyle>
          <a:p>
            <a:endParaRPr/>
          </a:p>
        </p:txBody>
      </p:sp>
      <p:grpSp>
        <p:nvGrpSpPr>
          <p:cNvPr id="41" name="Shape 41"/>
          <p:cNvGrpSpPr/>
          <p:nvPr/>
        </p:nvGrpSpPr>
        <p:grpSpPr>
          <a:xfrm>
            <a:off x="-1146175" y="-19049"/>
            <a:ext cx="14377987" cy="5430837"/>
            <a:chOff x="-722" y="-12"/>
            <a:chExt cx="9057" cy="3421"/>
          </a:xfrm>
        </p:grpSpPr>
        <p:sp>
          <p:nvSpPr>
            <p:cNvPr id="42" name="Shape 42"/>
            <p:cNvSpPr/>
            <p:nvPr/>
          </p:nvSpPr>
          <p:spPr>
            <a:xfrm>
              <a:off x="-721" y="-10"/>
              <a:ext cx="9000" cy="33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43" name="Shape 43"/>
            <p:cNvGrpSpPr/>
            <p:nvPr/>
          </p:nvGrpSpPr>
          <p:grpSpPr>
            <a:xfrm>
              <a:off x="-720" y="-12"/>
              <a:ext cx="8671" cy="3421"/>
              <a:chOff x="-720" y="-12"/>
              <a:chExt cx="8671" cy="3421"/>
            </a:xfrm>
          </p:grpSpPr>
          <p:sp>
            <p:nvSpPr>
              <p:cNvPr id="44" name="Shape 44"/>
              <p:cNvSpPr/>
              <p:nvPr/>
            </p:nvSpPr>
            <p:spPr>
              <a:xfrm>
                <a:off x="3846" y="1177"/>
                <a:ext cx="600" cy="300"/>
              </a:xfrm>
              <a:custGeom>
                <a:avLst/>
                <a:gdLst/>
                <a:ahLst/>
                <a:cxnLst/>
                <a:rect l="0" t="0" r="0" b="0"/>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Shape 45"/>
              <p:cNvSpPr/>
              <p:nvPr/>
            </p:nvSpPr>
            <p:spPr>
              <a:xfrm>
                <a:off x="3357" y="1286"/>
                <a:ext cx="900" cy="900"/>
              </a:xfrm>
              <a:custGeom>
                <a:avLst/>
                <a:gdLst/>
                <a:ahLst/>
                <a:cxnLst/>
                <a:rect l="0" t="0" r="0" b="0"/>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235"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238"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768"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401"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207" y="60000"/>
                      <a:pt x="207" y="60000"/>
                      <a:pt x="207"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50000"/>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166"/>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823"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Shape 46"/>
              <p:cNvSpPr/>
              <p:nvPr/>
            </p:nvSpPr>
            <p:spPr>
              <a:xfrm>
                <a:off x="3311" y="1200"/>
                <a:ext cx="900" cy="1200"/>
              </a:xfrm>
              <a:custGeom>
                <a:avLst/>
                <a:gdLst/>
                <a:ahLst/>
                <a:cxnLst/>
                <a:rect l="0" t="0" r="0" b="0"/>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Shape 47"/>
              <p:cNvSpPr/>
              <p:nvPr/>
            </p:nvSpPr>
            <p:spPr>
              <a:xfrm>
                <a:off x="3433" y="1363"/>
                <a:ext cx="900" cy="900"/>
              </a:xfrm>
              <a:custGeom>
                <a:avLst/>
                <a:gdLst/>
                <a:ahLst/>
                <a:cxnLst/>
                <a:rect l="0" t="0" r="0" b="0"/>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Shape 48"/>
              <p:cNvSpPr/>
              <p:nvPr/>
            </p:nvSpPr>
            <p:spPr>
              <a:xfrm>
                <a:off x="3889" y="1770"/>
                <a:ext cx="600" cy="600"/>
              </a:xfrm>
              <a:custGeom>
                <a:avLst/>
                <a:gdLst/>
                <a:ahLst/>
                <a:cxnLst/>
                <a:rect l="0" t="0" r="0" b="0"/>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Shape 49"/>
              <p:cNvSpPr/>
              <p:nvPr/>
            </p:nvSpPr>
            <p:spPr>
              <a:xfrm>
                <a:off x="4215" y="2017"/>
                <a:ext cx="300" cy="300"/>
              </a:xfrm>
              <a:custGeom>
                <a:avLst/>
                <a:gdLst/>
                <a:ahLst/>
                <a:cxnLst/>
                <a:rect l="0" t="0" r="0" b="0"/>
                <a:pathLst>
                  <a:path w="120000" h="120000" extrusionOk="0">
                    <a:moveTo>
                      <a:pt x="117677" y="120000"/>
                    </a:moveTo>
                    <a:lnTo>
                      <a:pt x="0" y="2040"/>
                    </a:lnTo>
                    <a:lnTo>
                      <a:pt x="1935" y="0"/>
                    </a:lnTo>
                    <a:lnTo>
                      <a:pt x="120000" y="117959"/>
                    </a:lnTo>
                    <a:lnTo>
                      <a:pt x="117677"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Shape 50"/>
              <p:cNvSpPr/>
              <p:nvPr/>
            </p:nvSpPr>
            <p:spPr>
              <a:xfrm>
                <a:off x="4299" y="1655"/>
                <a:ext cx="900" cy="0"/>
              </a:xfrm>
              <a:custGeom>
                <a:avLst/>
                <a:gdLst/>
                <a:ahLst/>
                <a:cxnLst/>
                <a:rect l="0" t="0" r="0" b="0"/>
                <a:pathLst>
                  <a:path w="120000" h="120000" extrusionOk="0">
                    <a:moveTo>
                      <a:pt x="0" y="120000"/>
                    </a:moveTo>
                    <a:lnTo>
                      <a:pt x="0" y="110495"/>
                    </a:lnTo>
                    <a:lnTo>
                      <a:pt x="120000" y="0"/>
                    </a:lnTo>
                    <a:lnTo>
                      <a:pt x="120000" y="8316"/>
                    </a:lnTo>
                    <a:lnTo>
                      <a:pt x="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Shape 51"/>
              <p:cNvSpPr/>
              <p:nvPr/>
            </p:nvSpPr>
            <p:spPr>
              <a:xfrm>
                <a:off x="4323" y="1501"/>
                <a:ext cx="0" cy="0"/>
              </a:xfrm>
              <a:custGeom>
                <a:avLst/>
                <a:gdLst/>
                <a:ahLst/>
                <a:cxnLst/>
                <a:rect l="0" t="0" r="0" b="0"/>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Shape 52"/>
              <p:cNvSpPr/>
              <p:nvPr/>
            </p:nvSpPr>
            <p:spPr>
              <a:xfrm>
                <a:off x="4208" y="1019"/>
                <a:ext cx="600" cy="599"/>
              </a:xfrm>
              <a:custGeom>
                <a:avLst/>
                <a:gdLst/>
                <a:ahLst/>
                <a:cxnLst/>
                <a:rect l="0" t="0" r="0" b="0"/>
                <a:pathLst>
                  <a:path w="120000" h="120000" extrusionOk="0">
                    <a:moveTo>
                      <a:pt x="529" y="120000"/>
                    </a:moveTo>
                    <a:lnTo>
                      <a:pt x="0" y="118282"/>
                    </a:lnTo>
                    <a:lnTo>
                      <a:pt x="119117" y="0"/>
                    </a:lnTo>
                    <a:lnTo>
                      <a:pt x="120000" y="1717"/>
                    </a:lnTo>
                    <a:lnTo>
                      <a:pt x="52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Shape 53"/>
              <p:cNvSpPr/>
              <p:nvPr/>
            </p:nvSpPr>
            <p:spPr>
              <a:xfrm>
                <a:off x="3245" y="1770"/>
                <a:ext cx="300" cy="600"/>
              </a:xfrm>
              <a:custGeom>
                <a:avLst/>
                <a:gdLst/>
                <a:ahLst/>
                <a:cxnLst/>
                <a:rect l="0" t="0" r="0" b="0"/>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 name="Shape 54"/>
              <p:cNvSpPr/>
              <p:nvPr/>
            </p:nvSpPr>
            <p:spPr>
              <a:xfrm>
                <a:off x="3293" y="2115"/>
                <a:ext cx="300" cy="600"/>
              </a:xfrm>
              <a:custGeom>
                <a:avLst/>
                <a:gdLst/>
                <a:ahLst/>
                <a:cxnLst/>
                <a:rect l="0" t="0" r="0" b="0"/>
                <a:pathLst>
                  <a:path w="120000" h="120000" extrusionOk="0">
                    <a:moveTo>
                      <a:pt x="2507" y="120000"/>
                    </a:moveTo>
                    <a:lnTo>
                      <a:pt x="0" y="118775"/>
                    </a:lnTo>
                    <a:lnTo>
                      <a:pt x="117492" y="0"/>
                    </a:lnTo>
                    <a:lnTo>
                      <a:pt x="120000" y="734"/>
                    </a:lnTo>
                    <a:lnTo>
                      <a:pt x="2507"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 name="Shape 55"/>
              <p:cNvSpPr/>
              <p:nvPr/>
            </p:nvSpPr>
            <p:spPr>
              <a:xfrm>
                <a:off x="2950" y="1506"/>
                <a:ext cx="600" cy="0"/>
              </a:xfrm>
              <a:custGeom>
                <a:avLst/>
                <a:gdLst/>
                <a:ahLst/>
                <a:cxnLst/>
                <a:rect l="0" t="0" r="0" b="0"/>
                <a:pathLst>
                  <a:path w="120000" h="120000" extrusionOk="0">
                    <a:moveTo>
                      <a:pt x="119740" y="120000"/>
                    </a:moveTo>
                    <a:lnTo>
                      <a:pt x="0" y="5637"/>
                    </a:lnTo>
                    <a:lnTo>
                      <a:pt x="259" y="0"/>
                    </a:lnTo>
                    <a:lnTo>
                      <a:pt x="119999" y="114362"/>
                    </a:lnTo>
                    <a:lnTo>
                      <a:pt x="11974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 name="Shape 56"/>
              <p:cNvSpPr/>
              <p:nvPr/>
            </p:nvSpPr>
            <p:spPr>
              <a:xfrm>
                <a:off x="2049" y="1878"/>
                <a:ext cx="1199" cy="300"/>
              </a:xfrm>
              <a:custGeom>
                <a:avLst/>
                <a:gdLst/>
                <a:ahLst/>
                <a:cxnLst/>
                <a:rect l="0" t="0" r="0" b="0"/>
                <a:pathLst>
                  <a:path w="120000" h="120000" extrusionOk="0">
                    <a:moveTo>
                      <a:pt x="184" y="120000"/>
                    </a:moveTo>
                    <a:lnTo>
                      <a:pt x="0" y="113932"/>
                    </a:lnTo>
                    <a:lnTo>
                      <a:pt x="119815" y="0"/>
                    </a:lnTo>
                    <a:lnTo>
                      <a:pt x="120000" y="6067"/>
                    </a:lnTo>
                    <a:lnTo>
                      <a:pt x="184"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 name="Shape 57"/>
              <p:cNvSpPr/>
              <p:nvPr/>
            </p:nvSpPr>
            <p:spPr>
              <a:xfrm>
                <a:off x="4253" y="1958"/>
                <a:ext cx="900" cy="300"/>
              </a:xfrm>
              <a:custGeom>
                <a:avLst/>
                <a:gdLst/>
                <a:ahLst/>
                <a:cxnLst/>
                <a:rect l="0" t="0" r="0" b="0"/>
                <a:pathLst>
                  <a:path w="120000" h="120000" extrusionOk="0">
                    <a:moveTo>
                      <a:pt x="119734" y="120000"/>
                    </a:moveTo>
                    <a:lnTo>
                      <a:pt x="0" y="1800"/>
                    </a:lnTo>
                    <a:lnTo>
                      <a:pt x="530" y="0"/>
                    </a:lnTo>
                    <a:lnTo>
                      <a:pt x="120000" y="117600"/>
                    </a:lnTo>
                    <a:lnTo>
                      <a:pt x="119734"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 name="Shape 58"/>
              <p:cNvSpPr/>
              <p:nvPr/>
            </p:nvSpPr>
            <p:spPr>
              <a:xfrm>
                <a:off x="5157" y="2340"/>
                <a:ext cx="900" cy="0"/>
              </a:xfrm>
              <a:custGeom>
                <a:avLst/>
                <a:gdLst/>
                <a:ahLst/>
                <a:cxnLst/>
                <a:rect l="0" t="0" r="0" b="0"/>
                <a:pathLst>
                  <a:path w="120000" h="120000" extrusionOk="0">
                    <a:moveTo>
                      <a:pt x="0" y="120000"/>
                    </a:moveTo>
                    <a:lnTo>
                      <a:pt x="0" y="66666"/>
                    </a:lnTo>
                    <a:lnTo>
                      <a:pt x="119999" y="0"/>
                    </a:lnTo>
                    <a:lnTo>
                      <a:pt x="119999" y="53333"/>
                    </a:lnTo>
                    <a:lnTo>
                      <a:pt x="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 name="Shape 59"/>
              <p:cNvSpPr/>
              <p:nvPr/>
            </p:nvSpPr>
            <p:spPr>
              <a:xfrm>
                <a:off x="5946" y="2088"/>
                <a:ext cx="300" cy="300"/>
              </a:xfrm>
              <a:custGeom>
                <a:avLst/>
                <a:gdLst/>
                <a:ahLst/>
                <a:cxnLst/>
                <a:rect l="0" t="0" r="0" b="0"/>
                <a:pathLst>
                  <a:path w="120000" h="120000" extrusionOk="0">
                    <a:moveTo>
                      <a:pt x="114473" y="120000"/>
                    </a:moveTo>
                    <a:lnTo>
                      <a:pt x="0" y="2777"/>
                    </a:lnTo>
                    <a:lnTo>
                      <a:pt x="4736" y="0"/>
                    </a:lnTo>
                    <a:lnTo>
                      <a:pt x="120000" y="117222"/>
                    </a:lnTo>
                    <a:lnTo>
                      <a:pt x="114473"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 name="Shape 60"/>
              <p:cNvSpPr/>
              <p:nvPr/>
            </p:nvSpPr>
            <p:spPr>
              <a:xfrm>
                <a:off x="6142" y="2088"/>
                <a:ext cx="300" cy="300"/>
              </a:xfrm>
              <a:custGeom>
                <a:avLst/>
                <a:gdLst/>
                <a:ahLst/>
                <a:cxnLst/>
                <a:rect l="0" t="0" r="0" b="0"/>
                <a:pathLst>
                  <a:path w="120000" h="120000" extrusionOk="0">
                    <a:moveTo>
                      <a:pt x="5526" y="120000"/>
                    </a:moveTo>
                    <a:lnTo>
                      <a:pt x="0" y="117222"/>
                    </a:lnTo>
                    <a:lnTo>
                      <a:pt x="114473" y="0"/>
                    </a:lnTo>
                    <a:lnTo>
                      <a:pt x="120000" y="2777"/>
                    </a:lnTo>
                    <a:lnTo>
                      <a:pt x="5526"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 name="Shape 61"/>
              <p:cNvSpPr/>
              <p:nvPr/>
            </p:nvSpPr>
            <p:spPr>
              <a:xfrm>
                <a:off x="6116" y="2040"/>
                <a:ext cx="0" cy="3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 name="Shape 62"/>
              <p:cNvSpPr/>
              <p:nvPr/>
            </p:nvSpPr>
            <p:spPr>
              <a:xfrm>
                <a:off x="5154" y="2350"/>
                <a:ext cx="0" cy="300"/>
              </a:xfrm>
              <a:custGeom>
                <a:avLst/>
                <a:gdLst/>
                <a:ahLst/>
                <a:cxnLst/>
                <a:rect l="0" t="0" r="0" b="0"/>
                <a:pathLst>
                  <a:path w="120000" h="120000" extrusionOk="0">
                    <a:moveTo>
                      <a:pt x="110303" y="120000"/>
                    </a:moveTo>
                    <a:lnTo>
                      <a:pt x="0" y="379"/>
                    </a:lnTo>
                    <a:lnTo>
                      <a:pt x="7272" y="0"/>
                    </a:lnTo>
                    <a:lnTo>
                      <a:pt x="119999" y="118481"/>
                    </a:lnTo>
                    <a:lnTo>
                      <a:pt x="110303"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 name="Shape 63"/>
              <p:cNvSpPr/>
              <p:nvPr/>
            </p:nvSpPr>
            <p:spPr>
              <a:xfrm>
                <a:off x="5442" y="1166"/>
                <a:ext cx="300" cy="300"/>
              </a:xfrm>
              <a:custGeom>
                <a:avLst/>
                <a:gdLst/>
                <a:ahLst/>
                <a:cxnLst/>
                <a:rect l="0" t="0" r="0" b="0"/>
                <a:pathLst>
                  <a:path w="120000" h="120000" extrusionOk="0">
                    <a:moveTo>
                      <a:pt x="117956" y="120000"/>
                    </a:moveTo>
                    <a:lnTo>
                      <a:pt x="0" y="2406"/>
                    </a:lnTo>
                    <a:lnTo>
                      <a:pt x="1459" y="0"/>
                    </a:lnTo>
                    <a:lnTo>
                      <a:pt x="120000" y="117593"/>
                    </a:lnTo>
                    <a:lnTo>
                      <a:pt x="117956"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 name="Shape 64"/>
              <p:cNvSpPr/>
              <p:nvPr/>
            </p:nvSpPr>
            <p:spPr>
              <a:xfrm>
                <a:off x="5441" y="644"/>
                <a:ext cx="0" cy="6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 name="Shape 65"/>
              <p:cNvSpPr/>
              <p:nvPr/>
            </p:nvSpPr>
            <p:spPr>
              <a:xfrm>
                <a:off x="5444" y="614"/>
                <a:ext cx="1200" cy="600"/>
              </a:xfrm>
              <a:custGeom>
                <a:avLst/>
                <a:gdLst/>
                <a:ahLst/>
                <a:cxnLst/>
                <a:rect l="0" t="0" r="0" b="0"/>
                <a:pathLst>
                  <a:path w="120000" h="120000" extrusionOk="0">
                    <a:moveTo>
                      <a:pt x="192" y="120000"/>
                    </a:moveTo>
                    <a:lnTo>
                      <a:pt x="0" y="118064"/>
                    </a:lnTo>
                    <a:lnTo>
                      <a:pt x="119711" y="0"/>
                    </a:lnTo>
                    <a:lnTo>
                      <a:pt x="120000" y="1290"/>
                    </a:lnTo>
                    <a:lnTo>
                      <a:pt x="192"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 name="Shape 66"/>
              <p:cNvSpPr/>
              <p:nvPr/>
            </p:nvSpPr>
            <p:spPr>
              <a:xfrm>
                <a:off x="5442" y="1161"/>
                <a:ext cx="600" cy="0"/>
              </a:xfrm>
              <a:custGeom>
                <a:avLst/>
                <a:gdLst/>
                <a:ahLst/>
                <a:cxnLst/>
                <a:rect l="0" t="0" r="0" b="0"/>
                <a:pathLst>
                  <a:path w="120000" h="120000" extrusionOk="0">
                    <a:moveTo>
                      <a:pt x="119828" y="120000"/>
                    </a:moveTo>
                    <a:lnTo>
                      <a:pt x="0" y="8709"/>
                    </a:lnTo>
                    <a:lnTo>
                      <a:pt x="343" y="0"/>
                    </a:lnTo>
                    <a:lnTo>
                      <a:pt x="119999" y="111290"/>
                    </a:lnTo>
                    <a:lnTo>
                      <a:pt x="119828"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Shape 67"/>
              <p:cNvSpPr/>
              <p:nvPr/>
            </p:nvSpPr>
            <p:spPr>
              <a:xfrm>
                <a:off x="6461" y="622"/>
                <a:ext cx="300" cy="299"/>
              </a:xfrm>
              <a:custGeom>
                <a:avLst/>
                <a:gdLst/>
                <a:ahLst/>
                <a:cxnLst/>
                <a:rect l="0" t="0" r="0" b="0"/>
                <a:pathLst>
                  <a:path w="120000" h="120000" extrusionOk="0">
                    <a:moveTo>
                      <a:pt x="3025" y="120000"/>
                    </a:moveTo>
                    <a:lnTo>
                      <a:pt x="0" y="118333"/>
                    </a:lnTo>
                    <a:lnTo>
                      <a:pt x="116470" y="0"/>
                    </a:lnTo>
                    <a:lnTo>
                      <a:pt x="120000" y="1333"/>
                    </a:lnTo>
                    <a:lnTo>
                      <a:pt x="3025"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Shape 68"/>
              <p:cNvSpPr/>
              <p:nvPr/>
            </p:nvSpPr>
            <p:spPr>
              <a:xfrm>
                <a:off x="6680" y="619"/>
                <a:ext cx="900" cy="599"/>
              </a:xfrm>
              <a:custGeom>
                <a:avLst/>
                <a:gdLst/>
                <a:ahLst/>
                <a:cxnLst/>
                <a:rect l="0" t="0" r="0" b="0"/>
                <a:pathLst>
                  <a:path w="120000" h="120000" extrusionOk="0">
                    <a:moveTo>
                      <a:pt x="119294" y="120000"/>
                    </a:moveTo>
                    <a:lnTo>
                      <a:pt x="0" y="1478"/>
                    </a:lnTo>
                    <a:lnTo>
                      <a:pt x="705" y="0"/>
                    </a:lnTo>
                    <a:lnTo>
                      <a:pt x="120000" y="118732"/>
                    </a:lnTo>
                    <a:lnTo>
                      <a:pt x="119294"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Shape 69"/>
              <p:cNvSpPr/>
              <p:nvPr/>
            </p:nvSpPr>
            <p:spPr>
              <a:xfrm>
                <a:off x="5373" y="1133"/>
                <a:ext cx="0" cy="0"/>
              </a:xfrm>
              <a:custGeom>
                <a:avLst/>
                <a:gdLst/>
                <a:ahLst/>
                <a:cxnLst/>
                <a:rect l="0" t="0" r="0" b="0"/>
                <a:pathLst>
                  <a:path w="120000" h="120000" extrusionOk="0">
                    <a:moveTo>
                      <a:pt x="73043" y="120000"/>
                    </a:moveTo>
                    <a:cubicBezTo>
                      <a:pt x="33043" y="120000"/>
                      <a:pt x="1739" y="87096"/>
                      <a:pt x="0" y="42580"/>
                    </a:cubicBezTo>
                    <a:cubicBezTo>
                      <a:pt x="0" y="27096"/>
                      <a:pt x="3478" y="13548"/>
                      <a:pt x="10434" y="0"/>
                    </a:cubicBezTo>
                    <a:cubicBezTo>
                      <a:pt x="15652" y="1935"/>
                      <a:pt x="15652" y="1935"/>
                      <a:pt x="15652" y="1935"/>
                    </a:cubicBezTo>
                    <a:cubicBezTo>
                      <a:pt x="8695" y="15483"/>
                      <a:pt x="5217" y="29032"/>
                      <a:pt x="5217" y="42580"/>
                    </a:cubicBezTo>
                    <a:cubicBezTo>
                      <a:pt x="6956" y="83225"/>
                      <a:pt x="38260"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Shape 70"/>
              <p:cNvSpPr/>
              <p:nvPr/>
            </p:nvSpPr>
            <p:spPr>
              <a:xfrm>
                <a:off x="5403" y="1097"/>
                <a:ext cx="0" cy="0"/>
              </a:xfrm>
              <a:custGeom>
                <a:avLst/>
                <a:gdLst/>
                <a:ahLst/>
                <a:cxnLst/>
                <a:rect l="0" t="0" r="0" b="0"/>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Shape 71"/>
              <p:cNvSpPr/>
              <p:nvPr/>
            </p:nvSpPr>
            <p:spPr>
              <a:xfrm>
                <a:off x="5353" y="1073"/>
                <a:ext cx="0" cy="0"/>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Shape 72"/>
              <p:cNvSpPr/>
              <p:nvPr/>
            </p:nvSpPr>
            <p:spPr>
              <a:xfrm>
                <a:off x="5410" y="1087"/>
                <a:ext cx="0" cy="300"/>
              </a:xfrm>
              <a:custGeom>
                <a:avLst/>
                <a:gdLst/>
                <a:ahLst/>
                <a:cxnLst/>
                <a:rect l="0" t="0" r="0" b="0"/>
                <a:pathLst>
                  <a:path w="120000" h="120000" extrusionOk="0">
                    <a:moveTo>
                      <a:pt x="31168" y="120000"/>
                    </a:moveTo>
                    <a:cubicBezTo>
                      <a:pt x="20259" y="120000"/>
                      <a:pt x="9350" y="118846"/>
                      <a:pt x="0" y="115384"/>
                    </a:cubicBezTo>
                    <a:cubicBezTo>
                      <a:pt x="1558" y="110769"/>
                      <a:pt x="1558" y="110769"/>
                      <a:pt x="1558" y="110769"/>
                    </a:cubicBezTo>
                    <a:cubicBezTo>
                      <a:pt x="12467" y="113076"/>
                      <a:pt x="21818" y="114230"/>
                      <a:pt x="32727" y="114230"/>
                    </a:cubicBezTo>
                    <a:cubicBezTo>
                      <a:pt x="77922" y="113076"/>
                      <a:pt x="112207" y="86538"/>
                      <a:pt x="110649" y="54230"/>
                    </a:cubicBezTo>
                    <a:cubicBezTo>
                      <a:pt x="110649"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Shape 73"/>
              <p:cNvSpPr/>
              <p:nvPr/>
            </p:nvSpPr>
            <p:spPr>
              <a:xfrm>
                <a:off x="2490" y="2022"/>
                <a:ext cx="900" cy="600"/>
              </a:xfrm>
              <a:custGeom>
                <a:avLst/>
                <a:gdLst/>
                <a:ahLst/>
                <a:cxnLst/>
                <a:rect l="0" t="0" r="0" b="0"/>
                <a:pathLst>
                  <a:path w="120000" h="120000" extrusionOk="0">
                    <a:moveTo>
                      <a:pt x="463" y="120000"/>
                    </a:moveTo>
                    <a:lnTo>
                      <a:pt x="0" y="118649"/>
                    </a:lnTo>
                    <a:lnTo>
                      <a:pt x="119652" y="0"/>
                    </a:lnTo>
                    <a:lnTo>
                      <a:pt x="120000" y="1350"/>
                    </a:lnTo>
                    <a:lnTo>
                      <a:pt x="463"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Shape 74"/>
              <p:cNvSpPr/>
              <p:nvPr/>
            </p:nvSpPr>
            <p:spPr>
              <a:xfrm>
                <a:off x="7048" y="1187"/>
                <a:ext cx="600" cy="300"/>
              </a:xfrm>
              <a:custGeom>
                <a:avLst/>
                <a:gdLst/>
                <a:ahLst/>
                <a:cxnLst/>
                <a:rect l="0" t="0" r="0" b="0"/>
                <a:pathLst>
                  <a:path w="120000" h="120000" extrusionOk="0">
                    <a:moveTo>
                      <a:pt x="1021" y="120000"/>
                    </a:moveTo>
                    <a:lnTo>
                      <a:pt x="0" y="116769"/>
                    </a:lnTo>
                    <a:lnTo>
                      <a:pt x="119234" y="0"/>
                    </a:lnTo>
                    <a:lnTo>
                      <a:pt x="120000" y="3230"/>
                    </a:lnTo>
                    <a:lnTo>
                      <a:pt x="1021"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Shape 75"/>
              <p:cNvSpPr/>
              <p:nvPr/>
            </p:nvSpPr>
            <p:spPr>
              <a:xfrm>
                <a:off x="7342" y="1186"/>
                <a:ext cx="300" cy="1499"/>
              </a:xfrm>
              <a:custGeom>
                <a:avLst/>
                <a:gdLst/>
                <a:ahLst/>
                <a:cxnLst/>
                <a:rect l="0" t="0" r="0" b="0"/>
                <a:pathLst>
                  <a:path w="120000" h="120000" extrusionOk="0">
                    <a:moveTo>
                      <a:pt x="6033" y="120000"/>
                    </a:moveTo>
                    <a:lnTo>
                      <a:pt x="0" y="119829"/>
                    </a:lnTo>
                    <a:lnTo>
                      <a:pt x="114636" y="0"/>
                    </a:lnTo>
                    <a:lnTo>
                      <a:pt x="120000" y="0"/>
                    </a:lnTo>
                    <a:lnTo>
                      <a:pt x="6033"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Shape 76"/>
              <p:cNvSpPr/>
              <p:nvPr/>
            </p:nvSpPr>
            <p:spPr>
              <a:xfrm>
                <a:off x="7487" y="938"/>
                <a:ext cx="0" cy="300"/>
              </a:xfrm>
              <a:custGeom>
                <a:avLst/>
                <a:gdLst/>
                <a:ahLst/>
                <a:cxnLst/>
                <a:rect l="0" t="0" r="0" b="0"/>
                <a:pathLst>
                  <a:path w="120000" h="120000" extrusionOk="0">
                    <a:moveTo>
                      <a:pt x="94545" y="120000"/>
                    </a:moveTo>
                    <a:lnTo>
                      <a:pt x="0" y="0"/>
                    </a:lnTo>
                    <a:lnTo>
                      <a:pt x="32727" y="0"/>
                    </a:lnTo>
                    <a:lnTo>
                      <a:pt x="120000" y="119036"/>
                    </a:lnTo>
                    <a:lnTo>
                      <a:pt x="94545"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Shape 77"/>
              <p:cNvSpPr/>
              <p:nvPr/>
            </p:nvSpPr>
            <p:spPr>
              <a:xfrm>
                <a:off x="7513" y="1172"/>
                <a:ext cx="0" cy="300"/>
              </a:xfrm>
              <a:custGeom>
                <a:avLst/>
                <a:gdLst/>
                <a:ahLst/>
                <a:cxnLst/>
                <a:rect l="0" t="0" r="0" b="0"/>
                <a:pathLst>
                  <a:path w="120000" h="120000" extrusionOk="0">
                    <a:moveTo>
                      <a:pt x="114285" y="120000"/>
                    </a:moveTo>
                    <a:lnTo>
                      <a:pt x="0" y="1200"/>
                    </a:lnTo>
                    <a:lnTo>
                      <a:pt x="5714" y="0"/>
                    </a:lnTo>
                    <a:lnTo>
                      <a:pt x="120000" y="118800"/>
                    </a:lnTo>
                    <a:lnTo>
                      <a:pt x="114285"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Shape 78"/>
              <p:cNvSpPr/>
              <p:nvPr/>
            </p:nvSpPr>
            <p:spPr>
              <a:xfrm>
                <a:off x="6986" y="2160"/>
                <a:ext cx="300" cy="300"/>
              </a:xfrm>
              <a:custGeom>
                <a:avLst/>
                <a:gdLst/>
                <a:ahLst/>
                <a:cxnLst/>
                <a:rect l="0" t="0" r="0" b="0"/>
                <a:pathLst>
                  <a:path w="120000" h="120000" extrusionOk="0">
                    <a:moveTo>
                      <a:pt x="118356" y="119999"/>
                    </a:moveTo>
                    <a:lnTo>
                      <a:pt x="0" y="1690"/>
                    </a:lnTo>
                    <a:lnTo>
                      <a:pt x="2301" y="0"/>
                    </a:lnTo>
                    <a:lnTo>
                      <a:pt x="119999" y="118591"/>
                    </a:lnTo>
                    <a:lnTo>
                      <a:pt x="118356"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Shape 79"/>
              <p:cNvSpPr/>
              <p:nvPr/>
            </p:nvSpPr>
            <p:spPr>
              <a:xfrm>
                <a:off x="7104" y="2588"/>
                <a:ext cx="30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Shape 80"/>
              <p:cNvSpPr/>
              <p:nvPr/>
            </p:nvSpPr>
            <p:spPr>
              <a:xfrm>
                <a:off x="7245" y="2586"/>
                <a:ext cx="0" cy="300"/>
              </a:xfrm>
              <a:custGeom>
                <a:avLst/>
                <a:gdLst/>
                <a:ahLst/>
                <a:cxnLst/>
                <a:rect l="0" t="0" r="0" b="0"/>
                <a:pathLst>
                  <a:path w="120000" h="120000" extrusionOk="0">
                    <a:moveTo>
                      <a:pt x="7636" y="119999"/>
                    </a:moveTo>
                    <a:lnTo>
                      <a:pt x="0" y="116385"/>
                    </a:lnTo>
                    <a:lnTo>
                      <a:pt x="112363" y="0"/>
                    </a:lnTo>
                    <a:lnTo>
                      <a:pt x="120000" y="2891"/>
                    </a:lnTo>
                    <a:lnTo>
                      <a:pt x="7636"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Shape 81"/>
              <p:cNvSpPr/>
              <p:nvPr/>
            </p:nvSpPr>
            <p:spPr>
              <a:xfrm>
                <a:off x="7342" y="2593"/>
                <a:ext cx="300" cy="300"/>
              </a:xfrm>
              <a:custGeom>
                <a:avLst/>
                <a:gdLst/>
                <a:ahLst/>
                <a:cxnLst/>
                <a:rect l="0" t="0" r="0" b="0"/>
                <a:pathLst>
                  <a:path w="120000" h="120000" extrusionOk="0">
                    <a:moveTo>
                      <a:pt x="118250" y="120000"/>
                    </a:moveTo>
                    <a:lnTo>
                      <a:pt x="0" y="3043"/>
                    </a:lnTo>
                    <a:lnTo>
                      <a:pt x="1749" y="0"/>
                    </a:lnTo>
                    <a:lnTo>
                      <a:pt x="120000" y="116956"/>
                    </a:lnTo>
                    <a:lnTo>
                      <a:pt x="11825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Shape 82"/>
              <p:cNvSpPr/>
              <p:nvPr/>
            </p:nvSpPr>
            <p:spPr>
              <a:xfrm>
                <a:off x="5152" y="2348"/>
                <a:ext cx="900" cy="600"/>
              </a:xfrm>
              <a:custGeom>
                <a:avLst/>
                <a:gdLst/>
                <a:ahLst/>
                <a:cxnLst/>
                <a:rect l="0" t="0" r="0" b="0"/>
                <a:pathLst>
                  <a:path w="120000" h="120000" extrusionOk="0">
                    <a:moveTo>
                      <a:pt x="119293" y="120000"/>
                    </a:moveTo>
                    <a:lnTo>
                      <a:pt x="0" y="924"/>
                    </a:lnTo>
                    <a:lnTo>
                      <a:pt x="706" y="0"/>
                    </a:lnTo>
                    <a:lnTo>
                      <a:pt x="120000" y="118705"/>
                    </a:lnTo>
                    <a:lnTo>
                      <a:pt x="119293"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Shape 83"/>
              <p:cNvSpPr/>
              <p:nvPr/>
            </p:nvSpPr>
            <p:spPr>
              <a:xfrm>
                <a:off x="5079" y="2284"/>
                <a:ext cx="0" cy="0"/>
              </a:xfrm>
              <a:custGeom>
                <a:avLst/>
                <a:gdLst/>
                <a:ahLst/>
                <a:cxnLst/>
                <a:rect l="0" t="0" r="0" b="0"/>
                <a:pathLst>
                  <a:path w="120000" h="120000" extrusionOk="0">
                    <a:moveTo>
                      <a:pt x="120000" y="120000"/>
                    </a:moveTo>
                    <a:cubicBezTo>
                      <a:pt x="90731" y="117073"/>
                      <a:pt x="64390" y="111219"/>
                      <a:pt x="46829" y="100975"/>
                    </a:cubicBezTo>
                    <a:cubicBezTo>
                      <a:pt x="0" y="76097"/>
                      <a:pt x="2926" y="38048"/>
                      <a:pt x="52682" y="16097"/>
                    </a:cubicBezTo>
                    <a:cubicBezTo>
                      <a:pt x="70243" y="7317"/>
                      <a:pt x="90731" y="2926"/>
                      <a:pt x="111219" y="0"/>
                    </a:cubicBezTo>
                    <a:cubicBezTo>
                      <a:pt x="114146" y="4390"/>
                      <a:pt x="114146" y="4390"/>
                      <a:pt x="114146" y="4390"/>
                    </a:cubicBezTo>
                    <a:cubicBezTo>
                      <a:pt x="93658" y="5853"/>
                      <a:pt x="73170" y="11707"/>
                      <a:pt x="58536" y="19024"/>
                    </a:cubicBezTo>
                    <a:cubicBezTo>
                      <a:pt x="11707" y="39512"/>
                      <a:pt x="11707" y="74634"/>
                      <a:pt x="52682" y="98048"/>
                    </a:cubicBezTo>
                    <a:cubicBezTo>
                      <a:pt x="70243" y="106829"/>
                      <a:pt x="93658" y="114146"/>
                      <a:pt x="120000" y="115609"/>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 name="Shape 84"/>
              <p:cNvSpPr/>
              <p:nvPr/>
            </p:nvSpPr>
            <p:spPr>
              <a:xfrm>
                <a:off x="5172" y="2284"/>
                <a:ext cx="0" cy="0"/>
              </a:xfrm>
              <a:custGeom>
                <a:avLst/>
                <a:gdLst/>
                <a:ahLst/>
                <a:cxnLst/>
                <a:rect l="0" t="0" r="0" b="0"/>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 name="Shape 85"/>
              <p:cNvSpPr/>
              <p:nvPr/>
            </p:nvSpPr>
            <p:spPr>
              <a:xfrm>
                <a:off x="5115" y="2250"/>
                <a:ext cx="0" cy="0"/>
              </a:xfrm>
              <a:custGeom>
                <a:avLst/>
                <a:gdLst/>
                <a:ahLst/>
                <a:cxnLst/>
                <a:rect l="0" t="0" r="0" b="0"/>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 name="Shape 86"/>
              <p:cNvSpPr/>
              <p:nvPr/>
            </p:nvSpPr>
            <p:spPr>
              <a:xfrm>
                <a:off x="5069" y="2336"/>
                <a:ext cx="300" cy="0"/>
              </a:xfrm>
              <a:custGeom>
                <a:avLst/>
                <a:gdLst/>
                <a:ahLst/>
                <a:cxnLst/>
                <a:rect l="0" t="0" r="0" b="0"/>
                <a:pathLst>
                  <a:path w="120000" h="120000" extrusionOk="0">
                    <a:moveTo>
                      <a:pt x="56216" y="120000"/>
                    </a:moveTo>
                    <a:cubicBezTo>
                      <a:pt x="56216" y="120000"/>
                      <a:pt x="55135" y="120000"/>
                      <a:pt x="54054" y="120000"/>
                    </a:cubicBezTo>
                    <a:cubicBezTo>
                      <a:pt x="37837" y="118181"/>
                      <a:pt x="23783" y="107272"/>
                      <a:pt x="11891" y="87272"/>
                    </a:cubicBezTo>
                    <a:cubicBezTo>
                      <a:pt x="6486" y="78181"/>
                      <a:pt x="2162" y="65454"/>
                      <a:pt x="0" y="52727"/>
                    </a:cubicBezTo>
                    <a:cubicBezTo>
                      <a:pt x="4324" y="50909"/>
                      <a:pt x="4324" y="50909"/>
                      <a:pt x="4324" y="50909"/>
                    </a:cubicBezTo>
                    <a:cubicBezTo>
                      <a:pt x="7567" y="61818"/>
                      <a:pt x="10810" y="72727"/>
                      <a:pt x="16216" y="81818"/>
                    </a:cubicBezTo>
                    <a:cubicBezTo>
                      <a:pt x="25945" y="100000"/>
                      <a:pt x="40000" y="110909"/>
                      <a:pt x="55135" y="110909"/>
                    </a:cubicBezTo>
                    <a:cubicBezTo>
                      <a:pt x="69189" y="112727"/>
                      <a:pt x="83243" y="103636"/>
                      <a:pt x="94054" y="85454"/>
                    </a:cubicBezTo>
                    <a:cubicBezTo>
                      <a:pt x="108108" y="63636"/>
                      <a:pt x="114594" y="32727"/>
                      <a:pt x="111351" y="1818"/>
                    </a:cubicBezTo>
                    <a:cubicBezTo>
                      <a:pt x="115675" y="0"/>
                      <a:pt x="115675" y="0"/>
                      <a:pt x="115675" y="0"/>
                    </a:cubicBezTo>
                    <a:cubicBezTo>
                      <a:pt x="120000" y="34545"/>
                      <a:pt x="112432" y="69090"/>
                      <a:pt x="97297" y="92727"/>
                    </a:cubicBezTo>
                    <a:cubicBezTo>
                      <a:pt x="86486" y="110909"/>
                      <a:pt x="72432" y="120000"/>
                      <a:pt x="56216"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 name="Shape 87"/>
              <p:cNvSpPr/>
              <p:nvPr/>
            </p:nvSpPr>
            <p:spPr>
              <a:xfrm>
                <a:off x="5996" y="2713"/>
                <a:ext cx="300" cy="300"/>
              </a:xfrm>
              <a:custGeom>
                <a:avLst/>
                <a:gdLst/>
                <a:ahLst/>
                <a:cxnLst/>
                <a:rect l="0" t="0" r="0" b="0"/>
                <a:pathLst>
                  <a:path w="120000" h="120000" extrusionOk="0">
                    <a:moveTo>
                      <a:pt x="1132" y="120000"/>
                    </a:moveTo>
                    <a:lnTo>
                      <a:pt x="0" y="117042"/>
                    </a:lnTo>
                    <a:lnTo>
                      <a:pt x="119150" y="0"/>
                    </a:lnTo>
                    <a:lnTo>
                      <a:pt x="120000" y="2957"/>
                    </a:lnTo>
                    <a:lnTo>
                      <a:pt x="1132"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Shape 88"/>
              <p:cNvSpPr/>
              <p:nvPr/>
            </p:nvSpPr>
            <p:spPr>
              <a:xfrm>
                <a:off x="7351" y="2174"/>
                <a:ext cx="600" cy="300"/>
              </a:xfrm>
              <a:custGeom>
                <a:avLst/>
                <a:gdLst/>
                <a:ahLst/>
                <a:cxnLst/>
                <a:rect l="0" t="0" r="0" b="0"/>
                <a:pathLst>
                  <a:path w="120000" h="120000" extrusionOk="0">
                    <a:moveTo>
                      <a:pt x="487" y="119999"/>
                    </a:moveTo>
                    <a:lnTo>
                      <a:pt x="0" y="118273"/>
                    </a:lnTo>
                    <a:lnTo>
                      <a:pt x="119512" y="0"/>
                    </a:lnTo>
                    <a:lnTo>
                      <a:pt x="120000" y="2014"/>
                    </a:lnTo>
                    <a:lnTo>
                      <a:pt x="487"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Shape 89"/>
              <p:cNvSpPr/>
              <p:nvPr/>
            </p:nvSpPr>
            <p:spPr>
              <a:xfrm>
                <a:off x="7295" y="2566"/>
                <a:ext cx="0" cy="0"/>
              </a:xfrm>
              <a:custGeom>
                <a:avLst/>
                <a:gdLst/>
                <a:ahLst/>
                <a:cxnLst/>
                <a:rect l="0" t="0" r="0" b="0"/>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Shape 90"/>
              <p:cNvSpPr/>
              <p:nvPr/>
            </p:nvSpPr>
            <p:spPr>
              <a:xfrm>
                <a:off x="7278" y="2526"/>
                <a:ext cx="0" cy="0"/>
              </a:xfrm>
              <a:custGeom>
                <a:avLst/>
                <a:gdLst/>
                <a:ahLst/>
                <a:cxnLst/>
                <a:rect l="0" t="0" r="0" b="0"/>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Shape 91"/>
              <p:cNvSpPr/>
              <p:nvPr/>
            </p:nvSpPr>
            <p:spPr>
              <a:xfrm>
                <a:off x="7245" y="2551"/>
                <a:ext cx="0" cy="0"/>
              </a:xfrm>
              <a:custGeom>
                <a:avLst/>
                <a:gdLst/>
                <a:ahLst/>
                <a:cxnLst/>
                <a:rect l="0" t="0" r="0" b="0"/>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Shape 92"/>
              <p:cNvSpPr/>
              <p:nvPr/>
            </p:nvSpPr>
            <p:spPr>
              <a:xfrm>
                <a:off x="7287" y="2493"/>
                <a:ext cx="300" cy="300"/>
              </a:xfrm>
              <a:custGeom>
                <a:avLst/>
                <a:gdLst/>
                <a:ahLst/>
                <a:cxnLst/>
                <a:rect l="0" t="0" r="0" b="0"/>
                <a:pathLst>
                  <a:path w="120000" h="120000" extrusionOk="0">
                    <a:moveTo>
                      <a:pt x="95757" y="120000"/>
                    </a:moveTo>
                    <a:cubicBezTo>
                      <a:pt x="90909" y="116210"/>
                      <a:pt x="90909" y="116210"/>
                      <a:pt x="90909" y="116210"/>
                    </a:cubicBezTo>
                    <a:cubicBezTo>
                      <a:pt x="96969" y="109894"/>
                      <a:pt x="100606" y="102315"/>
                      <a:pt x="103030" y="93473"/>
                    </a:cubicBezTo>
                    <a:cubicBezTo>
                      <a:pt x="112727" y="59368"/>
                      <a:pt x="94545" y="22736"/>
                      <a:pt x="61818" y="12631"/>
                    </a:cubicBezTo>
                    <a:cubicBezTo>
                      <a:pt x="42424" y="6315"/>
                      <a:pt x="20606" y="10105"/>
                      <a:pt x="3636" y="25263"/>
                    </a:cubicBezTo>
                    <a:cubicBezTo>
                      <a:pt x="0" y="20210"/>
                      <a:pt x="0" y="20210"/>
                      <a:pt x="0" y="20210"/>
                    </a:cubicBezTo>
                    <a:cubicBezTo>
                      <a:pt x="18181" y="5052"/>
                      <a:pt x="41212" y="0"/>
                      <a:pt x="64242" y="6315"/>
                    </a:cubicBezTo>
                    <a:cubicBezTo>
                      <a:pt x="99393" y="18947"/>
                      <a:pt x="119999" y="58105"/>
                      <a:pt x="107878" y="94736"/>
                    </a:cubicBezTo>
                    <a:cubicBezTo>
                      <a:pt x="105454" y="104842"/>
                      <a:pt x="101818" y="112421"/>
                      <a:pt x="95757"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Shape 93"/>
              <p:cNvSpPr/>
              <p:nvPr/>
            </p:nvSpPr>
            <p:spPr>
              <a:xfrm>
                <a:off x="7455" y="1177"/>
                <a:ext cx="0" cy="0"/>
              </a:xfrm>
              <a:custGeom>
                <a:avLst/>
                <a:gdLst/>
                <a:ahLst/>
                <a:cxnLst/>
                <a:rect l="0" t="0" r="0" b="0"/>
                <a:pathLst>
                  <a:path w="120000" h="120000" extrusionOk="0">
                    <a:moveTo>
                      <a:pt x="54683" y="115294"/>
                    </a:moveTo>
                    <a:cubicBezTo>
                      <a:pt x="44050" y="115294"/>
                      <a:pt x="34936" y="110588"/>
                      <a:pt x="24303" y="101176"/>
                    </a:cubicBezTo>
                    <a:cubicBezTo>
                      <a:pt x="13670" y="94117"/>
                      <a:pt x="6075" y="80000"/>
                      <a:pt x="0" y="63529"/>
                    </a:cubicBezTo>
                    <a:cubicBezTo>
                      <a:pt x="4556" y="61176"/>
                      <a:pt x="4556" y="61176"/>
                      <a:pt x="4556" y="61176"/>
                    </a:cubicBezTo>
                    <a:cubicBezTo>
                      <a:pt x="9113" y="75294"/>
                      <a:pt x="16708" y="87058"/>
                      <a:pt x="27341" y="96470"/>
                    </a:cubicBezTo>
                    <a:cubicBezTo>
                      <a:pt x="54683" y="120000"/>
                      <a:pt x="91139" y="103529"/>
                      <a:pt x="106329" y="61176"/>
                    </a:cubicBezTo>
                    <a:cubicBezTo>
                      <a:pt x="112405" y="42352"/>
                      <a:pt x="115443" y="21176"/>
                      <a:pt x="112405" y="0"/>
                    </a:cubicBezTo>
                    <a:cubicBezTo>
                      <a:pt x="116962" y="0"/>
                      <a:pt x="116962" y="0"/>
                      <a:pt x="116962" y="0"/>
                    </a:cubicBezTo>
                    <a:cubicBezTo>
                      <a:pt x="120000" y="21176"/>
                      <a:pt x="116962" y="44705"/>
                      <a:pt x="109367" y="63529"/>
                    </a:cubicBezTo>
                    <a:cubicBezTo>
                      <a:pt x="98734" y="96470"/>
                      <a:pt x="77468" y="115294"/>
                      <a:pt x="54683" y="115294"/>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Shape 94"/>
              <p:cNvSpPr/>
              <p:nvPr/>
            </p:nvSpPr>
            <p:spPr>
              <a:xfrm>
                <a:off x="7445" y="1119"/>
                <a:ext cx="0" cy="0"/>
              </a:xfrm>
              <a:custGeom>
                <a:avLst/>
                <a:gdLst/>
                <a:ahLst/>
                <a:cxnLst/>
                <a:rect l="0" t="0" r="0" b="0"/>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80000"/>
                      <a:pt x="9000" y="98666"/>
                      <a:pt x="12000" y="120000"/>
                    </a:cubicBezTo>
                    <a:lnTo>
                      <a:pt x="3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Shape 95"/>
              <p:cNvSpPr/>
              <p:nvPr/>
            </p:nvSpPr>
            <p:spPr>
              <a:xfrm>
                <a:off x="7415" y="1131"/>
                <a:ext cx="0" cy="0"/>
              </a:xfrm>
              <a:custGeom>
                <a:avLst/>
                <a:gdLst/>
                <a:ahLst/>
                <a:cxnLst/>
                <a:rect l="0" t="0" r="0" b="0"/>
                <a:pathLst>
                  <a:path w="120000" h="120000" extrusionOk="0">
                    <a:moveTo>
                      <a:pt x="100000" y="119999"/>
                    </a:moveTo>
                    <a:cubicBezTo>
                      <a:pt x="15000" y="92054"/>
                      <a:pt x="0" y="46027"/>
                      <a:pt x="55000" y="11506"/>
                    </a:cubicBezTo>
                    <a:cubicBezTo>
                      <a:pt x="65000" y="6575"/>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Shape 96"/>
              <p:cNvSpPr/>
              <p:nvPr/>
            </p:nvSpPr>
            <p:spPr>
              <a:xfrm>
                <a:off x="7472" y="1090"/>
                <a:ext cx="0" cy="300"/>
              </a:xfrm>
              <a:custGeom>
                <a:avLst/>
                <a:gdLst/>
                <a:ahLst/>
                <a:cxnLst/>
                <a:rect l="0" t="0" r="0" b="0"/>
                <a:pathLst>
                  <a:path w="120000" h="120000" extrusionOk="0">
                    <a:moveTo>
                      <a:pt x="87142" y="120000"/>
                    </a:moveTo>
                    <a:cubicBezTo>
                      <a:pt x="82857" y="115294"/>
                      <a:pt x="82857" y="115294"/>
                      <a:pt x="82857" y="115294"/>
                    </a:cubicBezTo>
                    <a:cubicBezTo>
                      <a:pt x="90000" y="110588"/>
                      <a:pt x="97142" y="104705"/>
                      <a:pt x="101428" y="97647"/>
                    </a:cubicBezTo>
                    <a:cubicBezTo>
                      <a:pt x="111428" y="83529"/>
                      <a:pt x="112857" y="67058"/>
                      <a:pt x="108571" y="51764"/>
                    </a:cubicBezTo>
                    <a:cubicBezTo>
                      <a:pt x="102857" y="36470"/>
                      <a:pt x="90000" y="23529"/>
                      <a:pt x="72857" y="15294"/>
                    </a:cubicBezTo>
                    <a:cubicBezTo>
                      <a:pt x="51428" y="5882"/>
                      <a:pt x="25714" y="5882"/>
                      <a:pt x="2857" y="15294"/>
                    </a:cubicBezTo>
                    <a:cubicBezTo>
                      <a:pt x="0" y="10588"/>
                      <a:pt x="0" y="10588"/>
                      <a:pt x="0" y="10588"/>
                    </a:cubicBezTo>
                    <a:cubicBezTo>
                      <a:pt x="24285" y="0"/>
                      <a:pt x="52857" y="0"/>
                      <a:pt x="75714" y="10588"/>
                    </a:cubicBezTo>
                    <a:cubicBezTo>
                      <a:pt x="95714" y="18823"/>
                      <a:pt x="108571" y="32941"/>
                      <a:pt x="114285" y="50588"/>
                    </a:cubicBezTo>
                    <a:cubicBezTo>
                      <a:pt x="120000" y="67058"/>
                      <a:pt x="118571" y="84705"/>
                      <a:pt x="107142" y="100000"/>
                    </a:cubicBezTo>
                    <a:cubicBezTo>
                      <a:pt x="102857" y="108235"/>
                      <a:pt x="95714" y="114117"/>
                      <a:pt x="87142"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Shape 97"/>
              <p:cNvSpPr/>
              <p:nvPr/>
            </p:nvSpPr>
            <p:spPr>
              <a:xfrm>
                <a:off x="3043" y="871"/>
                <a:ext cx="599" cy="600"/>
              </a:xfrm>
              <a:custGeom>
                <a:avLst/>
                <a:gdLst/>
                <a:ahLst/>
                <a:cxnLst/>
                <a:rect l="0" t="0" r="0" b="0"/>
                <a:pathLst>
                  <a:path w="120000" h="120000" extrusionOk="0">
                    <a:moveTo>
                      <a:pt x="118469" y="120000"/>
                    </a:moveTo>
                    <a:lnTo>
                      <a:pt x="0" y="1016"/>
                    </a:lnTo>
                    <a:lnTo>
                      <a:pt x="1530" y="0"/>
                    </a:lnTo>
                    <a:lnTo>
                      <a:pt x="120000" y="118983"/>
                    </a:lnTo>
                    <a:lnTo>
                      <a:pt x="11846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Shape 98"/>
              <p:cNvSpPr/>
              <p:nvPr/>
            </p:nvSpPr>
            <p:spPr>
              <a:xfrm>
                <a:off x="2544" y="1052"/>
                <a:ext cx="899" cy="600"/>
              </a:xfrm>
              <a:custGeom>
                <a:avLst/>
                <a:gdLst/>
                <a:ahLst/>
                <a:cxnLst/>
                <a:rect l="0" t="0" r="0" b="0"/>
                <a:pathLst>
                  <a:path w="120000" h="120000" extrusionOk="0">
                    <a:moveTo>
                      <a:pt x="119342" y="120000"/>
                    </a:moveTo>
                    <a:lnTo>
                      <a:pt x="0" y="2130"/>
                    </a:lnTo>
                    <a:lnTo>
                      <a:pt x="526" y="0"/>
                    </a:lnTo>
                    <a:lnTo>
                      <a:pt x="119999" y="118579"/>
                    </a:lnTo>
                    <a:lnTo>
                      <a:pt x="119342"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Shape 99"/>
              <p:cNvSpPr/>
              <p:nvPr/>
            </p:nvSpPr>
            <p:spPr>
              <a:xfrm>
                <a:off x="2087" y="1016"/>
                <a:ext cx="600" cy="0"/>
              </a:xfrm>
              <a:custGeom>
                <a:avLst/>
                <a:gdLst/>
                <a:ahLst/>
                <a:cxnLst/>
                <a:rect l="0" t="0" r="0" b="0"/>
                <a:pathLst>
                  <a:path w="120000" h="120000" extrusionOk="0">
                    <a:moveTo>
                      <a:pt x="119999" y="120000"/>
                    </a:moveTo>
                    <a:lnTo>
                      <a:pt x="0" y="22857"/>
                    </a:lnTo>
                    <a:lnTo>
                      <a:pt x="261" y="0"/>
                    </a:lnTo>
                    <a:lnTo>
                      <a:pt x="119999" y="97142"/>
                    </a:lnTo>
                    <a:lnTo>
                      <a:pt x="11999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Shape 100"/>
              <p:cNvSpPr/>
              <p:nvPr/>
            </p:nvSpPr>
            <p:spPr>
              <a:xfrm>
                <a:off x="567" y="2635"/>
                <a:ext cx="1800" cy="300"/>
              </a:xfrm>
              <a:custGeom>
                <a:avLst/>
                <a:gdLst/>
                <a:ahLst/>
                <a:cxnLst/>
                <a:rect l="0" t="0" r="0" b="0"/>
                <a:pathLst>
                  <a:path w="120000" h="120000" extrusionOk="0">
                    <a:moveTo>
                      <a:pt x="0" y="120000"/>
                    </a:moveTo>
                    <a:lnTo>
                      <a:pt x="0" y="116643"/>
                    </a:lnTo>
                    <a:lnTo>
                      <a:pt x="119875" y="0"/>
                    </a:lnTo>
                    <a:lnTo>
                      <a:pt x="120000" y="3776"/>
                    </a:lnTo>
                    <a:lnTo>
                      <a:pt x="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Shape 101"/>
              <p:cNvSpPr/>
              <p:nvPr/>
            </p:nvSpPr>
            <p:spPr>
              <a:xfrm>
                <a:off x="2489" y="2453"/>
                <a:ext cx="0" cy="300"/>
              </a:xfrm>
              <a:custGeom>
                <a:avLst/>
                <a:gdLst/>
                <a:ahLst/>
                <a:cxnLst/>
                <a:rect l="0" t="0" r="0" b="0"/>
                <a:pathLst>
                  <a:path w="120000" h="120000" extrusionOk="0">
                    <a:moveTo>
                      <a:pt x="55384" y="120000"/>
                    </a:moveTo>
                    <a:lnTo>
                      <a:pt x="0" y="120000"/>
                    </a:lnTo>
                    <a:lnTo>
                      <a:pt x="46153" y="0"/>
                    </a:lnTo>
                    <a:lnTo>
                      <a:pt x="120000" y="0"/>
                    </a:lnTo>
                    <a:lnTo>
                      <a:pt x="55384"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Shape 102"/>
              <p:cNvSpPr/>
              <p:nvPr/>
            </p:nvSpPr>
            <p:spPr>
              <a:xfrm>
                <a:off x="2284" y="2458"/>
                <a:ext cx="300" cy="300"/>
              </a:xfrm>
              <a:custGeom>
                <a:avLst/>
                <a:gdLst/>
                <a:ahLst/>
                <a:cxnLst/>
                <a:rect l="0" t="0" r="0" b="0"/>
                <a:pathLst>
                  <a:path w="120000" h="120000" extrusionOk="0">
                    <a:moveTo>
                      <a:pt x="117209" y="120000"/>
                    </a:moveTo>
                    <a:lnTo>
                      <a:pt x="0" y="4565"/>
                    </a:lnTo>
                    <a:lnTo>
                      <a:pt x="3906" y="0"/>
                    </a:lnTo>
                    <a:lnTo>
                      <a:pt x="120000" y="116739"/>
                    </a:lnTo>
                    <a:lnTo>
                      <a:pt x="11720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Shape 103"/>
              <p:cNvSpPr/>
              <p:nvPr/>
            </p:nvSpPr>
            <p:spPr>
              <a:xfrm>
                <a:off x="2421" y="2644"/>
                <a:ext cx="0" cy="0"/>
              </a:xfrm>
              <a:custGeom>
                <a:avLst/>
                <a:gdLst/>
                <a:ahLst/>
                <a:cxnLst/>
                <a:rect l="0" t="0" r="0" b="0"/>
                <a:pathLst>
                  <a:path w="120000" h="120000" extrusionOk="0">
                    <a:moveTo>
                      <a:pt x="62222" y="120000"/>
                    </a:moveTo>
                    <a:cubicBezTo>
                      <a:pt x="57777" y="120000"/>
                      <a:pt x="53333" y="120000"/>
                      <a:pt x="50370" y="117000"/>
                    </a:cubicBezTo>
                    <a:cubicBezTo>
                      <a:pt x="34074" y="111000"/>
                      <a:pt x="19259" y="93000"/>
                      <a:pt x="10370" y="66000"/>
                    </a:cubicBezTo>
                    <a:cubicBezTo>
                      <a:pt x="4444" y="45000"/>
                      <a:pt x="0" y="24000"/>
                      <a:pt x="0" y="0"/>
                    </a:cubicBezTo>
                    <a:cubicBezTo>
                      <a:pt x="4444" y="0"/>
                      <a:pt x="4444" y="0"/>
                      <a:pt x="4444" y="0"/>
                    </a:cubicBezTo>
                    <a:cubicBezTo>
                      <a:pt x="4444" y="21000"/>
                      <a:pt x="8888" y="42000"/>
                      <a:pt x="14814" y="60000"/>
                    </a:cubicBezTo>
                    <a:cubicBezTo>
                      <a:pt x="22222" y="87000"/>
                      <a:pt x="35555" y="102000"/>
                      <a:pt x="50370" y="108000"/>
                    </a:cubicBezTo>
                    <a:cubicBezTo>
                      <a:pt x="65185" y="114000"/>
                      <a:pt x="81481" y="108000"/>
                      <a:pt x="93333" y="90000"/>
                    </a:cubicBezTo>
                    <a:cubicBezTo>
                      <a:pt x="103703" y="75000"/>
                      <a:pt x="112592" y="54000"/>
                      <a:pt x="115555" y="27000"/>
                    </a:cubicBezTo>
                    <a:cubicBezTo>
                      <a:pt x="120000" y="30000"/>
                      <a:pt x="120000" y="30000"/>
                      <a:pt x="120000" y="30000"/>
                    </a:cubicBezTo>
                    <a:cubicBezTo>
                      <a:pt x="115555" y="57000"/>
                      <a:pt x="108148" y="81000"/>
                      <a:pt x="96296" y="99000"/>
                    </a:cubicBezTo>
                    <a:cubicBezTo>
                      <a:pt x="85925" y="111000"/>
                      <a:pt x="74074" y="120000"/>
                      <a:pt x="62222"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Shape 104"/>
              <p:cNvSpPr/>
              <p:nvPr/>
            </p:nvSpPr>
            <p:spPr>
              <a:xfrm>
                <a:off x="2426" y="2568"/>
                <a:ext cx="0" cy="0"/>
              </a:xfrm>
              <a:custGeom>
                <a:avLst/>
                <a:gdLst/>
                <a:ahLst/>
                <a:cxnLst/>
                <a:rect l="0" t="0" r="0" b="0"/>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 name="Shape 105"/>
              <p:cNvSpPr/>
              <p:nvPr/>
            </p:nvSpPr>
            <p:spPr>
              <a:xfrm>
                <a:off x="2389" y="2556"/>
                <a:ext cx="0" cy="0"/>
              </a:xfrm>
              <a:custGeom>
                <a:avLst/>
                <a:gdLst/>
                <a:ahLst/>
                <a:cxnLst/>
                <a:rect l="0" t="0" r="0" b="0"/>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3846" y="8955"/>
                      <a:pt x="104615" y="12537"/>
                      <a:pt x="98461" y="14328"/>
                    </a:cubicBezTo>
                    <a:cubicBezTo>
                      <a:pt x="43076" y="37611"/>
                      <a:pt x="15384" y="78805"/>
                      <a:pt x="36923" y="118208"/>
                    </a:cubicBezTo>
                    <a:lnTo>
                      <a:pt x="21538"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 name="Shape 106"/>
              <p:cNvSpPr/>
              <p:nvPr/>
            </p:nvSpPr>
            <p:spPr>
              <a:xfrm>
                <a:off x="2490" y="2546"/>
                <a:ext cx="0" cy="300"/>
              </a:xfrm>
              <a:custGeom>
                <a:avLst/>
                <a:gdLst/>
                <a:ahLst/>
                <a:cxnLst/>
                <a:rect l="0" t="0" r="0" b="0"/>
                <a:pathLst>
                  <a:path w="120000" h="120000" extrusionOk="0">
                    <a:moveTo>
                      <a:pt x="24406" y="120000"/>
                    </a:moveTo>
                    <a:cubicBezTo>
                      <a:pt x="22372" y="115675"/>
                      <a:pt x="22372" y="115675"/>
                      <a:pt x="22372" y="115675"/>
                    </a:cubicBezTo>
                    <a:cubicBezTo>
                      <a:pt x="34576" y="113513"/>
                      <a:pt x="48813" y="111351"/>
                      <a:pt x="58983" y="107027"/>
                    </a:cubicBezTo>
                    <a:cubicBezTo>
                      <a:pt x="83389" y="98378"/>
                      <a:pt x="97627" y="85405"/>
                      <a:pt x="103728" y="71351"/>
                    </a:cubicBezTo>
                    <a:cubicBezTo>
                      <a:pt x="109830" y="57297"/>
                      <a:pt x="103728" y="42162"/>
                      <a:pt x="87457" y="30270"/>
                    </a:cubicBezTo>
                    <a:cubicBezTo>
                      <a:pt x="67118" y="14054"/>
                      <a:pt x="34576" y="5405"/>
                      <a:pt x="0" y="5405"/>
                    </a:cubicBezTo>
                    <a:cubicBezTo>
                      <a:pt x="0" y="0"/>
                      <a:pt x="0" y="0"/>
                      <a:pt x="0" y="0"/>
                    </a:cubicBezTo>
                    <a:cubicBezTo>
                      <a:pt x="38644" y="0"/>
                      <a:pt x="73220" y="9729"/>
                      <a:pt x="95593" y="27027"/>
                    </a:cubicBezTo>
                    <a:cubicBezTo>
                      <a:pt x="111864" y="40000"/>
                      <a:pt x="120000" y="56216"/>
                      <a:pt x="113898" y="72432"/>
                    </a:cubicBezTo>
                    <a:cubicBezTo>
                      <a:pt x="107796" y="88648"/>
                      <a:pt x="91525" y="101621"/>
                      <a:pt x="65084" y="111351"/>
                    </a:cubicBezTo>
                    <a:cubicBezTo>
                      <a:pt x="52881" y="115675"/>
                      <a:pt x="38644" y="118918"/>
                      <a:pt x="24406"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 name="Shape 107"/>
              <p:cNvSpPr/>
              <p:nvPr/>
            </p:nvSpPr>
            <p:spPr>
              <a:xfrm>
                <a:off x="2299" y="1055"/>
                <a:ext cx="300" cy="300"/>
              </a:xfrm>
              <a:custGeom>
                <a:avLst/>
                <a:gdLst/>
                <a:ahLst/>
                <a:cxnLst/>
                <a:rect l="0" t="0" r="0" b="0"/>
                <a:pathLst>
                  <a:path w="120000" h="120000" extrusionOk="0">
                    <a:moveTo>
                      <a:pt x="2448" y="119999"/>
                    </a:moveTo>
                    <a:lnTo>
                      <a:pt x="0" y="116056"/>
                    </a:lnTo>
                    <a:lnTo>
                      <a:pt x="117551" y="0"/>
                    </a:lnTo>
                    <a:lnTo>
                      <a:pt x="120000" y="2816"/>
                    </a:lnTo>
                    <a:lnTo>
                      <a:pt x="2448"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 name="Shape 108"/>
              <p:cNvSpPr/>
              <p:nvPr/>
            </p:nvSpPr>
            <p:spPr>
              <a:xfrm>
                <a:off x="2460" y="894"/>
                <a:ext cx="0" cy="300"/>
              </a:xfrm>
              <a:custGeom>
                <a:avLst/>
                <a:gdLst/>
                <a:ahLst/>
                <a:cxnLst/>
                <a:rect l="0" t="0" r="0" b="0"/>
                <a:pathLst>
                  <a:path w="120000" h="120000" extrusionOk="0">
                    <a:moveTo>
                      <a:pt x="110454" y="120000"/>
                    </a:moveTo>
                    <a:lnTo>
                      <a:pt x="0" y="3680"/>
                    </a:lnTo>
                    <a:lnTo>
                      <a:pt x="9545" y="0"/>
                    </a:lnTo>
                    <a:lnTo>
                      <a:pt x="120000" y="117055"/>
                    </a:lnTo>
                    <a:lnTo>
                      <a:pt x="110454"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 name="Shape 109"/>
              <p:cNvSpPr/>
              <p:nvPr/>
            </p:nvSpPr>
            <p:spPr>
              <a:xfrm>
                <a:off x="2502" y="1026"/>
                <a:ext cx="0" cy="0"/>
              </a:xfrm>
              <a:custGeom>
                <a:avLst/>
                <a:gdLst/>
                <a:ahLst/>
                <a:cxnLst/>
                <a:rect l="0" t="0" r="0" b="0"/>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 name="Shape 110"/>
              <p:cNvSpPr/>
              <p:nvPr/>
            </p:nvSpPr>
            <p:spPr>
              <a:xfrm>
                <a:off x="2475" y="1001"/>
                <a:ext cx="0" cy="0"/>
              </a:xfrm>
              <a:custGeom>
                <a:avLst/>
                <a:gdLst/>
                <a:ahLst/>
                <a:cxnLst/>
                <a:rect l="0" t="0" r="0" b="0"/>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2857"/>
                      <a:pt x="36923" y="115714"/>
                    </a:cubicBezTo>
                    <a:lnTo>
                      <a:pt x="23076"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 name="Shape 111"/>
              <p:cNvSpPr/>
              <p:nvPr/>
            </p:nvSpPr>
            <p:spPr>
              <a:xfrm>
                <a:off x="2448" y="1036"/>
                <a:ext cx="0" cy="0"/>
              </a:xfrm>
              <a:custGeom>
                <a:avLst/>
                <a:gdLst/>
                <a:ahLst/>
                <a:cxnLst/>
                <a:rect l="0" t="0" r="0" b="0"/>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Shape 112"/>
              <p:cNvSpPr/>
              <p:nvPr/>
            </p:nvSpPr>
            <p:spPr>
              <a:xfrm>
                <a:off x="2475" y="965"/>
                <a:ext cx="300" cy="0"/>
              </a:xfrm>
              <a:custGeom>
                <a:avLst/>
                <a:gdLst/>
                <a:ahLst/>
                <a:cxnLst/>
                <a:rect l="0" t="0" r="0" b="0"/>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 name="Shape 113"/>
              <p:cNvSpPr/>
              <p:nvPr/>
            </p:nvSpPr>
            <p:spPr>
              <a:xfrm>
                <a:off x="2649" y="1696"/>
                <a:ext cx="899" cy="0"/>
              </a:xfrm>
              <a:custGeom>
                <a:avLst/>
                <a:gdLst/>
                <a:ahLst/>
                <a:cxnLst/>
                <a:rect l="0" t="0" r="0" b="0"/>
                <a:pathLst>
                  <a:path w="120000" h="120000" extrusionOk="0">
                    <a:moveTo>
                      <a:pt x="120000" y="120000"/>
                    </a:moveTo>
                    <a:lnTo>
                      <a:pt x="0" y="16000"/>
                    </a:lnTo>
                    <a:lnTo>
                      <a:pt x="304" y="0"/>
                    </a:lnTo>
                    <a:lnTo>
                      <a:pt x="120000" y="104000"/>
                    </a:ln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Shape 114"/>
              <p:cNvSpPr/>
              <p:nvPr/>
            </p:nvSpPr>
            <p:spPr>
              <a:xfrm>
                <a:off x="-97" y="1961"/>
                <a:ext cx="0" cy="0"/>
              </a:xfrm>
              <a:custGeom>
                <a:avLst/>
                <a:gdLst/>
                <a:ahLst/>
                <a:cxnLst/>
                <a:rect l="0" t="0" r="0" b="0"/>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Shape 115"/>
              <p:cNvSpPr/>
              <p:nvPr/>
            </p:nvSpPr>
            <p:spPr>
              <a:xfrm>
                <a:off x="-97" y="2015"/>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Shape 116"/>
              <p:cNvSpPr/>
              <p:nvPr/>
            </p:nvSpPr>
            <p:spPr>
              <a:xfrm>
                <a:off x="-97" y="2057"/>
                <a:ext cx="0" cy="0"/>
              </a:xfrm>
              <a:custGeom>
                <a:avLst/>
                <a:gdLst/>
                <a:ahLst/>
                <a:cxnLst/>
                <a:rect l="0" t="0" r="0" b="0"/>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Shape 117"/>
              <p:cNvSpPr/>
              <p:nvPr/>
            </p:nvSpPr>
            <p:spPr>
              <a:xfrm>
                <a:off x="-433" y="2029"/>
                <a:ext cx="300" cy="0"/>
              </a:xfrm>
              <a:custGeom>
                <a:avLst/>
                <a:gdLst/>
                <a:ahLst/>
                <a:cxnLst/>
                <a:rect l="0" t="0" r="0" b="0"/>
                <a:pathLst>
                  <a:path w="120000" h="120000" extrusionOk="0">
                    <a:moveTo>
                      <a:pt x="0" y="120000"/>
                    </a:moveTo>
                    <a:lnTo>
                      <a:pt x="0" y="103636"/>
                    </a:lnTo>
                    <a:lnTo>
                      <a:pt x="119320" y="0"/>
                    </a:lnTo>
                    <a:lnTo>
                      <a:pt x="120000" y="10909"/>
                    </a:lnTo>
                    <a:lnTo>
                      <a:pt x="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Shape 118"/>
              <p:cNvSpPr/>
              <p:nvPr/>
            </p:nvSpPr>
            <p:spPr>
              <a:xfrm>
                <a:off x="-200" y="1775"/>
                <a:ext cx="300" cy="300"/>
              </a:xfrm>
              <a:custGeom>
                <a:avLst/>
                <a:gdLst/>
                <a:ahLst/>
                <a:cxnLst/>
                <a:rect l="0" t="0" r="0" b="0"/>
                <a:pathLst>
                  <a:path w="120000" h="120000" extrusionOk="0">
                    <a:moveTo>
                      <a:pt x="114473" y="120000"/>
                    </a:moveTo>
                    <a:lnTo>
                      <a:pt x="0" y="2777"/>
                    </a:lnTo>
                    <a:lnTo>
                      <a:pt x="5526" y="0"/>
                    </a:lnTo>
                    <a:lnTo>
                      <a:pt x="120000" y="117222"/>
                    </a:lnTo>
                    <a:lnTo>
                      <a:pt x="114473"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Shape 119"/>
              <p:cNvSpPr/>
              <p:nvPr/>
            </p:nvSpPr>
            <p:spPr>
              <a:xfrm>
                <a:off x="-1" y="1839"/>
                <a:ext cx="300" cy="300"/>
              </a:xfrm>
              <a:custGeom>
                <a:avLst/>
                <a:gdLst/>
                <a:ahLst/>
                <a:cxnLst/>
                <a:rect l="0" t="0" r="0" b="0"/>
                <a:pathLst>
                  <a:path w="120000" h="120000" extrusionOk="0">
                    <a:moveTo>
                      <a:pt x="3108" y="120000"/>
                    </a:moveTo>
                    <a:lnTo>
                      <a:pt x="0" y="116052"/>
                    </a:lnTo>
                    <a:lnTo>
                      <a:pt x="116891" y="0"/>
                    </a:lnTo>
                    <a:lnTo>
                      <a:pt x="120000" y="3947"/>
                    </a:lnTo>
                    <a:lnTo>
                      <a:pt x="3108"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Shape 120"/>
              <p:cNvSpPr/>
              <p:nvPr/>
            </p:nvSpPr>
            <p:spPr>
              <a:xfrm>
                <a:off x="-29" y="1728"/>
                <a:ext cx="0" cy="3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Shape 121"/>
              <p:cNvSpPr/>
              <p:nvPr/>
            </p:nvSpPr>
            <p:spPr>
              <a:xfrm>
                <a:off x="-24" y="79"/>
                <a:ext cx="600" cy="300"/>
              </a:xfrm>
              <a:custGeom>
                <a:avLst/>
                <a:gdLst/>
                <a:ahLst/>
                <a:cxnLst/>
                <a:rect l="0" t="0" r="0" b="0"/>
                <a:pathLst>
                  <a:path w="120000" h="120000" extrusionOk="0">
                    <a:moveTo>
                      <a:pt x="681" y="120000"/>
                    </a:moveTo>
                    <a:lnTo>
                      <a:pt x="0" y="115434"/>
                    </a:lnTo>
                    <a:lnTo>
                      <a:pt x="119318" y="0"/>
                    </a:lnTo>
                    <a:lnTo>
                      <a:pt x="120000" y="3913"/>
                    </a:lnTo>
                    <a:lnTo>
                      <a:pt x="681"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Shape 122"/>
              <p:cNvSpPr/>
              <p:nvPr/>
            </p:nvSpPr>
            <p:spPr>
              <a:xfrm>
                <a:off x="-720" y="624"/>
                <a:ext cx="300" cy="300"/>
              </a:xfrm>
              <a:custGeom>
                <a:avLst/>
                <a:gdLst/>
                <a:ahLst/>
                <a:cxnLst/>
                <a:rect l="0" t="0" r="0" b="0"/>
                <a:pathLst>
                  <a:path w="120000" h="120000" extrusionOk="0">
                    <a:moveTo>
                      <a:pt x="118684" y="120000"/>
                    </a:moveTo>
                    <a:lnTo>
                      <a:pt x="0" y="4615"/>
                    </a:lnTo>
                    <a:lnTo>
                      <a:pt x="986" y="0"/>
                    </a:lnTo>
                    <a:lnTo>
                      <a:pt x="119999" y="116043"/>
                    </a:lnTo>
                    <a:lnTo>
                      <a:pt x="118684"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Shape 123"/>
              <p:cNvSpPr/>
              <p:nvPr/>
            </p:nvSpPr>
            <p:spPr>
              <a:xfrm>
                <a:off x="273" y="87"/>
                <a:ext cx="300" cy="300"/>
              </a:xfrm>
              <a:custGeom>
                <a:avLst/>
                <a:gdLst/>
                <a:ahLst/>
                <a:cxnLst/>
                <a:rect l="0" t="0" r="0" b="0"/>
                <a:pathLst>
                  <a:path w="120000" h="120000" extrusionOk="0">
                    <a:moveTo>
                      <a:pt x="3529" y="120000"/>
                    </a:moveTo>
                    <a:lnTo>
                      <a:pt x="0" y="118333"/>
                    </a:lnTo>
                    <a:lnTo>
                      <a:pt x="115462" y="0"/>
                    </a:lnTo>
                    <a:lnTo>
                      <a:pt x="120000" y="1000"/>
                    </a:lnTo>
                    <a:lnTo>
                      <a:pt x="352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Shape 124"/>
              <p:cNvSpPr/>
              <p:nvPr/>
            </p:nvSpPr>
            <p:spPr>
              <a:xfrm>
                <a:off x="492" y="86"/>
                <a:ext cx="900" cy="900"/>
              </a:xfrm>
              <a:custGeom>
                <a:avLst/>
                <a:gdLst/>
                <a:ahLst/>
                <a:cxnLst/>
                <a:rect l="0" t="0" r="0" b="0"/>
                <a:pathLst>
                  <a:path w="120000" h="120000" extrusionOk="0">
                    <a:moveTo>
                      <a:pt x="119303" y="120000"/>
                    </a:moveTo>
                    <a:lnTo>
                      <a:pt x="0" y="1093"/>
                    </a:lnTo>
                    <a:lnTo>
                      <a:pt x="696" y="0"/>
                    </a:lnTo>
                    <a:lnTo>
                      <a:pt x="120000" y="119218"/>
                    </a:lnTo>
                    <a:lnTo>
                      <a:pt x="119303"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Shape 125"/>
              <p:cNvSpPr/>
              <p:nvPr/>
            </p:nvSpPr>
            <p:spPr>
              <a:xfrm>
                <a:off x="432" y="47"/>
                <a:ext cx="0" cy="0"/>
              </a:xfrm>
              <a:custGeom>
                <a:avLst/>
                <a:gdLst/>
                <a:ahLst/>
                <a:cxnLst/>
                <a:rect l="0" t="0" r="0" b="0"/>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Shape 126"/>
              <p:cNvSpPr/>
              <p:nvPr/>
            </p:nvSpPr>
            <p:spPr>
              <a:xfrm>
                <a:off x="460" y="14"/>
                <a:ext cx="0" cy="0"/>
              </a:xfrm>
              <a:custGeom>
                <a:avLst/>
                <a:gdLst/>
                <a:ahLst/>
                <a:cxnLst/>
                <a:rect l="0" t="0" r="0" b="0"/>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Shape 127"/>
              <p:cNvSpPr/>
              <p:nvPr/>
            </p:nvSpPr>
            <p:spPr>
              <a:xfrm>
                <a:off x="409" y="-12"/>
                <a:ext cx="0" cy="0"/>
              </a:xfrm>
              <a:custGeom>
                <a:avLst/>
                <a:gdLst/>
                <a:ahLst/>
                <a:cxnLst/>
                <a:rect l="0" t="0" r="0" b="0"/>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Shape 128"/>
              <p:cNvSpPr/>
              <p:nvPr/>
            </p:nvSpPr>
            <p:spPr>
              <a:xfrm>
                <a:off x="467" y="3"/>
                <a:ext cx="0" cy="300"/>
              </a:xfrm>
              <a:custGeom>
                <a:avLst/>
                <a:gdLst/>
                <a:ahLst/>
                <a:cxnLst/>
                <a:rect l="0" t="0" r="0" b="0"/>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Shape 129"/>
              <p:cNvSpPr/>
              <p:nvPr/>
            </p:nvSpPr>
            <p:spPr>
              <a:xfrm>
                <a:off x="938" y="852"/>
                <a:ext cx="300" cy="300"/>
              </a:xfrm>
              <a:custGeom>
                <a:avLst/>
                <a:gdLst/>
                <a:ahLst/>
                <a:cxnLst/>
                <a:rect l="0" t="0" r="0" b="0"/>
                <a:pathLst>
                  <a:path w="120000" h="120000" extrusionOk="0">
                    <a:moveTo>
                      <a:pt x="1485" y="120000"/>
                    </a:moveTo>
                    <a:lnTo>
                      <a:pt x="0" y="116500"/>
                    </a:lnTo>
                    <a:lnTo>
                      <a:pt x="118514" y="0"/>
                    </a:lnTo>
                    <a:lnTo>
                      <a:pt x="120000" y="3500"/>
                    </a:lnTo>
                    <a:lnTo>
                      <a:pt x="1485"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Shape 130"/>
              <p:cNvSpPr/>
              <p:nvPr/>
            </p:nvSpPr>
            <p:spPr>
              <a:xfrm>
                <a:off x="926" y="850"/>
                <a:ext cx="300" cy="900"/>
              </a:xfrm>
              <a:custGeom>
                <a:avLst/>
                <a:gdLst/>
                <a:ahLst/>
                <a:cxnLst/>
                <a:rect l="0" t="0" r="0" b="0"/>
                <a:pathLst>
                  <a:path w="120000" h="120000" extrusionOk="0">
                    <a:moveTo>
                      <a:pt x="2009" y="120000"/>
                    </a:moveTo>
                    <a:lnTo>
                      <a:pt x="0" y="119644"/>
                    </a:lnTo>
                    <a:lnTo>
                      <a:pt x="117990" y="0"/>
                    </a:lnTo>
                    <a:lnTo>
                      <a:pt x="119999" y="473"/>
                    </a:lnTo>
                    <a:lnTo>
                      <a:pt x="200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 name="Shape 131"/>
              <p:cNvSpPr/>
              <p:nvPr/>
            </p:nvSpPr>
            <p:spPr>
              <a:xfrm>
                <a:off x="1310" y="604"/>
                <a:ext cx="0" cy="299"/>
              </a:xfrm>
              <a:custGeom>
                <a:avLst/>
                <a:gdLst/>
                <a:ahLst/>
                <a:cxnLst/>
                <a:rect l="0" t="0" r="0" b="0"/>
                <a:pathLst>
                  <a:path w="120000" h="120000" extrusionOk="0">
                    <a:moveTo>
                      <a:pt x="88235" y="120000"/>
                    </a:moveTo>
                    <a:lnTo>
                      <a:pt x="0" y="0"/>
                    </a:lnTo>
                    <a:lnTo>
                      <a:pt x="28235" y="0"/>
                    </a:lnTo>
                    <a:lnTo>
                      <a:pt x="120000" y="119032"/>
                    </a:lnTo>
                    <a:lnTo>
                      <a:pt x="88235"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 name="Shape 132"/>
              <p:cNvSpPr/>
              <p:nvPr/>
            </p:nvSpPr>
            <p:spPr>
              <a:xfrm>
                <a:off x="570" y="1427"/>
                <a:ext cx="299" cy="300"/>
              </a:xfrm>
              <a:custGeom>
                <a:avLst/>
                <a:gdLst/>
                <a:ahLst/>
                <a:cxnLst/>
                <a:rect l="0" t="0" r="0" b="0"/>
                <a:pathLst>
                  <a:path w="120000" h="120000" extrusionOk="0">
                    <a:moveTo>
                      <a:pt x="117698" y="120000"/>
                    </a:moveTo>
                    <a:lnTo>
                      <a:pt x="0" y="1967"/>
                    </a:lnTo>
                    <a:lnTo>
                      <a:pt x="1643" y="0"/>
                    </a:lnTo>
                    <a:lnTo>
                      <a:pt x="119999" y="118594"/>
                    </a:lnTo>
                    <a:lnTo>
                      <a:pt x="117698"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3" name="Shape 133"/>
              <p:cNvSpPr/>
              <p:nvPr/>
            </p:nvSpPr>
            <p:spPr>
              <a:xfrm>
                <a:off x="687" y="1856"/>
                <a:ext cx="299"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4" name="Shape 134"/>
              <p:cNvSpPr/>
              <p:nvPr/>
            </p:nvSpPr>
            <p:spPr>
              <a:xfrm>
                <a:off x="925" y="1861"/>
                <a:ext cx="300" cy="300"/>
              </a:xfrm>
              <a:custGeom>
                <a:avLst/>
                <a:gdLst/>
                <a:ahLst/>
                <a:cxnLst/>
                <a:rect l="0" t="0" r="0" b="0"/>
                <a:pathLst>
                  <a:path w="120000" h="120000" extrusionOk="0">
                    <a:moveTo>
                      <a:pt x="118255" y="120000"/>
                    </a:moveTo>
                    <a:lnTo>
                      <a:pt x="0" y="3065"/>
                    </a:lnTo>
                    <a:lnTo>
                      <a:pt x="1744" y="0"/>
                    </a:lnTo>
                    <a:lnTo>
                      <a:pt x="120000" y="117810"/>
                    </a:lnTo>
                    <a:lnTo>
                      <a:pt x="118255"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5" name="Shape 135"/>
              <p:cNvSpPr/>
              <p:nvPr/>
            </p:nvSpPr>
            <p:spPr>
              <a:xfrm>
                <a:off x="935" y="1711"/>
                <a:ext cx="600" cy="0"/>
              </a:xfrm>
              <a:custGeom>
                <a:avLst/>
                <a:gdLst/>
                <a:ahLst/>
                <a:cxnLst/>
                <a:rect l="0" t="0" r="0" b="0"/>
                <a:pathLst>
                  <a:path w="120000" h="120000" extrusionOk="0">
                    <a:moveTo>
                      <a:pt x="489" y="120000"/>
                    </a:moveTo>
                    <a:lnTo>
                      <a:pt x="0" y="112751"/>
                    </a:lnTo>
                    <a:lnTo>
                      <a:pt x="119020" y="0"/>
                    </a:lnTo>
                    <a:lnTo>
                      <a:pt x="120000" y="6442"/>
                    </a:lnTo>
                    <a:lnTo>
                      <a:pt x="48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6" name="Shape 136"/>
              <p:cNvSpPr/>
              <p:nvPr/>
            </p:nvSpPr>
            <p:spPr>
              <a:xfrm>
                <a:off x="5946" y="2968"/>
                <a:ext cx="0" cy="0"/>
              </a:xfrm>
              <a:custGeom>
                <a:avLst/>
                <a:gdLst/>
                <a:ahLst/>
                <a:cxnLst/>
                <a:rect l="0" t="0" r="0" b="0"/>
                <a:pathLst>
                  <a:path w="120000" h="120000" extrusionOk="0">
                    <a:moveTo>
                      <a:pt x="51891" y="119999"/>
                    </a:moveTo>
                    <a:cubicBezTo>
                      <a:pt x="43783" y="119999"/>
                      <a:pt x="37297" y="117894"/>
                      <a:pt x="30810" y="115789"/>
                    </a:cubicBezTo>
                    <a:cubicBezTo>
                      <a:pt x="19459" y="111578"/>
                      <a:pt x="8108" y="103157"/>
                      <a:pt x="0" y="90526"/>
                    </a:cubicBezTo>
                    <a:cubicBezTo>
                      <a:pt x="3243" y="86315"/>
                      <a:pt x="3243" y="86315"/>
                      <a:pt x="3243" y="86315"/>
                    </a:cubicBezTo>
                    <a:cubicBezTo>
                      <a:pt x="11351" y="96842"/>
                      <a:pt x="21081" y="105263"/>
                      <a:pt x="32432" y="109473"/>
                    </a:cubicBezTo>
                    <a:cubicBezTo>
                      <a:pt x="48648" y="115789"/>
                      <a:pt x="64864" y="115789"/>
                      <a:pt x="79459" y="105263"/>
                    </a:cubicBezTo>
                    <a:cubicBezTo>
                      <a:pt x="94054" y="94736"/>
                      <a:pt x="105405" y="77894"/>
                      <a:pt x="110270" y="56842"/>
                    </a:cubicBezTo>
                    <a:cubicBezTo>
                      <a:pt x="115135" y="40000"/>
                      <a:pt x="113513" y="18947"/>
                      <a:pt x="108648" y="2105"/>
                    </a:cubicBezTo>
                    <a:cubicBezTo>
                      <a:pt x="113513" y="0"/>
                      <a:pt x="113513" y="0"/>
                      <a:pt x="113513" y="0"/>
                    </a:cubicBezTo>
                    <a:cubicBezTo>
                      <a:pt x="118378" y="18947"/>
                      <a:pt x="120000" y="40000"/>
                      <a:pt x="115135" y="58947"/>
                    </a:cubicBezTo>
                    <a:cubicBezTo>
                      <a:pt x="110270" y="82105"/>
                      <a:pt x="97297" y="98947"/>
                      <a:pt x="82702" y="109473"/>
                    </a:cubicBezTo>
                    <a:cubicBezTo>
                      <a:pt x="72972" y="117894"/>
                      <a:pt x="61621" y="119999"/>
                      <a:pt x="51891" y="11999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7" name="Shape 137"/>
              <p:cNvSpPr/>
              <p:nvPr/>
            </p:nvSpPr>
            <p:spPr>
              <a:xfrm>
                <a:off x="5929" y="2928"/>
                <a:ext cx="0" cy="0"/>
              </a:xfrm>
              <a:custGeom>
                <a:avLst/>
                <a:gdLst/>
                <a:ahLst/>
                <a:cxnLst/>
                <a:rect l="0" t="0" r="0" b="0"/>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Shape 138"/>
              <p:cNvSpPr/>
              <p:nvPr/>
            </p:nvSpPr>
            <p:spPr>
              <a:xfrm>
                <a:off x="5897" y="2953"/>
                <a:ext cx="0" cy="0"/>
              </a:xfrm>
              <a:custGeom>
                <a:avLst/>
                <a:gdLst/>
                <a:ahLst/>
                <a:cxnLst/>
                <a:rect l="0" t="0" r="0" b="0"/>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52500" y="91267"/>
                      <a:pt x="120000" y="113239"/>
                    </a:cubicBezTo>
                    <a:lnTo>
                      <a:pt x="10875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Shape 139"/>
              <p:cNvSpPr/>
              <p:nvPr/>
            </p:nvSpPr>
            <p:spPr>
              <a:xfrm>
                <a:off x="5939" y="2894"/>
                <a:ext cx="300" cy="300"/>
              </a:xfrm>
              <a:custGeom>
                <a:avLst/>
                <a:gdLst/>
                <a:ahLst/>
                <a:cxnLst/>
                <a:rect l="0" t="0" r="0" b="0"/>
                <a:pathLst>
                  <a:path w="120000" h="120000" extrusionOk="0">
                    <a:moveTo>
                      <a:pt x="100645" y="120000"/>
                    </a:moveTo>
                    <a:cubicBezTo>
                      <a:pt x="96774" y="115000"/>
                      <a:pt x="96774" y="115000"/>
                      <a:pt x="96774" y="115000"/>
                    </a:cubicBezTo>
                    <a:cubicBezTo>
                      <a:pt x="101935" y="108750"/>
                      <a:pt x="105806" y="101250"/>
                      <a:pt x="108387" y="93750"/>
                    </a:cubicBezTo>
                    <a:cubicBezTo>
                      <a:pt x="113548" y="77500"/>
                      <a:pt x="112258" y="60000"/>
                      <a:pt x="104516" y="45000"/>
                    </a:cubicBezTo>
                    <a:cubicBezTo>
                      <a:pt x="96774" y="30000"/>
                      <a:pt x="82580" y="18750"/>
                      <a:pt x="65806" y="13750"/>
                    </a:cubicBezTo>
                    <a:cubicBezTo>
                      <a:pt x="43870" y="7500"/>
                      <a:pt x="20645" y="11250"/>
                      <a:pt x="3870" y="25000"/>
                    </a:cubicBezTo>
                    <a:cubicBezTo>
                      <a:pt x="0" y="20000"/>
                      <a:pt x="0" y="20000"/>
                      <a:pt x="0" y="20000"/>
                    </a:cubicBezTo>
                    <a:cubicBezTo>
                      <a:pt x="19354" y="5000"/>
                      <a:pt x="43870" y="0"/>
                      <a:pt x="67096" y="7500"/>
                    </a:cubicBezTo>
                    <a:cubicBezTo>
                      <a:pt x="85161" y="13750"/>
                      <a:pt x="100645" y="25000"/>
                      <a:pt x="109677" y="41250"/>
                    </a:cubicBezTo>
                    <a:cubicBezTo>
                      <a:pt x="118709" y="58750"/>
                      <a:pt x="120000" y="77500"/>
                      <a:pt x="114838" y="95000"/>
                    </a:cubicBezTo>
                    <a:cubicBezTo>
                      <a:pt x="112258" y="103750"/>
                      <a:pt x="107096" y="112500"/>
                      <a:pt x="100645"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Shape 140"/>
              <p:cNvSpPr/>
              <p:nvPr/>
            </p:nvSpPr>
            <p:spPr>
              <a:xfrm>
                <a:off x="2502" y="1618"/>
                <a:ext cx="300" cy="300"/>
              </a:xfrm>
              <a:custGeom>
                <a:avLst/>
                <a:gdLst/>
                <a:ahLst/>
                <a:cxnLst/>
                <a:rect l="0" t="0" r="0" b="0"/>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Shape 141"/>
              <p:cNvSpPr/>
              <p:nvPr/>
            </p:nvSpPr>
            <p:spPr>
              <a:xfrm>
                <a:off x="1990" y="2084"/>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Shape 142"/>
              <p:cNvSpPr/>
              <p:nvPr/>
            </p:nvSpPr>
            <p:spPr>
              <a:xfrm>
                <a:off x="1965" y="2057"/>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Shape 143"/>
              <p:cNvSpPr/>
              <p:nvPr/>
            </p:nvSpPr>
            <p:spPr>
              <a:xfrm>
                <a:off x="1965" y="2030"/>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Shape 144"/>
              <p:cNvSpPr/>
              <p:nvPr/>
            </p:nvSpPr>
            <p:spPr>
              <a:xfrm>
                <a:off x="1990" y="2057"/>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Shape 145"/>
              <p:cNvSpPr/>
              <p:nvPr/>
            </p:nvSpPr>
            <p:spPr>
              <a:xfrm>
                <a:off x="2016" y="2057"/>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Shape 146"/>
              <p:cNvSpPr/>
              <p:nvPr/>
            </p:nvSpPr>
            <p:spPr>
              <a:xfrm>
                <a:off x="2016" y="2030"/>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Shape 147"/>
              <p:cNvSpPr/>
              <p:nvPr/>
            </p:nvSpPr>
            <p:spPr>
              <a:xfrm>
                <a:off x="2016" y="2084"/>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Shape 148"/>
              <p:cNvSpPr/>
              <p:nvPr/>
            </p:nvSpPr>
            <p:spPr>
              <a:xfrm>
                <a:off x="1990" y="2030"/>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Shape 149"/>
              <p:cNvSpPr/>
              <p:nvPr/>
            </p:nvSpPr>
            <p:spPr>
              <a:xfrm>
                <a:off x="1965" y="2084"/>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Shape 150"/>
              <p:cNvSpPr/>
              <p:nvPr/>
            </p:nvSpPr>
            <p:spPr>
              <a:xfrm>
                <a:off x="1913" y="2084"/>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Shape 151"/>
              <p:cNvSpPr/>
              <p:nvPr/>
            </p:nvSpPr>
            <p:spPr>
              <a:xfrm>
                <a:off x="1913" y="2057"/>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Shape 152"/>
              <p:cNvSpPr/>
              <p:nvPr/>
            </p:nvSpPr>
            <p:spPr>
              <a:xfrm>
                <a:off x="1938" y="2030"/>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Shape 153"/>
              <p:cNvSpPr/>
              <p:nvPr/>
            </p:nvSpPr>
            <p:spPr>
              <a:xfrm>
                <a:off x="1938" y="2084"/>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Shape 154"/>
              <p:cNvSpPr/>
              <p:nvPr/>
            </p:nvSpPr>
            <p:spPr>
              <a:xfrm>
                <a:off x="1913" y="2030"/>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5" name="Shape 155"/>
              <p:cNvSpPr/>
              <p:nvPr/>
            </p:nvSpPr>
            <p:spPr>
              <a:xfrm>
                <a:off x="1938" y="2057"/>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6" name="Shape 156"/>
              <p:cNvSpPr/>
              <p:nvPr/>
            </p:nvSpPr>
            <p:spPr>
              <a:xfrm>
                <a:off x="1928" y="1961"/>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7" name="Shape 157"/>
              <p:cNvSpPr/>
              <p:nvPr/>
            </p:nvSpPr>
            <p:spPr>
              <a:xfrm>
                <a:off x="2000" y="1961"/>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8" name="Shape 158"/>
              <p:cNvSpPr/>
              <p:nvPr/>
            </p:nvSpPr>
            <p:spPr>
              <a:xfrm>
                <a:off x="1889" y="1976"/>
                <a:ext cx="300" cy="300"/>
              </a:xfrm>
              <a:custGeom>
                <a:avLst/>
                <a:gdLst/>
                <a:ahLst/>
                <a:cxnLst/>
                <a:rect l="0" t="0" r="0" b="0"/>
                <a:pathLst>
                  <a:path w="120000" h="120000" extrusionOk="0">
                    <a:moveTo>
                      <a:pt x="99036" y="0"/>
                    </a:moveTo>
                    <a:lnTo>
                      <a:pt x="99036" y="17483"/>
                    </a:lnTo>
                    <a:lnTo>
                      <a:pt x="72289" y="17483"/>
                    </a:lnTo>
                    <a:lnTo>
                      <a:pt x="72289" y="0"/>
                    </a:lnTo>
                    <a:lnTo>
                      <a:pt x="47710" y="0"/>
                    </a:lnTo>
                    <a:lnTo>
                      <a:pt x="47710" y="17483"/>
                    </a:lnTo>
                    <a:lnTo>
                      <a:pt x="19518" y="17483"/>
                    </a:lnTo>
                    <a:lnTo>
                      <a:pt x="19518" y="0"/>
                    </a:lnTo>
                    <a:lnTo>
                      <a:pt x="0" y="0"/>
                    </a:lnTo>
                    <a:lnTo>
                      <a:pt x="0" y="120000"/>
                    </a:lnTo>
                    <a:lnTo>
                      <a:pt x="119999" y="120000"/>
                    </a:lnTo>
                    <a:lnTo>
                      <a:pt x="119999" y="0"/>
                    </a:lnTo>
                    <a:lnTo>
                      <a:pt x="99036" y="0"/>
                    </a:lnTo>
                    <a:close/>
                    <a:moveTo>
                      <a:pt x="114939" y="114437"/>
                    </a:moveTo>
                    <a:lnTo>
                      <a:pt x="5060" y="114437"/>
                    </a:lnTo>
                    <a:lnTo>
                      <a:pt x="5060" y="27019"/>
                    </a:lnTo>
                    <a:lnTo>
                      <a:pt x="114939" y="27019"/>
                    </a:lnTo>
                    <a:lnTo>
                      <a:pt x="114939" y="11443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9" name="Shape 159"/>
              <p:cNvSpPr/>
              <p:nvPr/>
            </p:nvSpPr>
            <p:spPr>
              <a:xfrm>
                <a:off x="2208" y="1261"/>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 name="Shape 160"/>
              <p:cNvSpPr/>
              <p:nvPr/>
            </p:nvSpPr>
            <p:spPr>
              <a:xfrm>
                <a:off x="1958" y="952"/>
                <a:ext cx="0" cy="0"/>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 name="Shape 161"/>
              <p:cNvSpPr/>
              <p:nvPr/>
            </p:nvSpPr>
            <p:spPr>
              <a:xfrm>
                <a:off x="1958" y="1011"/>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2" name="Shape 162"/>
              <p:cNvSpPr/>
              <p:nvPr/>
            </p:nvSpPr>
            <p:spPr>
              <a:xfrm>
                <a:off x="1958" y="1057"/>
                <a:ext cx="0" cy="0"/>
              </a:xfrm>
              <a:custGeom>
                <a:avLst/>
                <a:gdLst/>
                <a:ahLst/>
                <a:cxnLst/>
                <a:rect l="0" t="0" r="0" b="0"/>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 name="Shape 163"/>
              <p:cNvSpPr/>
              <p:nvPr/>
            </p:nvSpPr>
            <p:spPr>
              <a:xfrm>
                <a:off x="2370" y="728"/>
                <a:ext cx="300" cy="299"/>
              </a:xfrm>
              <a:custGeom>
                <a:avLst/>
                <a:gdLst/>
                <a:ahLst/>
                <a:cxnLst/>
                <a:rect l="0" t="0" r="0" b="0"/>
                <a:pathLst>
                  <a:path w="120000" h="120000" extrusionOk="0">
                    <a:moveTo>
                      <a:pt x="83076" y="53964"/>
                    </a:moveTo>
                    <a:lnTo>
                      <a:pt x="37633" y="53964"/>
                    </a:lnTo>
                    <a:lnTo>
                      <a:pt x="37633" y="48994"/>
                    </a:lnTo>
                    <a:lnTo>
                      <a:pt x="83076" y="48994"/>
                    </a:lnTo>
                    <a:lnTo>
                      <a:pt x="83076" y="53964"/>
                    </a:lnTo>
                    <a:close/>
                    <a:moveTo>
                      <a:pt x="83076" y="68165"/>
                    </a:moveTo>
                    <a:lnTo>
                      <a:pt x="37633" y="68165"/>
                    </a:lnTo>
                    <a:lnTo>
                      <a:pt x="37633" y="73846"/>
                    </a:lnTo>
                    <a:lnTo>
                      <a:pt x="83076" y="73846"/>
                    </a:lnTo>
                    <a:lnTo>
                      <a:pt x="83076" y="68165"/>
                    </a:lnTo>
                    <a:close/>
                    <a:moveTo>
                      <a:pt x="83076" y="27692"/>
                    </a:moveTo>
                    <a:lnTo>
                      <a:pt x="37633" y="27692"/>
                    </a:lnTo>
                    <a:lnTo>
                      <a:pt x="37633" y="33372"/>
                    </a:lnTo>
                    <a:lnTo>
                      <a:pt x="83076" y="33372"/>
                    </a:lnTo>
                    <a:lnTo>
                      <a:pt x="83076" y="27692"/>
                    </a:lnTo>
                    <a:close/>
                    <a:moveTo>
                      <a:pt x="83076" y="89467"/>
                    </a:moveTo>
                    <a:lnTo>
                      <a:pt x="37633" y="89467"/>
                    </a:lnTo>
                    <a:lnTo>
                      <a:pt x="37633" y="94437"/>
                    </a:lnTo>
                    <a:lnTo>
                      <a:pt x="83076" y="94437"/>
                    </a:lnTo>
                    <a:lnTo>
                      <a:pt x="83076" y="89467"/>
                    </a:lnTo>
                    <a:close/>
                    <a:moveTo>
                      <a:pt x="120000" y="120000"/>
                    </a:moveTo>
                    <a:lnTo>
                      <a:pt x="0" y="120000"/>
                    </a:lnTo>
                    <a:lnTo>
                      <a:pt x="0" y="0"/>
                    </a:lnTo>
                    <a:lnTo>
                      <a:pt x="120000" y="0"/>
                    </a:lnTo>
                    <a:lnTo>
                      <a:pt x="120000" y="120000"/>
                    </a:lnTo>
                    <a:close/>
                    <a:moveTo>
                      <a:pt x="115029" y="5680"/>
                    </a:moveTo>
                    <a:lnTo>
                      <a:pt x="6390" y="5680"/>
                    </a:lnTo>
                    <a:lnTo>
                      <a:pt x="6390" y="115029"/>
                    </a:lnTo>
                    <a:lnTo>
                      <a:pt x="115029" y="115029"/>
                    </a:lnTo>
                    <a:lnTo>
                      <a:pt x="115029" y="568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 name="Shape 164"/>
              <p:cNvSpPr/>
              <p:nvPr/>
            </p:nvSpPr>
            <p:spPr>
              <a:xfrm>
                <a:off x="2990" y="712"/>
                <a:ext cx="0" cy="299"/>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 name="Shape 165"/>
              <p:cNvSpPr/>
              <p:nvPr/>
            </p:nvSpPr>
            <p:spPr>
              <a:xfrm>
                <a:off x="791" y="3109"/>
                <a:ext cx="0" cy="300"/>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 name="Shape 166"/>
              <p:cNvSpPr/>
              <p:nvPr/>
            </p:nvSpPr>
            <p:spPr>
              <a:xfrm>
                <a:off x="4299" y="776"/>
                <a:ext cx="0" cy="300"/>
              </a:xfrm>
              <a:custGeom>
                <a:avLst/>
                <a:gdLst/>
                <a:ahLst/>
                <a:cxnLst/>
                <a:rect l="0" t="0" r="0" b="0"/>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7" name="Shape 167"/>
              <p:cNvSpPr/>
              <p:nvPr/>
            </p:nvSpPr>
            <p:spPr>
              <a:xfrm>
                <a:off x="4350" y="855"/>
                <a:ext cx="0" cy="0"/>
              </a:xfrm>
              <a:prstGeom prst="ellipse">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8" name="Shape 168"/>
              <p:cNvSpPr/>
              <p:nvPr/>
            </p:nvSpPr>
            <p:spPr>
              <a:xfrm>
                <a:off x="4799" y="860"/>
                <a:ext cx="300" cy="0"/>
              </a:xfrm>
              <a:custGeom>
                <a:avLst/>
                <a:gdLst/>
                <a:ahLst/>
                <a:cxnLst/>
                <a:rect l="0" t="0" r="0" b="0"/>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9" name="Shape 169"/>
              <p:cNvSpPr/>
              <p:nvPr/>
            </p:nvSpPr>
            <p:spPr>
              <a:xfrm>
                <a:off x="4799" y="953"/>
                <a:ext cx="30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0" name="Shape 170"/>
              <p:cNvSpPr/>
              <p:nvPr/>
            </p:nvSpPr>
            <p:spPr>
              <a:xfrm>
                <a:off x="4799" y="986"/>
                <a:ext cx="30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1" name="Shape 171"/>
              <p:cNvSpPr/>
              <p:nvPr/>
            </p:nvSpPr>
            <p:spPr>
              <a:xfrm>
                <a:off x="4799" y="1019"/>
                <a:ext cx="30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 name="Shape 172"/>
              <p:cNvSpPr/>
              <p:nvPr/>
            </p:nvSpPr>
            <p:spPr>
              <a:xfrm>
                <a:off x="5172" y="1550"/>
                <a:ext cx="300" cy="0"/>
              </a:xfrm>
              <a:custGeom>
                <a:avLst/>
                <a:gdLst/>
                <a:ahLst/>
                <a:cxnLst/>
                <a:rect l="0" t="0" r="0" b="0"/>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 name="Shape 173"/>
              <p:cNvSpPr/>
              <p:nvPr/>
            </p:nvSpPr>
            <p:spPr>
              <a:xfrm>
                <a:off x="3511" y="867"/>
                <a:ext cx="300" cy="0"/>
              </a:xfrm>
              <a:custGeom>
                <a:avLst/>
                <a:gdLst/>
                <a:ahLst/>
                <a:cxnLst/>
                <a:rect l="0" t="0" r="0" b="0"/>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 name="Shape 174"/>
              <p:cNvSpPr/>
              <p:nvPr/>
            </p:nvSpPr>
            <p:spPr>
              <a:xfrm>
                <a:off x="2781" y="1393"/>
                <a:ext cx="300" cy="300"/>
              </a:xfrm>
              <a:custGeom>
                <a:avLst/>
                <a:gdLst/>
                <a:ahLst/>
                <a:cxnLst/>
                <a:rect l="0" t="0" r="0" b="0"/>
                <a:pathLst>
                  <a:path w="120000" h="120000" extrusionOk="0">
                    <a:moveTo>
                      <a:pt x="104914" y="39036"/>
                    </a:moveTo>
                    <a:lnTo>
                      <a:pt x="104914" y="21686"/>
                    </a:lnTo>
                    <a:lnTo>
                      <a:pt x="84342" y="21686"/>
                    </a:lnTo>
                    <a:lnTo>
                      <a:pt x="60342" y="0"/>
                    </a:lnTo>
                    <a:lnTo>
                      <a:pt x="33600" y="21686"/>
                    </a:lnTo>
                    <a:lnTo>
                      <a:pt x="13714" y="21686"/>
                    </a:lnTo>
                    <a:lnTo>
                      <a:pt x="13714" y="37590"/>
                    </a:lnTo>
                    <a:lnTo>
                      <a:pt x="0" y="49879"/>
                    </a:lnTo>
                    <a:lnTo>
                      <a:pt x="0" y="119999"/>
                    </a:lnTo>
                    <a:lnTo>
                      <a:pt x="119999" y="119999"/>
                    </a:lnTo>
                    <a:lnTo>
                      <a:pt x="119999" y="49879"/>
                    </a:lnTo>
                    <a:lnTo>
                      <a:pt x="104914" y="39036"/>
                    </a:lnTo>
                    <a:close/>
                    <a:moveTo>
                      <a:pt x="114514" y="114939"/>
                    </a:moveTo>
                    <a:lnTo>
                      <a:pt x="4114" y="114939"/>
                    </a:lnTo>
                    <a:lnTo>
                      <a:pt x="4114" y="53493"/>
                    </a:lnTo>
                    <a:lnTo>
                      <a:pt x="19200" y="41204"/>
                    </a:lnTo>
                    <a:lnTo>
                      <a:pt x="19200" y="26746"/>
                    </a:lnTo>
                    <a:lnTo>
                      <a:pt x="35657" y="26746"/>
                    </a:lnTo>
                    <a:lnTo>
                      <a:pt x="60342" y="7228"/>
                    </a:lnTo>
                    <a:lnTo>
                      <a:pt x="82285" y="26746"/>
                    </a:lnTo>
                    <a:lnTo>
                      <a:pt x="100800" y="26746"/>
                    </a:lnTo>
                    <a:lnTo>
                      <a:pt x="100800" y="41204"/>
                    </a:lnTo>
                    <a:lnTo>
                      <a:pt x="114514" y="53493"/>
                    </a:lnTo>
                    <a:lnTo>
                      <a:pt x="114514" y="114939"/>
                    </a:lnTo>
                    <a:close/>
                    <a:moveTo>
                      <a:pt x="24000" y="65783"/>
                    </a:moveTo>
                    <a:lnTo>
                      <a:pt x="60342" y="91807"/>
                    </a:lnTo>
                    <a:lnTo>
                      <a:pt x="96000" y="67228"/>
                    </a:lnTo>
                    <a:lnTo>
                      <a:pt x="96000" y="33253"/>
                    </a:lnTo>
                    <a:lnTo>
                      <a:pt x="24000" y="33253"/>
                    </a:lnTo>
                    <a:lnTo>
                      <a:pt x="24000" y="65783"/>
                    </a:lnTo>
                    <a:close/>
                    <a:moveTo>
                      <a:pt x="37714" y="41204"/>
                    </a:moveTo>
                    <a:lnTo>
                      <a:pt x="82285" y="41204"/>
                    </a:lnTo>
                    <a:lnTo>
                      <a:pt x="82285" y="47710"/>
                    </a:lnTo>
                    <a:lnTo>
                      <a:pt x="37714" y="47710"/>
                    </a:lnTo>
                    <a:lnTo>
                      <a:pt x="37714" y="41204"/>
                    </a:lnTo>
                    <a:close/>
                    <a:moveTo>
                      <a:pt x="37714" y="57108"/>
                    </a:moveTo>
                    <a:lnTo>
                      <a:pt x="82285" y="57108"/>
                    </a:lnTo>
                    <a:lnTo>
                      <a:pt x="82285" y="63614"/>
                    </a:lnTo>
                    <a:lnTo>
                      <a:pt x="37714" y="63614"/>
                    </a:lnTo>
                    <a:lnTo>
                      <a:pt x="37714" y="5710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5" name="Shape 175"/>
              <p:cNvSpPr/>
              <p:nvPr/>
            </p:nvSpPr>
            <p:spPr>
              <a:xfrm>
                <a:off x="7253" y="308"/>
                <a:ext cx="300" cy="300"/>
              </a:xfrm>
              <a:custGeom>
                <a:avLst/>
                <a:gdLst/>
                <a:ahLst/>
                <a:cxnLst/>
                <a:rect l="0" t="0" r="0" b="0"/>
                <a:pathLst>
                  <a:path w="120000" h="120000" extrusionOk="0">
                    <a:moveTo>
                      <a:pt x="104914" y="38048"/>
                    </a:moveTo>
                    <a:lnTo>
                      <a:pt x="104914" y="20487"/>
                    </a:lnTo>
                    <a:lnTo>
                      <a:pt x="84342" y="20487"/>
                    </a:lnTo>
                    <a:lnTo>
                      <a:pt x="60342" y="0"/>
                    </a:lnTo>
                    <a:lnTo>
                      <a:pt x="33600" y="20487"/>
                    </a:lnTo>
                    <a:lnTo>
                      <a:pt x="13714" y="20487"/>
                    </a:lnTo>
                    <a:lnTo>
                      <a:pt x="13714" y="38048"/>
                    </a:lnTo>
                    <a:lnTo>
                      <a:pt x="0" y="50487"/>
                    </a:lnTo>
                    <a:lnTo>
                      <a:pt x="0" y="120000"/>
                    </a:lnTo>
                    <a:lnTo>
                      <a:pt x="119999" y="120000"/>
                    </a:lnTo>
                    <a:lnTo>
                      <a:pt x="119999" y="50487"/>
                    </a:lnTo>
                    <a:lnTo>
                      <a:pt x="104914" y="38048"/>
                    </a:lnTo>
                    <a:close/>
                    <a:moveTo>
                      <a:pt x="114514" y="114878"/>
                    </a:moveTo>
                    <a:lnTo>
                      <a:pt x="4800" y="114878"/>
                    </a:lnTo>
                    <a:lnTo>
                      <a:pt x="4800" y="52682"/>
                    </a:lnTo>
                    <a:lnTo>
                      <a:pt x="19200" y="40975"/>
                    </a:lnTo>
                    <a:lnTo>
                      <a:pt x="19200" y="27073"/>
                    </a:lnTo>
                    <a:lnTo>
                      <a:pt x="35657" y="27073"/>
                    </a:lnTo>
                    <a:lnTo>
                      <a:pt x="60342" y="5853"/>
                    </a:lnTo>
                    <a:lnTo>
                      <a:pt x="82285" y="27073"/>
                    </a:lnTo>
                    <a:lnTo>
                      <a:pt x="100800" y="27073"/>
                    </a:lnTo>
                    <a:lnTo>
                      <a:pt x="100800" y="41707"/>
                    </a:lnTo>
                    <a:lnTo>
                      <a:pt x="114514" y="52682"/>
                    </a:lnTo>
                    <a:lnTo>
                      <a:pt x="114514" y="114878"/>
                    </a:lnTo>
                    <a:close/>
                    <a:moveTo>
                      <a:pt x="24000" y="66585"/>
                    </a:moveTo>
                    <a:lnTo>
                      <a:pt x="60342" y="91463"/>
                    </a:lnTo>
                    <a:lnTo>
                      <a:pt x="96000" y="66585"/>
                    </a:lnTo>
                    <a:lnTo>
                      <a:pt x="96000" y="32926"/>
                    </a:lnTo>
                    <a:lnTo>
                      <a:pt x="24000" y="32926"/>
                    </a:lnTo>
                    <a:lnTo>
                      <a:pt x="24000" y="66585"/>
                    </a:lnTo>
                    <a:close/>
                    <a:moveTo>
                      <a:pt x="37714" y="40975"/>
                    </a:moveTo>
                    <a:lnTo>
                      <a:pt x="82285" y="40975"/>
                    </a:lnTo>
                    <a:lnTo>
                      <a:pt x="82285" y="46829"/>
                    </a:lnTo>
                    <a:lnTo>
                      <a:pt x="37714" y="46829"/>
                    </a:lnTo>
                    <a:lnTo>
                      <a:pt x="37714" y="40975"/>
                    </a:lnTo>
                    <a:close/>
                    <a:moveTo>
                      <a:pt x="37714" y="56341"/>
                    </a:moveTo>
                    <a:lnTo>
                      <a:pt x="82285" y="56341"/>
                    </a:lnTo>
                    <a:lnTo>
                      <a:pt x="82285" y="62926"/>
                    </a:lnTo>
                    <a:lnTo>
                      <a:pt x="37714" y="62926"/>
                    </a:lnTo>
                    <a:lnTo>
                      <a:pt x="37714" y="5634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6" name="Shape 176"/>
              <p:cNvSpPr/>
              <p:nvPr/>
            </p:nvSpPr>
            <p:spPr>
              <a:xfrm>
                <a:off x="141" y="2961"/>
                <a:ext cx="300" cy="300"/>
              </a:xfrm>
              <a:custGeom>
                <a:avLst/>
                <a:gdLst/>
                <a:ahLst/>
                <a:cxnLst/>
                <a:rect l="0" t="0" r="0" b="0"/>
                <a:pathLst>
                  <a:path w="120000" h="120000" extrusionOk="0">
                    <a:moveTo>
                      <a:pt x="105681" y="39272"/>
                    </a:moveTo>
                    <a:lnTo>
                      <a:pt x="105681" y="21818"/>
                    </a:lnTo>
                    <a:lnTo>
                      <a:pt x="83863" y="21818"/>
                    </a:lnTo>
                    <a:lnTo>
                      <a:pt x="60000" y="0"/>
                    </a:lnTo>
                    <a:lnTo>
                      <a:pt x="34772" y="21818"/>
                    </a:lnTo>
                    <a:lnTo>
                      <a:pt x="15000" y="21818"/>
                    </a:lnTo>
                    <a:lnTo>
                      <a:pt x="15000" y="37818"/>
                    </a:lnTo>
                    <a:lnTo>
                      <a:pt x="0" y="50181"/>
                    </a:lnTo>
                    <a:lnTo>
                      <a:pt x="0" y="120000"/>
                    </a:lnTo>
                    <a:lnTo>
                      <a:pt x="120000" y="120000"/>
                    </a:lnTo>
                    <a:lnTo>
                      <a:pt x="120000" y="50181"/>
                    </a:lnTo>
                    <a:lnTo>
                      <a:pt x="105681" y="39272"/>
                    </a:lnTo>
                    <a:close/>
                    <a:moveTo>
                      <a:pt x="115227" y="115636"/>
                    </a:moveTo>
                    <a:lnTo>
                      <a:pt x="6136" y="115636"/>
                    </a:lnTo>
                    <a:lnTo>
                      <a:pt x="6136" y="53818"/>
                    </a:lnTo>
                    <a:lnTo>
                      <a:pt x="19772" y="41454"/>
                    </a:lnTo>
                    <a:lnTo>
                      <a:pt x="19772" y="26909"/>
                    </a:lnTo>
                    <a:lnTo>
                      <a:pt x="35454" y="26909"/>
                    </a:lnTo>
                    <a:lnTo>
                      <a:pt x="60000" y="7272"/>
                    </a:lnTo>
                    <a:lnTo>
                      <a:pt x="81818" y="26909"/>
                    </a:lnTo>
                    <a:lnTo>
                      <a:pt x="100227" y="26909"/>
                    </a:lnTo>
                    <a:lnTo>
                      <a:pt x="100227" y="41454"/>
                    </a:lnTo>
                    <a:lnTo>
                      <a:pt x="115227" y="53818"/>
                    </a:lnTo>
                    <a:lnTo>
                      <a:pt x="115227" y="115636"/>
                    </a:lnTo>
                    <a:close/>
                    <a:moveTo>
                      <a:pt x="24545" y="66181"/>
                    </a:moveTo>
                    <a:lnTo>
                      <a:pt x="60000" y="91636"/>
                    </a:lnTo>
                    <a:lnTo>
                      <a:pt x="95454" y="67636"/>
                    </a:lnTo>
                    <a:lnTo>
                      <a:pt x="95454" y="32727"/>
                    </a:lnTo>
                    <a:lnTo>
                      <a:pt x="24545" y="32727"/>
                    </a:lnTo>
                    <a:lnTo>
                      <a:pt x="24545" y="66181"/>
                    </a:lnTo>
                    <a:close/>
                    <a:moveTo>
                      <a:pt x="38181" y="41454"/>
                    </a:moveTo>
                    <a:lnTo>
                      <a:pt x="81818" y="41454"/>
                    </a:lnTo>
                    <a:lnTo>
                      <a:pt x="81818" y="48000"/>
                    </a:lnTo>
                    <a:lnTo>
                      <a:pt x="38181" y="48000"/>
                    </a:lnTo>
                    <a:lnTo>
                      <a:pt x="38181" y="41454"/>
                    </a:lnTo>
                    <a:close/>
                    <a:moveTo>
                      <a:pt x="38181" y="57454"/>
                    </a:moveTo>
                    <a:lnTo>
                      <a:pt x="81818" y="57454"/>
                    </a:lnTo>
                    <a:lnTo>
                      <a:pt x="81818" y="64000"/>
                    </a:lnTo>
                    <a:lnTo>
                      <a:pt x="38181" y="64000"/>
                    </a:lnTo>
                    <a:lnTo>
                      <a:pt x="38181" y="5745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 name="Shape 177"/>
              <p:cNvSpPr/>
              <p:nvPr/>
            </p:nvSpPr>
            <p:spPr>
              <a:xfrm>
                <a:off x="5000" y="1991"/>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Shape 178"/>
              <p:cNvSpPr/>
              <p:nvPr/>
            </p:nvSpPr>
            <p:spPr>
              <a:xfrm>
                <a:off x="5000" y="1968"/>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Shape 179"/>
              <p:cNvSpPr/>
              <p:nvPr/>
            </p:nvSpPr>
            <p:spPr>
              <a:xfrm>
                <a:off x="5000" y="1944"/>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Shape 180"/>
              <p:cNvSpPr/>
              <p:nvPr/>
            </p:nvSpPr>
            <p:spPr>
              <a:xfrm>
                <a:off x="5000" y="1922"/>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Shape 181"/>
              <p:cNvSpPr/>
              <p:nvPr/>
            </p:nvSpPr>
            <p:spPr>
              <a:xfrm>
                <a:off x="4914" y="1991"/>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Shape 182"/>
              <p:cNvSpPr/>
              <p:nvPr/>
            </p:nvSpPr>
            <p:spPr>
              <a:xfrm>
                <a:off x="4914" y="1968"/>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Shape 183"/>
              <p:cNvSpPr/>
              <p:nvPr/>
            </p:nvSpPr>
            <p:spPr>
              <a:xfrm>
                <a:off x="4914" y="1944"/>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Shape 184"/>
              <p:cNvSpPr/>
              <p:nvPr/>
            </p:nvSpPr>
            <p:spPr>
              <a:xfrm>
                <a:off x="4914" y="1922"/>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Shape 185"/>
              <p:cNvSpPr/>
              <p:nvPr/>
            </p:nvSpPr>
            <p:spPr>
              <a:xfrm>
                <a:off x="4892" y="1895"/>
                <a:ext cx="300" cy="0"/>
              </a:xfrm>
              <a:custGeom>
                <a:avLst/>
                <a:gdLst/>
                <a:ahLst/>
                <a:cxnLst/>
                <a:rect l="0" t="0" r="0" b="0"/>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Shape 186"/>
              <p:cNvSpPr/>
              <p:nvPr/>
            </p:nvSpPr>
            <p:spPr>
              <a:xfrm>
                <a:off x="4539" y="2370"/>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Shape 187"/>
              <p:cNvSpPr/>
              <p:nvPr/>
            </p:nvSpPr>
            <p:spPr>
              <a:xfrm>
                <a:off x="4530" y="2345"/>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Shape 188"/>
              <p:cNvSpPr/>
              <p:nvPr/>
            </p:nvSpPr>
            <p:spPr>
              <a:xfrm>
                <a:off x="4544" y="2319"/>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Shape 189"/>
              <p:cNvSpPr/>
              <p:nvPr/>
            </p:nvSpPr>
            <p:spPr>
              <a:xfrm>
                <a:off x="4497" y="2282"/>
                <a:ext cx="300" cy="300"/>
              </a:xfrm>
              <a:custGeom>
                <a:avLst/>
                <a:gdLst/>
                <a:ahLst/>
                <a:cxnLst/>
                <a:rect l="0" t="0" r="0" b="0"/>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Shape 190"/>
              <p:cNvSpPr/>
              <p:nvPr/>
            </p:nvSpPr>
            <p:spPr>
              <a:xfrm>
                <a:off x="4145" y="2588"/>
                <a:ext cx="300" cy="0"/>
              </a:xfrm>
              <a:custGeom>
                <a:avLst/>
                <a:gdLst/>
                <a:ahLst/>
                <a:cxnLst/>
                <a:rect l="0" t="0" r="0" b="0"/>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Shape 191"/>
              <p:cNvSpPr/>
              <p:nvPr/>
            </p:nvSpPr>
            <p:spPr>
              <a:xfrm>
                <a:off x="4287" y="2676"/>
                <a:ext cx="0" cy="0"/>
              </a:xfrm>
              <a:custGeom>
                <a:avLst/>
                <a:gdLst/>
                <a:ahLst/>
                <a:cxnLst/>
                <a:rect l="0" t="0" r="0" b="0"/>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Shape 192"/>
              <p:cNvSpPr/>
              <p:nvPr/>
            </p:nvSpPr>
            <p:spPr>
              <a:xfrm>
                <a:off x="4269" y="2676"/>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Shape 193"/>
              <p:cNvSpPr/>
              <p:nvPr/>
            </p:nvSpPr>
            <p:spPr>
              <a:xfrm>
                <a:off x="4243" y="2676"/>
                <a:ext cx="0" cy="0"/>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Shape 194"/>
              <p:cNvSpPr/>
              <p:nvPr/>
            </p:nvSpPr>
            <p:spPr>
              <a:xfrm>
                <a:off x="4176" y="2676"/>
                <a:ext cx="0" cy="0"/>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5" name="Shape 195"/>
              <p:cNvSpPr/>
              <p:nvPr/>
            </p:nvSpPr>
            <p:spPr>
              <a:xfrm>
                <a:off x="4176" y="2691"/>
                <a:ext cx="0" cy="0"/>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6" name="Shape 196"/>
              <p:cNvSpPr/>
              <p:nvPr/>
            </p:nvSpPr>
            <p:spPr>
              <a:xfrm>
                <a:off x="3183" y="2598"/>
                <a:ext cx="300" cy="300"/>
              </a:xfrm>
              <a:custGeom>
                <a:avLst/>
                <a:gdLst/>
                <a:ahLst/>
                <a:cxnLst/>
                <a:rect l="0" t="0" r="0" b="0"/>
                <a:pathLst>
                  <a:path w="120000" h="120000" extrusionOk="0">
                    <a:moveTo>
                      <a:pt x="77333" y="81818"/>
                    </a:moveTo>
                    <a:lnTo>
                      <a:pt x="78666" y="81818"/>
                    </a:lnTo>
                    <a:lnTo>
                      <a:pt x="78666" y="99545"/>
                    </a:lnTo>
                    <a:lnTo>
                      <a:pt x="78666" y="99545"/>
                    </a:lnTo>
                    <a:lnTo>
                      <a:pt x="33333" y="99545"/>
                    </a:lnTo>
                    <a:lnTo>
                      <a:pt x="13333" y="120000"/>
                    </a:lnTo>
                    <a:lnTo>
                      <a:pt x="13333" y="99545"/>
                    </a:lnTo>
                    <a:lnTo>
                      <a:pt x="0" y="99545"/>
                    </a:lnTo>
                    <a:lnTo>
                      <a:pt x="0" y="34772"/>
                    </a:lnTo>
                    <a:lnTo>
                      <a:pt x="0" y="34772"/>
                    </a:lnTo>
                    <a:lnTo>
                      <a:pt x="24666" y="34772"/>
                    </a:lnTo>
                    <a:lnTo>
                      <a:pt x="24666" y="68181"/>
                    </a:lnTo>
                    <a:lnTo>
                      <a:pt x="24666" y="77727"/>
                    </a:lnTo>
                    <a:lnTo>
                      <a:pt x="24666" y="81818"/>
                    </a:lnTo>
                    <a:lnTo>
                      <a:pt x="29333" y="81818"/>
                    </a:lnTo>
                    <a:lnTo>
                      <a:pt x="36666" y="81818"/>
                    </a:lnTo>
                    <a:lnTo>
                      <a:pt x="77333" y="81818"/>
                    </a:lnTo>
                    <a:close/>
                    <a:moveTo>
                      <a:pt x="120000" y="0"/>
                    </a:moveTo>
                    <a:lnTo>
                      <a:pt x="120000" y="75000"/>
                    </a:lnTo>
                    <a:lnTo>
                      <a:pt x="110000" y="75000"/>
                    </a:lnTo>
                    <a:lnTo>
                      <a:pt x="110000" y="101590"/>
                    </a:lnTo>
                    <a:lnTo>
                      <a:pt x="84000" y="75000"/>
                    </a:lnTo>
                    <a:lnTo>
                      <a:pt x="30000" y="75000"/>
                    </a:lnTo>
                    <a:lnTo>
                      <a:pt x="30000" y="0"/>
                    </a:lnTo>
                    <a:lnTo>
                      <a:pt x="120000" y="0"/>
                    </a:lnTo>
                    <a:close/>
                    <a:moveTo>
                      <a:pt x="114666" y="4772"/>
                    </a:moveTo>
                    <a:lnTo>
                      <a:pt x="36000" y="4772"/>
                    </a:lnTo>
                    <a:lnTo>
                      <a:pt x="36000" y="70227"/>
                    </a:lnTo>
                    <a:lnTo>
                      <a:pt x="86666" y="70227"/>
                    </a:lnTo>
                    <a:lnTo>
                      <a:pt x="104666" y="88636"/>
                    </a:lnTo>
                    <a:lnTo>
                      <a:pt x="104666" y="70227"/>
                    </a:lnTo>
                    <a:lnTo>
                      <a:pt x="114666" y="70227"/>
                    </a:lnTo>
                    <a:lnTo>
                      <a:pt x="114666" y="4772"/>
                    </a:lnTo>
                    <a:close/>
                    <a:moveTo>
                      <a:pt x="52666" y="54545"/>
                    </a:moveTo>
                    <a:lnTo>
                      <a:pt x="95333" y="54545"/>
                    </a:lnTo>
                    <a:lnTo>
                      <a:pt x="95333" y="49772"/>
                    </a:lnTo>
                    <a:lnTo>
                      <a:pt x="52666" y="49772"/>
                    </a:lnTo>
                    <a:lnTo>
                      <a:pt x="52666" y="54545"/>
                    </a:lnTo>
                    <a:close/>
                    <a:moveTo>
                      <a:pt x="105333" y="33409"/>
                    </a:moveTo>
                    <a:lnTo>
                      <a:pt x="47333" y="33409"/>
                    </a:lnTo>
                    <a:lnTo>
                      <a:pt x="47333" y="38181"/>
                    </a:lnTo>
                    <a:lnTo>
                      <a:pt x="105333" y="38181"/>
                    </a:lnTo>
                    <a:lnTo>
                      <a:pt x="105333" y="33409"/>
                    </a:lnTo>
                    <a:close/>
                    <a:moveTo>
                      <a:pt x="76666" y="18409"/>
                    </a:moveTo>
                    <a:lnTo>
                      <a:pt x="57333" y="18409"/>
                    </a:lnTo>
                    <a:lnTo>
                      <a:pt x="57333" y="21818"/>
                    </a:lnTo>
                    <a:lnTo>
                      <a:pt x="76666" y="21818"/>
                    </a:lnTo>
                    <a:lnTo>
                      <a:pt x="76666" y="1840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7" name="Shape 197"/>
              <p:cNvSpPr/>
              <p:nvPr/>
            </p:nvSpPr>
            <p:spPr>
              <a:xfrm>
                <a:off x="2683" y="2051"/>
                <a:ext cx="300" cy="300"/>
              </a:xfrm>
              <a:custGeom>
                <a:avLst/>
                <a:gdLst/>
                <a:ahLst/>
                <a:cxnLst/>
                <a:rect l="0" t="0" r="0" b="0"/>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Shape 198"/>
              <p:cNvSpPr/>
              <p:nvPr/>
            </p:nvSpPr>
            <p:spPr>
              <a:xfrm>
                <a:off x="2117" y="2365"/>
                <a:ext cx="300" cy="300"/>
              </a:xfrm>
              <a:custGeom>
                <a:avLst/>
                <a:gdLst/>
                <a:ahLst/>
                <a:cxnLst/>
                <a:rect l="0" t="0" r="0" b="0"/>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9" name="Shape 199"/>
              <p:cNvSpPr/>
              <p:nvPr/>
            </p:nvSpPr>
            <p:spPr>
              <a:xfrm>
                <a:off x="7643" y="1849"/>
                <a:ext cx="300" cy="300"/>
              </a:xfrm>
              <a:custGeom>
                <a:avLst/>
                <a:gdLst/>
                <a:ahLst/>
                <a:cxnLst/>
                <a:rect l="0" t="0" r="0" b="0"/>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0" name="Shape 200"/>
              <p:cNvSpPr/>
              <p:nvPr/>
            </p:nvSpPr>
            <p:spPr>
              <a:xfrm>
                <a:off x="2409" y="2284"/>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1" name="Shape 201"/>
              <p:cNvSpPr/>
              <p:nvPr/>
            </p:nvSpPr>
            <p:spPr>
              <a:xfrm>
                <a:off x="6084" y="333"/>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2" name="Shape 202"/>
              <p:cNvSpPr/>
              <p:nvPr/>
            </p:nvSpPr>
            <p:spPr>
              <a:xfrm>
                <a:off x="5221" y="2769"/>
                <a:ext cx="0" cy="0"/>
              </a:xfrm>
              <a:prstGeom prst="ellipse">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3" name="Shape 203"/>
              <p:cNvSpPr/>
              <p:nvPr/>
            </p:nvSpPr>
            <p:spPr>
              <a:xfrm>
                <a:off x="5265" y="2769"/>
                <a:ext cx="0" cy="0"/>
              </a:xfrm>
              <a:prstGeom prst="ellipse">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4" name="Shape 204"/>
              <p:cNvSpPr/>
              <p:nvPr/>
            </p:nvSpPr>
            <p:spPr>
              <a:xfrm>
                <a:off x="5159" y="2644"/>
                <a:ext cx="300" cy="0"/>
              </a:xfrm>
              <a:custGeom>
                <a:avLst/>
                <a:gdLst/>
                <a:ahLst/>
                <a:cxnLst/>
                <a:rect l="0" t="0" r="0" b="0"/>
                <a:pathLst>
                  <a:path w="120000" h="120000" extrusionOk="0">
                    <a:moveTo>
                      <a:pt x="120000" y="18461"/>
                    </a:moveTo>
                    <a:lnTo>
                      <a:pt x="23703" y="18461"/>
                    </a:lnTo>
                    <a:lnTo>
                      <a:pt x="20000" y="0"/>
                    </a:lnTo>
                    <a:lnTo>
                      <a:pt x="0" y="0"/>
                    </a:lnTo>
                    <a:lnTo>
                      <a:pt x="0" y="12307"/>
                    </a:lnTo>
                    <a:lnTo>
                      <a:pt x="13333" y="12307"/>
                    </a:lnTo>
                    <a:lnTo>
                      <a:pt x="34814" y="120000"/>
                    </a:lnTo>
                    <a:lnTo>
                      <a:pt x="102222" y="120000"/>
                    </a:lnTo>
                    <a:lnTo>
                      <a:pt x="104444" y="107692"/>
                    </a:lnTo>
                    <a:lnTo>
                      <a:pt x="40740" y="107692"/>
                    </a:lnTo>
                    <a:lnTo>
                      <a:pt x="38518" y="95384"/>
                    </a:lnTo>
                    <a:lnTo>
                      <a:pt x="107407" y="95384"/>
                    </a:lnTo>
                    <a:lnTo>
                      <a:pt x="120000" y="18461"/>
                    </a:lnTo>
                    <a:close/>
                    <a:moveTo>
                      <a:pt x="37037" y="88205"/>
                    </a:moveTo>
                    <a:lnTo>
                      <a:pt x="24444" y="27692"/>
                    </a:lnTo>
                    <a:lnTo>
                      <a:pt x="112592" y="27692"/>
                    </a:lnTo>
                    <a:lnTo>
                      <a:pt x="102222" y="88205"/>
                    </a:lnTo>
                    <a:lnTo>
                      <a:pt x="37037" y="88205"/>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5" name="Shape 205"/>
              <p:cNvSpPr/>
              <p:nvPr/>
            </p:nvSpPr>
            <p:spPr>
              <a:xfrm>
                <a:off x="5219" y="2708"/>
                <a:ext cx="0" cy="0"/>
              </a:xfrm>
              <a:custGeom>
                <a:avLst/>
                <a:gdLst/>
                <a:ahLst/>
                <a:cxnLst/>
                <a:rect l="0" t="0" r="0" b="0"/>
                <a:pathLst>
                  <a:path w="120000" h="120000" extrusionOk="0">
                    <a:moveTo>
                      <a:pt x="3636" y="120000"/>
                    </a:moveTo>
                    <a:lnTo>
                      <a:pt x="118181" y="120000"/>
                    </a:lnTo>
                    <a:lnTo>
                      <a:pt x="120000" y="0"/>
                    </a:lnTo>
                    <a:lnTo>
                      <a:pt x="0" y="0"/>
                    </a:lnTo>
                    <a:lnTo>
                      <a:pt x="3636"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6" name="Shape 206"/>
              <p:cNvSpPr/>
              <p:nvPr/>
            </p:nvSpPr>
            <p:spPr>
              <a:xfrm>
                <a:off x="5213" y="2683"/>
                <a:ext cx="0" cy="0"/>
              </a:xfrm>
              <a:custGeom>
                <a:avLst/>
                <a:gdLst/>
                <a:ahLst/>
                <a:cxnLst/>
                <a:rect l="0" t="0" r="0" b="0"/>
                <a:pathLst>
                  <a:path w="120000" h="120000" extrusionOk="0">
                    <a:moveTo>
                      <a:pt x="1518" y="119999"/>
                    </a:moveTo>
                    <a:lnTo>
                      <a:pt x="116962" y="119999"/>
                    </a:lnTo>
                    <a:lnTo>
                      <a:pt x="120000" y="0"/>
                    </a:lnTo>
                    <a:lnTo>
                      <a:pt x="0" y="0"/>
                    </a:lnTo>
                    <a:lnTo>
                      <a:pt x="1518"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7" name="Shape 207"/>
              <p:cNvSpPr/>
              <p:nvPr/>
            </p:nvSpPr>
            <p:spPr>
              <a:xfrm>
                <a:off x="-442" y="776"/>
                <a:ext cx="300" cy="0"/>
              </a:xfrm>
              <a:custGeom>
                <a:avLst/>
                <a:gdLst/>
                <a:ahLst/>
                <a:cxnLst/>
                <a:rect l="0" t="0" r="0" b="0"/>
                <a:pathLst>
                  <a:path w="120000" h="120000" extrusionOk="0">
                    <a:moveTo>
                      <a:pt x="108947" y="52571"/>
                    </a:moveTo>
                    <a:lnTo>
                      <a:pt x="119999" y="42285"/>
                    </a:lnTo>
                    <a:lnTo>
                      <a:pt x="60526" y="0"/>
                    </a:lnTo>
                    <a:lnTo>
                      <a:pt x="0" y="42285"/>
                    </a:lnTo>
                    <a:lnTo>
                      <a:pt x="60526" y="86857"/>
                    </a:lnTo>
                    <a:lnTo>
                      <a:pt x="105263" y="53714"/>
                    </a:lnTo>
                    <a:lnTo>
                      <a:pt x="105263" y="100571"/>
                    </a:lnTo>
                    <a:lnTo>
                      <a:pt x="102631" y="100571"/>
                    </a:lnTo>
                    <a:lnTo>
                      <a:pt x="102631" y="120000"/>
                    </a:lnTo>
                    <a:lnTo>
                      <a:pt x="114210" y="120000"/>
                    </a:lnTo>
                    <a:lnTo>
                      <a:pt x="114210" y="100571"/>
                    </a:lnTo>
                    <a:lnTo>
                      <a:pt x="108947" y="100571"/>
                    </a:lnTo>
                    <a:lnTo>
                      <a:pt x="108947" y="5257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8" name="Shape 208"/>
              <p:cNvSpPr/>
              <p:nvPr/>
            </p:nvSpPr>
            <p:spPr>
              <a:xfrm>
                <a:off x="-398" y="844"/>
                <a:ext cx="0" cy="0"/>
              </a:xfrm>
              <a:custGeom>
                <a:avLst/>
                <a:gdLst/>
                <a:ahLst/>
                <a:cxnLst/>
                <a:rect l="0" t="0" r="0" b="0"/>
                <a:pathLst>
                  <a:path w="120000" h="120000" extrusionOk="0">
                    <a:moveTo>
                      <a:pt x="0" y="0"/>
                    </a:moveTo>
                    <a:lnTo>
                      <a:pt x="0" y="93157"/>
                    </a:lnTo>
                    <a:lnTo>
                      <a:pt x="23309" y="93157"/>
                    </a:lnTo>
                    <a:lnTo>
                      <a:pt x="23309" y="120000"/>
                    </a:lnTo>
                    <a:lnTo>
                      <a:pt x="102733" y="120000"/>
                    </a:lnTo>
                    <a:lnTo>
                      <a:pt x="102733" y="93157"/>
                    </a:lnTo>
                    <a:lnTo>
                      <a:pt x="120000" y="93157"/>
                    </a:lnTo>
                    <a:lnTo>
                      <a:pt x="120000" y="0"/>
                    </a:lnTo>
                    <a:lnTo>
                      <a:pt x="61294" y="36315"/>
                    </a:lnTo>
                    <a:lnTo>
                      <a:pt x="0" y="0"/>
                    </a:lnTo>
                    <a:close/>
                    <a:moveTo>
                      <a:pt x="112230" y="78947"/>
                    </a:moveTo>
                    <a:lnTo>
                      <a:pt x="94964" y="78947"/>
                    </a:lnTo>
                    <a:lnTo>
                      <a:pt x="94964" y="108947"/>
                    </a:lnTo>
                    <a:lnTo>
                      <a:pt x="29352" y="108947"/>
                    </a:lnTo>
                    <a:lnTo>
                      <a:pt x="29352" y="78947"/>
                    </a:lnTo>
                    <a:lnTo>
                      <a:pt x="6043" y="78947"/>
                    </a:lnTo>
                    <a:lnTo>
                      <a:pt x="6043" y="15789"/>
                    </a:lnTo>
                    <a:lnTo>
                      <a:pt x="61294" y="50526"/>
                    </a:lnTo>
                    <a:lnTo>
                      <a:pt x="112230" y="17368"/>
                    </a:lnTo>
                    <a:lnTo>
                      <a:pt x="112230" y="7894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9" name="Shape 209"/>
              <p:cNvSpPr/>
              <p:nvPr/>
            </p:nvSpPr>
            <p:spPr>
              <a:xfrm>
                <a:off x="6415" y="2608"/>
                <a:ext cx="300" cy="300"/>
              </a:xfrm>
              <a:custGeom>
                <a:avLst/>
                <a:gdLst/>
                <a:ahLst/>
                <a:cxnLst/>
                <a:rect l="0" t="0" r="0" b="0"/>
                <a:pathLst>
                  <a:path w="120000" h="120000" extrusionOk="0">
                    <a:moveTo>
                      <a:pt x="0" y="0"/>
                    </a:moveTo>
                    <a:lnTo>
                      <a:pt x="0" y="120000"/>
                    </a:lnTo>
                    <a:lnTo>
                      <a:pt x="120000" y="120000"/>
                    </a:lnTo>
                    <a:lnTo>
                      <a:pt x="120000" y="0"/>
                    </a:lnTo>
                    <a:lnTo>
                      <a:pt x="0" y="0"/>
                    </a:lnTo>
                    <a:close/>
                    <a:moveTo>
                      <a:pt x="115227" y="114545"/>
                    </a:moveTo>
                    <a:lnTo>
                      <a:pt x="6136" y="114545"/>
                    </a:lnTo>
                    <a:lnTo>
                      <a:pt x="6136" y="6136"/>
                    </a:lnTo>
                    <a:lnTo>
                      <a:pt x="115227" y="6136"/>
                    </a:lnTo>
                    <a:lnTo>
                      <a:pt x="115227" y="114545"/>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0" name="Shape 210"/>
              <p:cNvSpPr/>
              <p:nvPr/>
            </p:nvSpPr>
            <p:spPr>
              <a:xfrm>
                <a:off x="6447" y="2657"/>
                <a:ext cx="0" cy="0"/>
              </a:xfrm>
              <a:custGeom>
                <a:avLst/>
                <a:gdLst/>
                <a:ahLst/>
                <a:cxnLst/>
                <a:rect l="0" t="0" r="0" b="0"/>
                <a:pathLst>
                  <a:path w="120000" h="120000" extrusionOk="0">
                    <a:moveTo>
                      <a:pt x="9642" y="78461"/>
                    </a:moveTo>
                    <a:lnTo>
                      <a:pt x="28928" y="78461"/>
                    </a:lnTo>
                    <a:lnTo>
                      <a:pt x="28928" y="120000"/>
                    </a:lnTo>
                    <a:lnTo>
                      <a:pt x="28928" y="120000"/>
                    </a:lnTo>
                    <a:lnTo>
                      <a:pt x="36428" y="120000"/>
                    </a:lnTo>
                    <a:lnTo>
                      <a:pt x="36428" y="120000"/>
                    </a:lnTo>
                    <a:lnTo>
                      <a:pt x="36428" y="50769"/>
                    </a:lnTo>
                    <a:lnTo>
                      <a:pt x="56785" y="50769"/>
                    </a:lnTo>
                    <a:lnTo>
                      <a:pt x="56785" y="120000"/>
                    </a:lnTo>
                    <a:lnTo>
                      <a:pt x="56785" y="120000"/>
                    </a:lnTo>
                    <a:lnTo>
                      <a:pt x="65357" y="120000"/>
                    </a:lnTo>
                    <a:lnTo>
                      <a:pt x="65357" y="120000"/>
                    </a:lnTo>
                    <a:lnTo>
                      <a:pt x="65357" y="35769"/>
                    </a:lnTo>
                    <a:lnTo>
                      <a:pt x="83571" y="35769"/>
                    </a:lnTo>
                    <a:lnTo>
                      <a:pt x="83571" y="120000"/>
                    </a:lnTo>
                    <a:lnTo>
                      <a:pt x="85714" y="120000"/>
                    </a:lnTo>
                    <a:lnTo>
                      <a:pt x="92142" y="120000"/>
                    </a:lnTo>
                    <a:lnTo>
                      <a:pt x="92142" y="120000"/>
                    </a:lnTo>
                    <a:lnTo>
                      <a:pt x="92142" y="8076"/>
                    </a:lnTo>
                    <a:lnTo>
                      <a:pt x="112499" y="8076"/>
                    </a:lnTo>
                    <a:lnTo>
                      <a:pt x="112499" y="120000"/>
                    </a:lnTo>
                    <a:lnTo>
                      <a:pt x="119999" y="120000"/>
                    </a:lnTo>
                    <a:lnTo>
                      <a:pt x="119999" y="0"/>
                    </a:lnTo>
                    <a:lnTo>
                      <a:pt x="85714" y="0"/>
                    </a:lnTo>
                    <a:lnTo>
                      <a:pt x="85714" y="27692"/>
                    </a:lnTo>
                    <a:lnTo>
                      <a:pt x="56785" y="27692"/>
                    </a:lnTo>
                    <a:lnTo>
                      <a:pt x="56785" y="41538"/>
                    </a:lnTo>
                    <a:lnTo>
                      <a:pt x="28928" y="41538"/>
                    </a:lnTo>
                    <a:lnTo>
                      <a:pt x="28928" y="69230"/>
                    </a:lnTo>
                    <a:lnTo>
                      <a:pt x="0" y="69230"/>
                    </a:lnTo>
                    <a:lnTo>
                      <a:pt x="0" y="120000"/>
                    </a:lnTo>
                    <a:lnTo>
                      <a:pt x="9642" y="120000"/>
                    </a:lnTo>
                    <a:lnTo>
                      <a:pt x="9642" y="7846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1" name="Shape 211"/>
              <p:cNvSpPr/>
              <p:nvPr/>
            </p:nvSpPr>
            <p:spPr>
              <a:xfrm>
                <a:off x="6125" y="1187"/>
                <a:ext cx="300" cy="300"/>
              </a:xfrm>
              <a:custGeom>
                <a:avLst/>
                <a:gdLst/>
                <a:ahLst/>
                <a:cxnLst/>
                <a:rect l="0" t="0" r="0" b="0"/>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2" name="Shape 212"/>
              <p:cNvSpPr/>
              <p:nvPr/>
            </p:nvSpPr>
            <p:spPr>
              <a:xfrm>
                <a:off x="5763" y="1506"/>
                <a:ext cx="300" cy="300"/>
              </a:xfrm>
              <a:custGeom>
                <a:avLst/>
                <a:gdLst/>
                <a:ahLst/>
                <a:cxnLst/>
                <a:rect l="0" t="0" r="0" b="0"/>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3" name="Shape 213"/>
              <p:cNvSpPr/>
              <p:nvPr/>
            </p:nvSpPr>
            <p:spPr>
              <a:xfrm>
                <a:off x="5854" y="1625"/>
                <a:ext cx="0" cy="0"/>
              </a:xfrm>
              <a:prstGeom prst="ellipse">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4" name="Shape 214"/>
              <p:cNvSpPr/>
              <p:nvPr/>
            </p:nvSpPr>
            <p:spPr>
              <a:xfrm>
                <a:off x="3926" y="429"/>
                <a:ext cx="300" cy="300"/>
              </a:xfrm>
              <a:custGeom>
                <a:avLst/>
                <a:gdLst/>
                <a:ahLst/>
                <a:cxnLst/>
                <a:rect l="0" t="0" r="0" b="0"/>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5" name="Shape 215"/>
              <p:cNvSpPr/>
              <p:nvPr/>
            </p:nvSpPr>
            <p:spPr>
              <a:xfrm>
                <a:off x="4017" y="548"/>
                <a:ext cx="0" cy="0"/>
              </a:xfrm>
              <a:prstGeom prst="ellipse">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6" name="Shape 216"/>
              <p:cNvSpPr/>
              <p:nvPr/>
            </p:nvSpPr>
            <p:spPr>
              <a:xfrm>
                <a:off x="6044" y="2269"/>
                <a:ext cx="0" cy="0"/>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7" name="Shape 217"/>
              <p:cNvSpPr/>
              <p:nvPr/>
            </p:nvSpPr>
            <p:spPr>
              <a:xfrm>
                <a:off x="6044" y="2328"/>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8" name="Shape 218"/>
              <p:cNvSpPr/>
              <p:nvPr/>
            </p:nvSpPr>
            <p:spPr>
              <a:xfrm>
                <a:off x="6044" y="2373"/>
                <a:ext cx="0" cy="0"/>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9" name="Shape 219"/>
              <p:cNvSpPr/>
              <p:nvPr/>
            </p:nvSpPr>
            <p:spPr>
              <a:xfrm>
                <a:off x="5368" y="511"/>
                <a:ext cx="300" cy="299"/>
              </a:xfrm>
              <a:custGeom>
                <a:avLst/>
                <a:gdLst/>
                <a:ahLst/>
                <a:cxnLst/>
                <a:rect l="0" t="0" r="0" b="0"/>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0" name="Shape 220"/>
              <p:cNvSpPr/>
              <p:nvPr/>
            </p:nvSpPr>
            <p:spPr>
              <a:xfrm>
                <a:off x="5859" y="1995"/>
                <a:ext cx="0" cy="300"/>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1" name="Shape 221"/>
              <p:cNvSpPr/>
              <p:nvPr/>
            </p:nvSpPr>
            <p:spPr>
              <a:xfrm>
                <a:off x="6062" y="1883"/>
                <a:ext cx="0" cy="300"/>
              </a:xfrm>
              <a:custGeom>
                <a:avLst/>
                <a:gdLst/>
                <a:ahLst/>
                <a:cxnLst/>
                <a:rect l="0" t="0" r="0" b="0"/>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2" name="Shape 222"/>
              <p:cNvSpPr/>
              <p:nvPr/>
            </p:nvSpPr>
            <p:spPr>
              <a:xfrm>
                <a:off x="6268" y="1995"/>
                <a:ext cx="0" cy="300"/>
              </a:xfrm>
              <a:custGeom>
                <a:avLst/>
                <a:gdLst/>
                <a:ahLst/>
                <a:cxnLst/>
                <a:rect l="0" t="0" r="0" b="0"/>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3" name="Shape 223"/>
              <p:cNvSpPr/>
              <p:nvPr/>
            </p:nvSpPr>
            <p:spPr>
              <a:xfrm>
                <a:off x="1207" y="487"/>
                <a:ext cx="300" cy="0"/>
              </a:xfrm>
              <a:custGeom>
                <a:avLst/>
                <a:gdLst/>
                <a:ahLst/>
                <a:cxnLst/>
                <a:rect l="0" t="0" r="0" b="0"/>
                <a:pathLst>
                  <a:path w="120000" h="120000" extrusionOk="0">
                    <a:moveTo>
                      <a:pt x="120000" y="120000"/>
                    </a:moveTo>
                    <a:lnTo>
                      <a:pt x="0" y="120000"/>
                    </a:lnTo>
                    <a:lnTo>
                      <a:pt x="0" y="0"/>
                    </a:lnTo>
                    <a:lnTo>
                      <a:pt x="120000" y="0"/>
                    </a:lnTo>
                    <a:lnTo>
                      <a:pt x="120000" y="120000"/>
                    </a:lnTo>
                    <a:close/>
                    <a:moveTo>
                      <a:pt x="6114" y="110000"/>
                    </a:moveTo>
                    <a:lnTo>
                      <a:pt x="112356" y="110000"/>
                    </a:lnTo>
                    <a:lnTo>
                      <a:pt x="112356" y="10000"/>
                    </a:lnTo>
                    <a:lnTo>
                      <a:pt x="6114" y="10000"/>
                    </a:lnTo>
                    <a:lnTo>
                      <a:pt x="6114" y="11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4" name="Shape 224"/>
              <p:cNvSpPr/>
              <p:nvPr/>
            </p:nvSpPr>
            <p:spPr>
              <a:xfrm>
                <a:off x="1225" y="506"/>
                <a:ext cx="300" cy="0"/>
              </a:xfrm>
              <a:custGeom>
                <a:avLst/>
                <a:gdLst/>
                <a:ahLst/>
                <a:cxnLst/>
                <a:rect l="0" t="0" r="0" b="0"/>
                <a:pathLst>
                  <a:path w="120000" h="120000" extrusionOk="0">
                    <a:moveTo>
                      <a:pt x="120000" y="120000"/>
                    </a:moveTo>
                    <a:lnTo>
                      <a:pt x="0" y="120000"/>
                    </a:lnTo>
                    <a:lnTo>
                      <a:pt x="0" y="108131"/>
                    </a:lnTo>
                    <a:lnTo>
                      <a:pt x="113684" y="108131"/>
                    </a:lnTo>
                    <a:lnTo>
                      <a:pt x="113684" y="0"/>
                    </a:lnTo>
                    <a:lnTo>
                      <a:pt x="120000" y="0"/>
                    </a:ln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5" name="Shape 225"/>
              <p:cNvSpPr/>
              <p:nvPr/>
            </p:nvSpPr>
            <p:spPr>
              <a:xfrm>
                <a:off x="1239" y="519"/>
                <a:ext cx="300" cy="0"/>
              </a:xfrm>
              <a:custGeom>
                <a:avLst/>
                <a:gdLst/>
                <a:ahLst/>
                <a:cxnLst/>
                <a:rect l="0" t="0" r="0" b="0"/>
                <a:pathLst>
                  <a:path w="120000" h="120000" extrusionOk="0">
                    <a:moveTo>
                      <a:pt x="120000" y="120000"/>
                    </a:moveTo>
                    <a:lnTo>
                      <a:pt x="0" y="120000"/>
                    </a:lnTo>
                    <a:lnTo>
                      <a:pt x="0" y="109677"/>
                    </a:lnTo>
                    <a:lnTo>
                      <a:pt x="112894" y="109677"/>
                    </a:lnTo>
                    <a:lnTo>
                      <a:pt x="112894" y="0"/>
                    </a:lnTo>
                    <a:lnTo>
                      <a:pt x="120000" y="0"/>
                    </a:ln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6" name="Shape 226"/>
              <p:cNvSpPr/>
              <p:nvPr/>
            </p:nvSpPr>
            <p:spPr>
              <a:xfrm>
                <a:off x="1273" y="509"/>
                <a:ext cx="0" cy="0"/>
              </a:xfrm>
              <a:custGeom>
                <a:avLst/>
                <a:gdLst/>
                <a:ahLst/>
                <a:cxnLst/>
                <a:rect l="0" t="0" r="0" b="0"/>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7" name="Shape 227"/>
              <p:cNvSpPr/>
              <p:nvPr/>
            </p:nvSpPr>
            <p:spPr>
              <a:xfrm>
                <a:off x="773" y="1001"/>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8" name="Shape 228"/>
              <p:cNvSpPr/>
              <p:nvPr/>
            </p:nvSpPr>
            <p:spPr>
              <a:xfrm>
                <a:off x="1266" y="2064"/>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9" name="Shape 229"/>
              <p:cNvSpPr/>
              <p:nvPr/>
            </p:nvSpPr>
            <p:spPr>
              <a:xfrm>
                <a:off x="147" y="2490"/>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0" name="Shape 230"/>
              <p:cNvSpPr/>
              <p:nvPr/>
            </p:nvSpPr>
            <p:spPr>
              <a:xfrm>
                <a:off x="217" y="423"/>
                <a:ext cx="0" cy="0"/>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1" name="Shape 231"/>
              <p:cNvSpPr/>
              <p:nvPr/>
            </p:nvSpPr>
            <p:spPr>
              <a:xfrm>
                <a:off x="217" y="482"/>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2" name="Shape 232"/>
              <p:cNvSpPr/>
              <p:nvPr/>
            </p:nvSpPr>
            <p:spPr>
              <a:xfrm>
                <a:off x="217" y="527"/>
                <a:ext cx="0" cy="0"/>
              </a:xfrm>
              <a:custGeom>
                <a:avLst/>
                <a:gdLst/>
                <a:ahLst/>
                <a:cxnLst/>
                <a:rect l="0" t="0" r="0" b="0"/>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3" name="Shape 233"/>
              <p:cNvSpPr/>
              <p:nvPr/>
            </p:nvSpPr>
            <p:spPr>
              <a:xfrm>
                <a:off x="499" y="1312"/>
                <a:ext cx="0" cy="0"/>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4" name="Shape 234"/>
              <p:cNvSpPr/>
              <p:nvPr/>
            </p:nvSpPr>
            <p:spPr>
              <a:xfrm>
                <a:off x="499" y="1369"/>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5" name="Shape 235"/>
              <p:cNvSpPr/>
              <p:nvPr/>
            </p:nvSpPr>
            <p:spPr>
              <a:xfrm>
                <a:off x="499" y="1417"/>
                <a:ext cx="0" cy="0"/>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6" name="Shape 236"/>
              <p:cNvSpPr/>
              <p:nvPr/>
            </p:nvSpPr>
            <p:spPr>
              <a:xfrm>
                <a:off x="543" y="1778"/>
                <a:ext cx="300" cy="300"/>
              </a:xfrm>
              <a:custGeom>
                <a:avLst/>
                <a:gdLst/>
                <a:ahLst/>
                <a:cxnLst/>
                <a:rect l="0" t="0" r="0" b="0"/>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7" name="Shape 237"/>
              <p:cNvSpPr/>
              <p:nvPr/>
            </p:nvSpPr>
            <p:spPr>
              <a:xfrm>
                <a:off x="-83" y="1570"/>
                <a:ext cx="0" cy="300"/>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8" name="Shape 238"/>
              <p:cNvSpPr/>
              <p:nvPr/>
            </p:nvSpPr>
            <p:spPr>
              <a:xfrm>
                <a:off x="241" y="2656"/>
                <a:ext cx="300" cy="300"/>
              </a:xfrm>
              <a:custGeom>
                <a:avLst/>
                <a:gdLst/>
                <a:ahLst/>
                <a:cxnLst/>
                <a:rect l="0" t="0" r="0" b="0"/>
                <a:pathLst>
                  <a:path w="120000" h="120000" extrusionOk="0">
                    <a:moveTo>
                      <a:pt x="118119" y="120000"/>
                    </a:moveTo>
                    <a:lnTo>
                      <a:pt x="0" y="2716"/>
                    </a:lnTo>
                    <a:lnTo>
                      <a:pt x="1880" y="0"/>
                    </a:lnTo>
                    <a:lnTo>
                      <a:pt x="120000" y="116830"/>
                    </a:lnTo>
                    <a:lnTo>
                      <a:pt x="11811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9" name="Shape 239"/>
              <p:cNvSpPr/>
              <p:nvPr/>
            </p:nvSpPr>
            <p:spPr>
              <a:xfrm>
                <a:off x="1414" y="1609"/>
                <a:ext cx="300" cy="0"/>
              </a:xfrm>
              <a:custGeom>
                <a:avLst/>
                <a:gdLst/>
                <a:ahLst/>
                <a:cxnLst/>
                <a:rect l="0" t="0" r="0" b="0"/>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0" name="Shape 240"/>
              <p:cNvSpPr/>
              <p:nvPr/>
            </p:nvSpPr>
            <p:spPr>
              <a:xfrm>
                <a:off x="1663" y="671"/>
                <a:ext cx="300" cy="0"/>
              </a:xfrm>
              <a:custGeom>
                <a:avLst/>
                <a:gdLst/>
                <a:ahLst/>
                <a:cxnLst/>
                <a:rect l="0" t="0" r="0" b="0"/>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1" name="Shape 241"/>
              <p:cNvSpPr/>
              <p:nvPr/>
            </p:nvSpPr>
            <p:spPr>
              <a:xfrm>
                <a:off x="107" y="1675"/>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2" name="Shape 242"/>
              <p:cNvSpPr/>
              <p:nvPr/>
            </p:nvSpPr>
            <p:spPr>
              <a:xfrm>
                <a:off x="-288" y="1694"/>
                <a:ext cx="0" cy="300"/>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3" name="Shape 243"/>
              <p:cNvSpPr/>
              <p:nvPr/>
            </p:nvSpPr>
            <p:spPr>
              <a:xfrm>
                <a:off x="557" y="1865"/>
                <a:ext cx="300" cy="1200"/>
              </a:xfrm>
              <a:custGeom>
                <a:avLst/>
                <a:gdLst/>
                <a:ahLst/>
                <a:cxnLst/>
                <a:rect l="0" t="0" r="0" b="0"/>
                <a:pathLst>
                  <a:path w="120000" h="120000" extrusionOk="0">
                    <a:moveTo>
                      <a:pt x="2566" y="120000"/>
                    </a:moveTo>
                    <a:lnTo>
                      <a:pt x="0" y="119546"/>
                    </a:lnTo>
                    <a:lnTo>
                      <a:pt x="117433" y="0"/>
                    </a:lnTo>
                    <a:lnTo>
                      <a:pt x="120000" y="340"/>
                    </a:lnTo>
                    <a:lnTo>
                      <a:pt x="2566"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44" name="Shape 244"/>
            <p:cNvGrpSpPr/>
            <p:nvPr/>
          </p:nvGrpSpPr>
          <p:grpSpPr>
            <a:xfrm>
              <a:off x="-720" y="-12"/>
              <a:ext cx="9055" cy="3421"/>
              <a:chOff x="-720" y="-12"/>
              <a:chExt cx="9055" cy="3421"/>
            </a:xfrm>
          </p:grpSpPr>
          <p:sp>
            <p:nvSpPr>
              <p:cNvPr id="245" name="Shape 245"/>
              <p:cNvSpPr/>
              <p:nvPr/>
            </p:nvSpPr>
            <p:spPr>
              <a:xfrm>
                <a:off x="3386" y="1317"/>
                <a:ext cx="900" cy="900"/>
              </a:xfrm>
              <a:custGeom>
                <a:avLst/>
                <a:gdLst/>
                <a:ahLst/>
                <a:cxnLst/>
                <a:rect l="0" t="0" r="0" b="0"/>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6" name="Shape 246"/>
              <p:cNvSpPr/>
              <p:nvPr/>
            </p:nvSpPr>
            <p:spPr>
              <a:xfrm>
                <a:off x="6915" y="2044"/>
                <a:ext cx="0" cy="0"/>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7" name="Shape 247"/>
              <p:cNvSpPr/>
              <p:nvPr/>
            </p:nvSpPr>
            <p:spPr>
              <a:xfrm>
                <a:off x="6915" y="2103"/>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8" name="Shape 248"/>
              <p:cNvSpPr/>
              <p:nvPr/>
            </p:nvSpPr>
            <p:spPr>
              <a:xfrm>
                <a:off x="6915" y="2149"/>
                <a:ext cx="0" cy="0"/>
              </a:xfrm>
              <a:custGeom>
                <a:avLst/>
                <a:gdLst/>
                <a:ahLst/>
                <a:cxnLst/>
                <a:rect l="0" t="0" r="0" b="0"/>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9" name="Shape 249"/>
              <p:cNvSpPr/>
              <p:nvPr/>
            </p:nvSpPr>
            <p:spPr>
              <a:xfrm>
                <a:off x="7001" y="2512"/>
                <a:ext cx="0" cy="300"/>
              </a:xfrm>
              <a:custGeom>
                <a:avLst/>
                <a:gdLst/>
                <a:ahLst/>
                <a:cxnLst/>
                <a:rect l="0" t="0" r="0" b="0"/>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0" name="Shape 250"/>
              <p:cNvSpPr/>
              <p:nvPr/>
            </p:nvSpPr>
            <p:spPr>
              <a:xfrm>
                <a:off x="6886" y="1348"/>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1" name="Shape 251"/>
              <p:cNvSpPr/>
              <p:nvPr/>
            </p:nvSpPr>
            <p:spPr>
              <a:xfrm>
                <a:off x="3676" y="2493"/>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2" name="Shape 252"/>
              <p:cNvSpPr/>
              <p:nvPr/>
            </p:nvSpPr>
            <p:spPr>
              <a:xfrm>
                <a:off x="6397" y="953"/>
                <a:ext cx="0" cy="0"/>
              </a:xfrm>
              <a:custGeom>
                <a:avLst/>
                <a:gdLst/>
                <a:ahLst/>
                <a:cxnLst/>
                <a:rect l="0" t="0" r="0" b="0"/>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3" name="Shape 253"/>
              <p:cNvSpPr/>
              <p:nvPr/>
            </p:nvSpPr>
            <p:spPr>
              <a:xfrm>
                <a:off x="6397" y="1013"/>
                <a:ext cx="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4" name="Shape 254"/>
              <p:cNvSpPr/>
              <p:nvPr/>
            </p:nvSpPr>
            <p:spPr>
              <a:xfrm>
                <a:off x="6397" y="1058"/>
                <a:ext cx="0" cy="0"/>
              </a:xfrm>
              <a:custGeom>
                <a:avLst/>
                <a:gdLst/>
                <a:ahLst/>
                <a:cxnLst/>
                <a:rect l="0" t="0" r="0" b="0"/>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5" name="Shape 255"/>
              <p:cNvSpPr/>
              <p:nvPr/>
            </p:nvSpPr>
            <p:spPr>
              <a:xfrm>
                <a:off x="7607" y="2860"/>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6" name="Shape 256"/>
              <p:cNvSpPr/>
              <p:nvPr/>
            </p:nvSpPr>
            <p:spPr>
              <a:xfrm>
                <a:off x="7604" y="1468"/>
                <a:ext cx="0" cy="299"/>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7" name="Shape 257"/>
              <p:cNvSpPr/>
              <p:nvPr/>
            </p:nvSpPr>
            <p:spPr>
              <a:xfrm>
                <a:off x="7156" y="2744"/>
                <a:ext cx="300" cy="300"/>
              </a:xfrm>
              <a:custGeom>
                <a:avLst/>
                <a:gdLst/>
                <a:ahLst/>
                <a:cxnLst/>
                <a:rect l="0" t="0" r="0" b="0"/>
                <a:pathLst>
                  <a:path w="120000" h="120000" extrusionOk="0">
                    <a:moveTo>
                      <a:pt x="81656" y="53964"/>
                    </a:moveTo>
                    <a:lnTo>
                      <a:pt x="37633" y="53964"/>
                    </a:lnTo>
                    <a:lnTo>
                      <a:pt x="37633" y="47573"/>
                    </a:lnTo>
                    <a:lnTo>
                      <a:pt x="81656" y="47573"/>
                    </a:lnTo>
                    <a:lnTo>
                      <a:pt x="81656" y="53964"/>
                    </a:lnTo>
                    <a:close/>
                    <a:moveTo>
                      <a:pt x="81656" y="68165"/>
                    </a:moveTo>
                    <a:lnTo>
                      <a:pt x="37633" y="68165"/>
                    </a:lnTo>
                    <a:lnTo>
                      <a:pt x="37633" y="73846"/>
                    </a:lnTo>
                    <a:lnTo>
                      <a:pt x="81656" y="73846"/>
                    </a:lnTo>
                    <a:lnTo>
                      <a:pt x="81656" y="68165"/>
                    </a:lnTo>
                    <a:close/>
                    <a:moveTo>
                      <a:pt x="81656" y="27692"/>
                    </a:moveTo>
                    <a:lnTo>
                      <a:pt x="37633" y="27692"/>
                    </a:lnTo>
                    <a:lnTo>
                      <a:pt x="37633" y="33372"/>
                    </a:lnTo>
                    <a:lnTo>
                      <a:pt x="81656" y="33372"/>
                    </a:lnTo>
                    <a:lnTo>
                      <a:pt x="81656" y="27692"/>
                    </a:lnTo>
                    <a:close/>
                    <a:moveTo>
                      <a:pt x="81656" y="89467"/>
                    </a:moveTo>
                    <a:lnTo>
                      <a:pt x="37633" y="89467"/>
                    </a:lnTo>
                    <a:lnTo>
                      <a:pt x="37633" y="94437"/>
                    </a:lnTo>
                    <a:lnTo>
                      <a:pt x="81656" y="94437"/>
                    </a:lnTo>
                    <a:lnTo>
                      <a:pt x="81656" y="89467"/>
                    </a:lnTo>
                    <a:close/>
                    <a:moveTo>
                      <a:pt x="120000" y="120000"/>
                    </a:moveTo>
                    <a:lnTo>
                      <a:pt x="0" y="120000"/>
                    </a:lnTo>
                    <a:lnTo>
                      <a:pt x="0" y="0"/>
                    </a:lnTo>
                    <a:lnTo>
                      <a:pt x="120000" y="0"/>
                    </a:lnTo>
                    <a:lnTo>
                      <a:pt x="120000" y="120000"/>
                    </a:lnTo>
                    <a:close/>
                    <a:moveTo>
                      <a:pt x="114319" y="5680"/>
                    </a:moveTo>
                    <a:lnTo>
                      <a:pt x="4970" y="5680"/>
                    </a:lnTo>
                    <a:lnTo>
                      <a:pt x="4970" y="115029"/>
                    </a:lnTo>
                    <a:lnTo>
                      <a:pt x="114319" y="115029"/>
                    </a:lnTo>
                    <a:lnTo>
                      <a:pt x="114319" y="568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8" name="Shape 258"/>
              <p:cNvSpPr/>
              <p:nvPr/>
            </p:nvSpPr>
            <p:spPr>
              <a:xfrm>
                <a:off x="7400" y="776"/>
                <a:ext cx="300" cy="0"/>
              </a:xfrm>
              <a:custGeom>
                <a:avLst/>
                <a:gdLst/>
                <a:ahLst/>
                <a:cxnLst/>
                <a:rect l="0" t="0" r="0" b="0"/>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9" name="Shape 259"/>
              <p:cNvSpPr/>
              <p:nvPr/>
            </p:nvSpPr>
            <p:spPr>
              <a:xfrm>
                <a:off x="7400" y="871"/>
                <a:ext cx="30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0" name="Shape 260"/>
              <p:cNvSpPr/>
              <p:nvPr/>
            </p:nvSpPr>
            <p:spPr>
              <a:xfrm>
                <a:off x="7400" y="902"/>
                <a:ext cx="30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1" name="Shape 261"/>
              <p:cNvSpPr/>
              <p:nvPr/>
            </p:nvSpPr>
            <p:spPr>
              <a:xfrm>
                <a:off x="7400" y="935"/>
                <a:ext cx="300" cy="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2" name="Shape 262"/>
              <p:cNvSpPr/>
              <p:nvPr/>
            </p:nvSpPr>
            <p:spPr>
              <a:xfrm>
                <a:off x="3463" y="1393"/>
                <a:ext cx="900" cy="900"/>
              </a:xfrm>
              <a:custGeom>
                <a:avLst/>
                <a:gdLst/>
                <a:ahLst/>
                <a:cxnLst/>
                <a:rect l="0" t="0" r="0" b="0"/>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3" name="Shape 263"/>
              <p:cNvSpPr/>
              <p:nvPr/>
            </p:nvSpPr>
            <p:spPr>
              <a:xfrm>
                <a:off x="3559" y="1530"/>
                <a:ext cx="600" cy="600"/>
              </a:xfrm>
              <a:custGeom>
                <a:avLst/>
                <a:gdLst/>
                <a:ahLst/>
                <a:cxnLst/>
                <a:rect l="0" t="0" r="0" b="0"/>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4" name="Shape 264"/>
              <p:cNvSpPr/>
              <p:nvPr/>
            </p:nvSpPr>
            <p:spPr>
              <a:xfrm>
                <a:off x="878" y="1834"/>
                <a:ext cx="0" cy="0"/>
              </a:xfrm>
              <a:custGeom>
                <a:avLst/>
                <a:gdLst/>
                <a:ahLst/>
                <a:cxnLst/>
                <a:rect l="0" t="0" r="0" b="0"/>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5" name="Shape 265"/>
              <p:cNvSpPr/>
              <p:nvPr/>
            </p:nvSpPr>
            <p:spPr>
              <a:xfrm>
                <a:off x="861" y="1794"/>
                <a:ext cx="0" cy="0"/>
              </a:xfrm>
              <a:custGeom>
                <a:avLst/>
                <a:gdLst/>
                <a:ahLst/>
                <a:cxnLst/>
                <a:rect l="0" t="0" r="0" b="0"/>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6" name="Shape 266"/>
              <p:cNvSpPr/>
              <p:nvPr/>
            </p:nvSpPr>
            <p:spPr>
              <a:xfrm>
                <a:off x="830" y="1819"/>
                <a:ext cx="0" cy="0"/>
              </a:xfrm>
              <a:custGeom>
                <a:avLst/>
                <a:gdLst/>
                <a:ahLst/>
                <a:cxnLst/>
                <a:rect l="0" t="0" r="0" b="0"/>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7" name="Shape 267"/>
              <p:cNvSpPr/>
              <p:nvPr/>
            </p:nvSpPr>
            <p:spPr>
              <a:xfrm>
                <a:off x="872" y="1761"/>
                <a:ext cx="300" cy="300"/>
              </a:xfrm>
              <a:custGeom>
                <a:avLst/>
                <a:gdLst/>
                <a:ahLst/>
                <a:cxnLst/>
                <a:rect l="0" t="0" r="0" b="0"/>
                <a:pathLst>
                  <a:path w="120000" h="120000" extrusionOk="0">
                    <a:moveTo>
                      <a:pt x="99574" y="120000"/>
                    </a:moveTo>
                    <a:cubicBezTo>
                      <a:pt x="95744" y="116210"/>
                      <a:pt x="95744" y="116210"/>
                      <a:pt x="95744" y="116210"/>
                    </a:cubicBezTo>
                    <a:cubicBezTo>
                      <a:pt x="100851" y="108631"/>
                      <a:pt x="105957" y="101052"/>
                      <a:pt x="108510" y="93473"/>
                    </a:cubicBezTo>
                    <a:cubicBezTo>
                      <a:pt x="113617" y="77052"/>
                      <a:pt x="111063" y="59368"/>
                      <a:pt x="103404" y="44210"/>
                    </a:cubicBezTo>
                    <a:cubicBezTo>
                      <a:pt x="95744" y="29052"/>
                      <a:pt x="81702" y="17684"/>
                      <a:pt x="65106" y="12631"/>
                    </a:cubicBezTo>
                    <a:cubicBezTo>
                      <a:pt x="43404" y="6315"/>
                      <a:pt x="20425" y="10105"/>
                      <a:pt x="3829" y="24000"/>
                    </a:cubicBezTo>
                    <a:cubicBezTo>
                      <a:pt x="0" y="20210"/>
                      <a:pt x="0" y="20210"/>
                      <a:pt x="0" y="20210"/>
                    </a:cubicBezTo>
                    <a:cubicBezTo>
                      <a:pt x="19148" y="3789"/>
                      <a:pt x="43404" y="0"/>
                      <a:pt x="66382" y="6315"/>
                    </a:cubicBezTo>
                    <a:cubicBezTo>
                      <a:pt x="85531" y="12631"/>
                      <a:pt x="99574" y="24000"/>
                      <a:pt x="108510" y="41684"/>
                    </a:cubicBezTo>
                    <a:cubicBezTo>
                      <a:pt x="117446" y="58105"/>
                      <a:pt x="120000" y="77052"/>
                      <a:pt x="113617" y="94736"/>
                    </a:cubicBezTo>
                    <a:cubicBezTo>
                      <a:pt x="111063" y="103578"/>
                      <a:pt x="105957" y="112421"/>
                      <a:pt x="99574"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8" name="Shape 268"/>
              <p:cNvSpPr/>
              <p:nvPr/>
            </p:nvSpPr>
            <p:spPr>
              <a:xfrm>
                <a:off x="1327" y="776"/>
                <a:ext cx="300" cy="0"/>
              </a:xfrm>
              <a:custGeom>
                <a:avLst/>
                <a:gdLst/>
                <a:ahLst/>
                <a:cxnLst/>
                <a:rect l="0" t="0" r="0" b="0"/>
                <a:pathLst>
                  <a:path w="120000" h="120000" extrusionOk="0">
                    <a:moveTo>
                      <a:pt x="0" y="120000"/>
                    </a:moveTo>
                    <a:lnTo>
                      <a:pt x="0" y="107368"/>
                    </a:lnTo>
                    <a:lnTo>
                      <a:pt x="119300" y="0"/>
                    </a:lnTo>
                    <a:lnTo>
                      <a:pt x="120000" y="12631"/>
                    </a:lnTo>
                    <a:lnTo>
                      <a:pt x="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9" name="Shape 269"/>
              <p:cNvSpPr/>
              <p:nvPr/>
            </p:nvSpPr>
            <p:spPr>
              <a:xfrm>
                <a:off x="1278" y="842"/>
                <a:ext cx="0" cy="0"/>
              </a:xfrm>
              <a:custGeom>
                <a:avLst/>
                <a:gdLst/>
                <a:ahLst/>
                <a:cxnLst/>
                <a:rect l="0" t="0" r="0" b="0"/>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0" name="Shape 270"/>
              <p:cNvSpPr/>
              <p:nvPr/>
            </p:nvSpPr>
            <p:spPr>
              <a:xfrm>
                <a:off x="1269" y="784"/>
                <a:ext cx="0" cy="0"/>
              </a:xfrm>
              <a:custGeom>
                <a:avLst/>
                <a:gdLst/>
                <a:ahLst/>
                <a:cxnLst/>
                <a:rect l="0" t="0" r="0" b="0"/>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1" name="Shape 271"/>
              <p:cNvSpPr/>
              <p:nvPr/>
            </p:nvSpPr>
            <p:spPr>
              <a:xfrm>
                <a:off x="1237" y="796"/>
                <a:ext cx="0" cy="0"/>
              </a:xfrm>
              <a:custGeom>
                <a:avLst/>
                <a:gdLst/>
                <a:ahLst/>
                <a:cxnLst/>
                <a:rect l="0" t="0" r="0" b="0"/>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2" name="Shape 272"/>
              <p:cNvSpPr/>
              <p:nvPr/>
            </p:nvSpPr>
            <p:spPr>
              <a:xfrm>
                <a:off x="1296" y="755"/>
                <a:ext cx="0" cy="299"/>
              </a:xfrm>
              <a:custGeom>
                <a:avLst/>
                <a:gdLst/>
                <a:ahLst/>
                <a:cxnLst/>
                <a:rect l="0" t="0" r="0" b="0"/>
                <a:pathLst>
                  <a:path w="120000" h="120000" extrusionOk="0">
                    <a:moveTo>
                      <a:pt x="85714" y="120000"/>
                    </a:moveTo>
                    <a:cubicBezTo>
                      <a:pt x="81428" y="115294"/>
                      <a:pt x="81428" y="115294"/>
                      <a:pt x="81428" y="115294"/>
                    </a:cubicBezTo>
                    <a:cubicBezTo>
                      <a:pt x="90000" y="110588"/>
                      <a:pt x="95714" y="104705"/>
                      <a:pt x="101428" y="97647"/>
                    </a:cubicBezTo>
                    <a:cubicBezTo>
                      <a:pt x="110000" y="83529"/>
                      <a:pt x="112857" y="67058"/>
                      <a:pt x="107142" y="51764"/>
                    </a:cubicBezTo>
                    <a:cubicBezTo>
                      <a:pt x="101428" y="36470"/>
                      <a:pt x="90000" y="23529"/>
                      <a:pt x="72857" y="15294"/>
                    </a:cubicBezTo>
                    <a:cubicBezTo>
                      <a:pt x="50000" y="5882"/>
                      <a:pt x="24285" y="5882"/>
                      <a:pt x="2857" y="15294"/>
                    </a:cubicBezTo>
                    <a:cubicBezTo>
                      <a:pt x="0" y="10588"/>
                      <a:pt x="0" y="10588"/>
                      <a:pt x="0" y="10588"/>
                    </a:cubicBezTo>
                    <a:cubicBezTo>
                      <a:pt x="22857" y="0"/>
                      <a:pt x="51428" y="0"/>
                      <a:pt x="75714" y="10588"/>
                    </a:cubicBezTo>
                    <a:cubicBezTo>
                      <a:pt x="94285" y="18823"/>
                      <a:pt x="107142" y="32941"/>
                      <a:pt x="114285" y="50588"/>
                    </a:cubicBezTo>
                    <a:cubicBezTo>
                      <a:pt x="120000" y="67058"/>
                      <a:pt x="117142" y="84705"/>
                      <a:pt x="107142" y="100000"/>
                    </a:cubicBezTo>
                    <a:cubicBezTo>
                      <a:pt x="101428" y="108235"/>
                      <a:pt x="94285" y="114117"/>
                      <a:pt x="85714"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3" name="Shape 273"/>
              <p:cNvSpPr/>
              <p:nvPr/>
            </p:nvSpPr>
            <p:spPr>
              <a:xfrm>
                <a:off x="568" y="2908"/>
                <a:ext cx="300" cy="300"/>
              </a:xfrm>
              <a:custGeom>
                <a:avLst/>
                <a:gdLst/>
                <a:ahLst/>
                <a:cxnLst/>
                <a:rect l="0" t="0" r="0" b="0"/>
                <a:pathLst>
                  <a:path w="120000" h="120000" extrusionOk="0">
                    <a:moveTo>
                      <a:pt x="117413" y="120000"/>
                    </a:moveTo>
                    <a:lnTo>
                      <a:pt x="0" y="2112"/>
                    </a:lnTo>
                    <a:lnTo>
                      <a:pt x="3620" y="0"/>
                    </a:lnTo>
                    <a:lnTo>
                      <a:pt x="120000" y="117887"/>
                    </a:lnTo>
                    <a:lnTo>
                      <a:pt x="117413"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4" name="Shape 274"/>
              <p:cNvSpPr/>
              <p:nvPr/>
            </p:nvSpPr>
            <p:spPr>
              <a:xfrm>
                <a:off x="308" y="2913"/>
                <a:ext cx="300" cy="299"/>
              </a:xfrm>
              <a:custGeom>
                <a:avLst/>
                <a:gdLst/>
                <a:ahLst/>
                <a:cxnLst/>
                <a:rect l="0" t="0" r="0" b="0"/>
                <a:pathLst>
                  <a:path w="120000" h="120000" extrusionOk="0">
                    <a:moveTo>
                      <a:pt x="2334" y="120000"/>
                    </a:moveTo>
                    <a:lnTo>
                      <a:pt x="0" y="115029"/>
                    </a:lnTo>
                    <a:lnTo>
                      <a:pt x="117665" y="0"/>
                    </a:lnTo>
                    <a:lnTo>
                      <a:pt x="120000" y="4260"/>
                    </a:lnTo>
                    <a:lnTo>
                      <a:pt x="2334"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5" name="Shape 275"/>
              <p:cNvSpPr/>
              <p:nvPr/>
            </p:nvSpPr>
            <p:spPr>
              <a:xfrm>
                <a:off x="496" y="2886"/>
                <a:ext cx="0" cy="0"/>
              </a:xfrm>
              <a:custGeom>
                <a:avLst/>
                <a:gdLst/>
                <a:ahLst/>
                <a:cxnLst/>
                <a:rect l="0" t="0" r="0" b="0"/>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6" name="Shape 276"/>
              <p:cNvSpPr/>
              <p:nvPr/>
            </p:nvSpPr>
            <p:spPr>
              <a:xfrm>
                <a:off x="524" y="2850"/>
                <a:ext cx="0" cy="0"/>
              </a:xfrm>
              <a:custGeom>
                <a:avLst/>
                <a:gdLst/>
                <a:ahLst/>
                <a:cxnLst/>
                <a:rect l="0" t="0" r="0" b="0"/>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7" name="Shape 277"/>
              <p:cNvSpPr/>
              <p:nvPr/>
            </p:nvSpPr>
            <p:spPr>
              <a:xfrm>
                <a:off x="475" y="2826"/>
                <a:ext cx="0" cy="0"/>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8" name="Shape 278"/>
              <p:cNvSpPr/>
              <p:nvPr/>
            </p:nvSpPr>
            <p:spPr>
              <a:xfrm>
                <a:off x="533" y="2840"/>
                <a:ext cx="0" cy="300"/>
              </a:xfrm>
              <a:custGeom>
                <a:avLst/>
                <a:gdLst/>
                <a:ahLst/>
                <a:cxnLst/>
                <a:rect l="0" t="0" r="0" b="0"/>
                <a:pathLst>
                  <a:path w="120000" h="120000" extrusionOk="0">
                    <a:moveTo>
                      <a:pt x="31578" y="120000"/>
                    </a:moveTo>
                    <a:cubicBezTo>
                      <a:pt x="20526" y="120000"/>
                      <a:pt x="9473" y="117692"/>
                      <a:pt x="0" y="115384"/>
                    </a:cubicBezTo>
                    <a:cubicBezTo>
                      <a:pt x="1578" y="109615"/>
                      <a:pt x="1578" y="109615"/>
                      <a:pt x="1578" y="109615"/>
                    </a:cubicBezTo>
                    <a:cubicBezTo>
                      <a:pt x="12631" y="113076"/>
                      <a:pt x="22105" y="114230"/>
                      <a:pt x="33157" y="114230"/>
                    </a:cubicBezTo>
                    <a:cubicBezTo>
                      <a:pt x="55263" y="113076"/>
                      <a:pt x="75789" y="107307"/>
                      <a:pt x="90000" y="95769"/>
                    </a:cubicBezTo>
                    <a:cubicBezTo>
                      <a:pt x="104210" y="84230"/>
                      <a:pt x="112105" y="69230"/>
                      <a:pt x="112105" y="53076"/>
                    </a:cubicBezTo>
                    <a:cubicBezTo>
                      <a:pt x="110526" y="33461"/>
                      <a:pt x="96315" y="15000"/>
                      <a:pt x="74210" y="4615"/>
                    </a:cubicBezTo>
                    <a:cubicBezTo>
                      <a:pt x="77368" y="0"/>
                      <a:pt x="77368" y="0"/>
                      <a:pt x="77368" y="0"/>
                    </a:cubicBezTo>
                    <a:cubicBezTo>
                      <a:pt x="102631" y="11538"/>
                      <a:pt x="118421" y="31153"/>
                      <a:pt x="120000" y="53076"/>
                    </a:cubicBezTo>
                    <a:cubicBezTo>
                      <a:pt x="120000" y="70384"/>
                      <a:pt x="112105" y="86538"/>
                      <a:pt x="96315" y="99230"/>
                    </a:cubicBezTo>
                    <a:cubicBezTo>
                      <a:pt x="78947" y="111923"/>
                      <a:pt x="56842" y="118846"/>
                      <a:pt x="34736" y="120000"/>
                    </a:cubicBezTo>
                    <a:cubicBezTo>
                      <a:pt x="33157" y="120000"/>
                      <a:pt x="31578" y="120000"/>
                      <a:pt x="31578"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9" name="Shape 279"/>
              <p:cNvSpPr/>
              <p:nvPr/>
            </p:nvSpPr>
            <p:spPr>
              <a:xfrm>
                <a:off x="7807" y="1931"/>
                <a:ext cx="300" cy="300"/>
              </a:xfrm>
              <a:custGeom>
                <a:avLst/>
                <a:gdLst/>
                <a:ahLst/>
                <a:cxnLst/>
                <a:rect l="0" t="0" r="0" b="0"/>
                <a:pathLst>
                  <a:path w="120000" h="120000" extrusionOk="0">
                    <a:moveTo>
                      <a:pt x="118000" y="120000"/>
                    </a:moveTo>
                    <a:lnTo>
                      <a:pt x="0" y="3000"/>
                    </a:lnTo>
                    <a:lnTo>
                      <a:pt x="2000" y="0"/>
                    </a:lnTo>
                    <a:lnTo>
                      <a:pt x="120000" y="117500"/>
                    </a:lnTo>
                    <a:lnTo>
                      <a:pt x="118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0" name="Shape 280"/>
              <p:cNvSpPr/>
              <p:nvPr/>
            </p:nvSpPr>
            <p:spPr>
              <a:xfrm>
                <a:off x="8041" y="2147"/>
                <a:ext cx="0" cy="0"/>
              </a:xfrm>
              <a:custGeom>
                <a:avLst/>
                <a:gdLst/>
                <a:ahLst/>
                <a:cxnLst/>
                <a:rect l="0" t="0" r="0" b="0"/>
                <a:pathLst>
                  <a:path w="120000" h="120000" extrusionOk="0">
                    <a:moveTo>
                      <a:pt x="50270" y="119999"/>
                    </a:moveTo>
                    <a:cubicBezTo>
                      <a:pt x="43783" y="119999"/>
                      <a:pt x="37297" y="117894"/>
                      <a:pt x="30810" y="115789"/>
                    </a:cubicBezTo>
                    <a:cubicBezTo>
                      <a:pt x="19459" y="111578"/>
                      <a:pt x="8108" y="101052"/>
                      <a:pt x="0" y="88421"/>
                    </a:cubicBezTo>
                    <a:cubicBezTo>
                      <a:pt x="3243" y="86315"/>
                      <a:pt x="3243" y="86315"/>
                      <a:pt x="3243" y="86315"/>
                    </a:cubicBezTo>
                    <a:cubicBezTo>
                      <a:pt x="11351" y="96842"/>
                      <a:pt x="21081" y="105263"/>
                      <a:pt x="32432" y="109473"/>
                    </a:cubicBezTo>
                    <a:cubicBezTo>
                      <a:pt x="48648" y="115789"/>
                      <a:pt x="64864" y="113684"/>
                      <a:pt x="79459" y="105263"/>
                    </a:cubicBezTo>
                    <a:cubicBezTo>
                      <a:pt x="94054" y="94736"/>
                      <a:pt x="105405" y="77894"/>
                      <a:pt x="110270" y="56842"/>
                    </a:cubicBezTo>
                    <a:cubicBezTo>
                      <a:pt x="115135" y="40000"/>
                      <a:pt x="113513" y="18947"/>
                      <a:pt x="108648" y="2105"/>
                    </a:cubicBezTo>
                    <a:cubicBezTo>
                      <a:pt x="111891" y="0"/>
                      <a:pt x="111891" y="0"/>
                      <a:pt x="111891" y="0"/>
                    </a:cubicBezTo>
                    <a:cubicBezTo>
                      <a:pt x="118378" y="18947"/>
                      <a:pt x="120000" y="40000"/>
                      <a:pt x="115135" y="58947"/>
                    </a:cubicBezTo>
                    <a:cubicBezTo>
                      <a:pt x="108648" y="80000"/>
                      <a:pt x="97297" y="98947"/>
                      <a:pt x="82702" y="109473"/>
                    </a:cubicBezTo>
                    <a:cubicBezTo>
                      <a:pt x="72972" y="115789"/>
                      <a:pt x="61621" y="119999"/>
                      <a:pt x="50270" y="119999"/>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1" name="Shape 281"/>
              <p:cNvSpPr/>
              <p:nvPr/>
            </p:nvSpPr>
            <p:spPr>
              <a:xfrm>
                <a:off x="8023" y="2106"/>
                <a:ext cx="0" cy="0"/>
              </a:xfrm>
              <a:custGeom>
                <a:avLst/>
                <a:gdLst/>
                <a:ahLst/>
                <a:cxnLst/>
                <a:rect l="0" t="0" r="0" b="0"/>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2" name="Shape 282"/>
              <p:cNvSpPr/>
              <p:nvPr/>
            </p:nvSpPr>
            <p:spPr>
              <a:xfrm>
                <a:off x="7992" y="2132"/>
                <a:ext cx="0" cy="0"/>
              </a:xfrm>
              <a:custGeom>
                <a:avLst/>
                <a:gdLst/>
                <a:ahLst/>
                <a:cxnLst/>
                <a:rect l="0" t="0" r="0" b="0"/>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3" name="Shape 283"/>
              <p:cNvSpPr/>
              <p:nvPr/>
            </p:nvSpPr>
            <p:spPr>
              <a:xfrm>
                <a:off x="8035" y="2073"/>
                <a:ext cx="300" cy="300"/>
              </a:xfrm>
              <a:custGeom>
                <a:avLst/>
                <a:gdLst/>
                <a:ahLst/>
                <a:cxnLst/>
                <a:rect l="0" t="0" r="0" b="0"/>
                <a:pathLst>
                  <a:path w="120000" h="120000" extrusionOk="0">
                    <a:moveTo>
                      <a:pt x="95510" y="120000"/>
                    </a:moveTo>
                    <a:cubicBezTo>
                      <a:pt x="91836" y="116210"/>
                      <a:pt x="91836" y="116210"/>
                      <a:pt x="91836" y="116210"/>
                    </a:cubicBezTo>
                    <a:cubicBezTo>
                      <a:pt x="96734" y="109894"/>
                      <a:pt x="100408" y="102315"/>
                      <a:pt x="102857" y="93473"/>
                    </a:cubicBezTo>
                    <a:cubicBezTo>
                      <a:pt x="113877" y="60631"/>
                      <a:pt x="95510" y="24000"/>
                      <a:pt x="62448" y="13894"/>
                    </a:cubicBezTo>
                    <a:cubicBezTo>
                      <a:pt x="41632" y="6315"/>
                      <a:pt x="19591" y="11368"/>
                      <a:pt x="3673" y="25263"/>
                    </a:cubicBezTo>
                    <a:cubicBezTo>
                      <a:pt x="0" y="20210"/>
                      <a:pt x="0" y="20210"/>
                      <a:pt x="0" y="20210"/>
                    </a:cubicBezTo>
                    <a:cubicBezTo>
                      <a:pt x="17142" y="5052"/>
                      <a:pt x="41632" y="0"/>
                      <a:pt x="63673" y="7578"/>
                    </a:cubicBezTo>
                    <a:cubicBezTo>
                      <a:pt x="99183" y="18947"/>
                      <a:pt x="119999" y="58105"/>
                      <a:pt x="108979" y="96000"/>
                    </a:cubicBezTo>
                    <a:cubicBezTo>
                      <a:pt x="106530" y="104842"/>
                      <a:pt x="101632" y="113684"/>
                      <a:pt x="95510"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4" name="Shape 284"/>
              <p:cNvSpPr/>
              <p:nvPr/>
            </p:nvSpPr>
            <p:spPr>
              <a:xfrm>
                <a:off x="3887" y="590"/>
                <a:ext cx="0" cy="600"/>
              </a:xfrm>
              <a:custGeom>
                <a:avLst/>
                <a:gdLst/>
                <a:ahLst/>
                <a:cxnLst/>
                <a:rect l="0" t="0" r="0" b="0"/>
                <a:pathLst>
                  <a:path w="120000" h="120000" extrusionOk="0">
                    <a:moveTo>
                      <a:pt x="7218" y="120000"/>
                    </a:moveTo>
                    <a:lnTo>
                      <a:pt x="0" y="120000"/>
                    </a:lnTo>
                    <a:lnTo>
                      <a:pt x="114586" y="0"/>
                    </a:lnTo>
                    <a:lnTo>
                      <a:pt x="120000" y="326"/>
                    </a:lnTo>
                    <a:lnTo>
                      <a:pt x="7218"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5" name="Shape 285"/>
              <p:cNvSpPr/>
              <p:nvPr/>
            </p:nvSpPr>
            <p:spPr>
              <a:xfrm>
                <a:off x="3629" y="999"/>
                <a:ext cx="0" cy="300"/>
              </a:xfrm>
              <a:custGeom>
                <a:avLst/>
                <a:gdLst/>
                <a:ahLst/>
                <a:cxnLst/>
                <a:rect l="0" t="0" r="0" b="0"/>
                <a:pathLst>
                  <a:path w="120000" h="120000" extrusionOk="0">
                    <a:moveTo>
                      <a:pt x="110769" y="120000"/>
                    </a:moveTo>
                    <a:lnTo>
                      <a:pt x="0" y="1052"/>
                    </a:lnTo>
                    <a:lnTo>
                      <a:pt x="9230" y="0"/>
                    </a:lnTo>
                    <a:lnTo>
                      <a:pt x="120000" y="118596"/>
                    </a:lnTo>
                    <a:lnTo>
                      <a:pt x="110769"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6" name="Shape 286"/>
              <p:cNvSpPr/>
              <p:nvPr/>
            </p:nvSpPr>
            <p:spPr>
              <a:xfrm>
                <a:off x="3752" y="2280"/>
                <a:ext cx="0" cy="300"/>
              </a:xfrm>
              <a:custGeom>
                <a:avLst/>
                <a:gdLst/>
                <a:ahLst/>
                <a:cxnLst/>
                <a:rect l="0" t="0" r="0" b="0"/>
                <a:pathLst>
                  <a:path w="120000" h="120000" extrusionOk="0">
                    <a:moveTo>
                      <a:pt x="38400" y="120000"/>
                    </a:moveTo>
                    <a:lnTo>
                      <a:pt x="0" y="120000"/>
                    </a:lnTo>
                    <a:lnTo>
                      <a:pt x="86400" y="0"/>
                    </a:lnTo>
                    <a:lnTo>
                      <a:pt x="120000" y="0"/>
                    </a:lnTo>
                    <a:lnTo>
                      <a:pt x="384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7" name="Shape 287"/>
              <p:cNvSpPr/>
              <p:nvPr/>
            </p:nvSpPr>
            <p:spPr>
              <a:xfrm>
                <a:off x="6248" y="429"/>
                <a:ext cx="299" cy="300"/>
              </a:xfrm>
              <a:custGeom>
                <a:avLst/>
                <a:gdLst/>
                <a:ahLst/>
                <a:cxnLst/>
                <a:rect l="0" t="0" r="0" b="0"/>
                <a:pathLst>
                  <a:path w="120000" h="120000" extrusionOk="0">
                    <a:moveTo>
                      <a:pt x="119185" y="120000"/>
                    </a:moveTo>
                    <a:lnTo>
                      <a:pt x="0" y="4516"/>
                    </a:lnTo>
                    <a:lnTo>
                      <a:pt x="814" y="0"/>
                    </a:lnTo>
                    <a:lnTo>
                      <a:pt x="120000" y="116129"/>
                    </a:lnTo>
                    <a:lnTo>
                      <a:pt x="119185"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8" name="Shape 288"/>
              <p:cNvSpPr/>
              <p:nvPr/>
            </p:nvSpPr>
            <p:spPr>
              <a:xfrm>
                <a:off x="6694" y="419"/>
                <a:ext cx="600" cy="300"/>
              </a:xfrm>
              <a:custGeom>
                <a:avLst/>
                <a:gdLst/>
                <a:ahLst/>
                <a:cxnLst/>
                <a:rect l="0" t="0" r="0" b="0"/>
                <a:pathLst>
                  <a:path w="120000" h="120000" extrusionOk="0">
                    <a:moveTo>
                      <a:pt x="634" y="120000"/>
                    </a:moveTo>
                    <a:lnTo>
                      <a:pt x="0" y="115862"/>
                    </a:lnTo>
                    <a:lnTo>
                      <a:pt x="119365" y="0"/>
                    </a:lnTo>
                    <a:lnTo>
                      <a:pt x="120000" y="4137"/>
                    </a:lnTo>
                    <a:lnTo>
                      <a:pt x="634"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9" name="Shape 289"/>
              <p:cNvSpPr/>
              <p:nvPr/>
            </p:nvSpPr>
            <p:spPr>
              <a:xfrm>
                <a:off x="6619" y="582"/>
                <a:ext cx="0" cy="0"/>
              </a:xfrm>
              <a:custGeom>
                <a:avLst/>
                <a:gdLst/>
                <a:ahLst/>
                <a:cxnLst/>
                <a:rect l="0" t="0" r="0" b="0"/>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0" name="Shape 290"/>
              <p:cNvSpPr/>
              <p:nvPr/>
            </p:nvSpPr>
            <p:spPr>
              <a:xfrm>
                <a:off x="6648" y="548"/>
                <a:ext cx="0" cy="0"/>
              </a:xfrm>
              <a:custGeom>
                <a:avLst/>
                <a:gdLst/>
                <a:ahLst/>
                <a:cxnLst/>
                <a:rect l="0" t="0" r="0" b="0"/>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1" name="Shape 291"/>
              <p:cNvSpPr/>
              <p:nvPr/>
            </p:nvSpPr>
            <p:spPr>
              <a:xfrm>
                <a:off x="6598" y="522"/>
                <a:ext cx="0" cy="0"/>
              </a:xfrm>
              <a:custGeom>
                <a:avLst/>
                <a:gdLst/>
                <a:ahLst/>
                <a:cxnLst/>
                <a:rect l="0" t="0" r="0" b="0"/>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2" name="Shape 292"/>
              <p:cNvSpPr/>
              <p:nvPr/>
            </p:nvSpPr>
            <p:spPr>
              <a:xfrm>
                <a:off x="6655" y="538"/>
                <a:ext cx="0" cy="299"/>
              </a:xfrm>
              <a:custGeom>
                <a:avLst/>
                <a:gdLst/>
                <a:ahLst/>
                <a:cxnLst/>
                <a:rect l="0" t="0" r="0" b="0"/>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71067"/>
                      <a:pt x="112207" y="87378"/>
                      <a:pt x="95064" y="100194"/>
                    </a:cubicBezTo>
                    <a:cubicBezTo>
                      <a:pt x="79480" y="113009"/>
                      <a:pt x="57662" y="120000"/>
                      <a:pt x="34285" y="120000"/>
                    </a:cubicBezTo>
                    <a:cubicBezTo>
                      <a:pt x="34285" y="120000"/>
                      <a:pt x="32727" y="120000"/>
                      <a:pt x="32727"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3" name="Shape 293"/>
              <p:cNvSpPr/>
              <p:nvPr/>
            </p:nvSpPr>
            <p:spPr>
              <a:xfrm>
                <a:off x="-136" y="188"/>
                <a:ext cx="0" cy="300"/>
              </a:xfrm>
              <a:custGeom>
                <a:avLst/>
                <a:gdLst/>
                <a:ahLst/>
                <a:cxnLst/>
                <a:rect l="0" t="0" r="0" b="0"/>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4" name="Shape 294"/>
              <p:cNvSpPr/>
              <p:nvPr/>
            </p:nvSpPr>
            <p:spPr>
              <a:xfrm>
                <a:off x="-85" y="267"/>
                <a:ext cx="0" cy="0"/>
              </a:xfrm>
              <a:prstGeom prst="ellipse">
                <a:avLst/>
              </a:prstGeom>
              <a:solidFill>
                <a:srgbClr val="FFFFF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5" name="Shape 295"/>
              <p:cNvSpPr/>
              <p:nvPr/>
            </p:nvSpPr>
            <p:spPr>
              <a:xfrm>
                <a:off x="3846" y="1177"/>
                <a:ext cx="600" cy="300"/>
              </a:xfrm>
              <a:custGeom>
                <a:avLst/>
                <a:gdLst/>
                <a:ahLst/>
                <a:cxnLst/>
                <a:rect l="0" t="0" r="0" b="0"/>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6" name="Shape 296"/>
              <p:cNvSpPr/>
              <p:nvPr/>
            </p:nvSpPr>
            <p:spPr>
              <a:xfrm>
                <a:off x="3357" y="1286"/>
                <a:ext cx="900" cy="900"/>
              </a:xfrm>
              <a:custGeom>
                <a:avLst/>
                <a:gdLst/>
                <a:ahLst/>
                <a:cxnLst/>
                <a:rect l="0" t="0" r="0" b="0"/>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027"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031"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560"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193"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49791"/>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375"/>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615"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7" name="Shape 297"/>
              <p:cNvSpPr/>
              <p:nvPr/>
            </p:nvSpPr>
            <p:spPr>
              <a:xfrm>
                <a:off x="3311" y="1200"/>
                <a:ext cx="900" cy="1200"/>
              </a:xfrm>
              <a:custGeom>
                <a:avLst/>
                <a:gdLst/>
                <a:ahLst/>
                <a:cxnLst/>
                <a:rect l="0" t="0" r="0" b="0"/>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8" name="Shape 298"/>
              <p:cNvSpPr/>
              <p:nvPr/>
            </p:nvSpPr>
            <p:spPr>
              <a:xfrm>
                <a:off x="3433" y="1363"/>
                <a:ext cx="900" cy="900"/>
              </a:xfrm>
              <a:custGeom>
                <a:avLst/>
                <a:gdLst/>
                <a:ahLst/>
                <a:cxnLst/>
                <a:rect l="0" t="0" r="0" b="0"/>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9" name="Shape 299"/>
              <p:cNvSpPr/>
              <p:nvPr/>
            </p:nvSpPr>
            <p:spPr>
              <a:xfrm>
                <a:off x="4279" y="1843"/>
                <a:ext cx="0" cy="0"/>
              </a:xfrm>
              <a:custGeom>
                <a:avLst/>
                <a:gdLst/>
                <a:ahLst/>
                <a:cxnLst/>
                <a:rect l="0" t="0" r="0" b="0"/>
                <a:pathLst>
                  <a:path w="120000" h="120000" extrusionOk="0">
                    <a:moveTo>
                      <a:pt x="120000" y="90000"/>
                    </a:moveTo>
                    <a:cubicBezTo>
                      <a:pt x="2033" y="0"/>
                      <a:pt x="2033" y="0"/>
                      <a:pt x="2033" y="0"/>
                    </a:cubicBezTo>
                    <a:cubicBezTo>
                      <a:pt x="0" y="37500"/>
                      <a:pt x="0" y="37500"/>
                      <a:pt x="0" y="37500"/>
                    </a:cubicBezTo>
                    <a:cubicBezTo>
                      <a:pt x="117966" y="120000"/>
                      <a:pt x="117966" y="120000"/>
                      <a:pt x="117966" y="120000"/>
                    </a:cubicBezTo>
                    <a:cubicBezTo>
                      <a:pt x="117966" y="112500"/>
                      <a:pt x="117966" y="97500"/>
                      <a:pt x="120000" y="9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0" name="Shape 300"/>
              <p:cNvSpPr/>
              <p:nvPr/>
            </p:nvSpPr>
            <p:spPr>
              <a:xfrm>
                <a:off x="4432" y="1873"/>
                <a:ext cx="600" cy="0"/>
              </a:xfrm>
              <a:custGeom>
                <a:avLst/>
                <a:gdLst/>
                <a:ahLst/>
                <a:cxnLst/>
                <a:rect l="0" t="0" r="0" b="0"/>
                <a:pathLst>
                  <a:path w="120000" h="120000" extrusionOk="0">
                    <a:moveTo>
                      <a:pt x="0" y="0"/>
                    </a:moveTo>
                    <a:cubicBezTo>
                      <a:pt x="0" y="4067"/>
                      <a:pt x="0" y="6101"/>
                      <a:pt x="0" y="10169"/>
                    </a:cubicBezTo>
                    <a:cubicBezTo>
                      <a:pt x="119565" y="120000"/>
                      <a:pt x="119565" y="120000"/>
                      <a:pt x="119565" y="120000"/>
                    </a:cubicBezTo>
                    <a:cubicBezTo>
                      <a:pt x="120000" y="111864"/>
                      <a:pt x="120000" y="111864"/>
                      <a:pt x="120000" y="111864"/>
                    </a:cubicBezTo>
                    <a:lnTo>
                      <a:pt x="0" y="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1" name="Shape 301"/>
              <p:cNvSpPr/>
              <p:nvPr/>
            </p:nvSpPr>
            <p:spPr>
              <a:xfrm>
                <a:off x="3889" y="1770"/>
                <a:ext cx="600" cy="600"/>
              </a:xfrm>
              <a:custGeom>
                <a:avLst/>
                <a:gdLst/>
                <a:ahLst/>
                <a:cxnLst/>
                <a:rect l="0" t="0" r="0" b="0"/>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2" name="Shape 302"/>
              <p:cNvSpPr/>
              <p:nvPr/>
            </p:nvSpPr>
            <p:spPr>
              <a:xfrm>
                <a:off x="4215" y="2017"/>
                <a:ext cx="300" cy="300"/>
              </a:xfrm>
              <a:custGeom>
                <a:avLst/>
                <a:gdLst/>
                <a:ahLst/>
                <a:cxnLst/>
                <a:rect l="0" t="0" r="0" b="0"/>
                <a:pathLst>
                  <a:path w="120000" h="120000" extrusionOk="0">
                    <a:moveTo>
                      <a:pt x="117677" y="120000"/>
                    </a:moveTo>
                    <a:lnTo>
                      <a:pt x="0" y="2040"/>
                    </a:lnTo>
                    <a:lnTo>
                      <a:pt x="1935" y="0"/>
                    </a:lnTo>
                    <a:lnTo>
                      <a:pt x="120000" y="117959"/>
                    </a:lnTo>
                    <a:lnTo>
                      <a:pt x="117677"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3" name="Shape 303"/>
              <p:cNvSpPr/>
              <p:nvPr/>
            </p:nvSpPr>
            <p:spPr>
              <a:xfrm>
                <a:off x="4299" y="1655"/>
                <a:ext cx="900" cy="0"/>
              </a:xfrm>
              <a:custGeom>
                <a:avLst/>
                <a:gdLst/>
                <a:ahLst/>
                <a:cxnLst/>
                <a:rect l="0" t="0" r="0" b="0"/>
                <a:pathLst>
                  <a:path w="120000" h="120000" extrusionOk="0">
                    <a:moveTo>
                      <a:pt x="0" y="120000"/>
                    </a:moveTo>
                    <a:lnTo>
                      <a:pt x="0" y="110495"/>
                    </a:lnTo>
                    <a:lnTo>
                      <a:pt x="120000" y="0"/>
                    </a:lnTo>
                    <a:lnTo>
                      <a:pt x="120000" y="8316"/>
                    </a:lnTo>
                    <a:lnTo>
                      <a:pt x="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4" name="Shape 304"/>
              <p:cNvSpPr/>
              <p:nvPr/>
            </p:nvSpPr>
            <p:spPr>
              <a:xfrm>
                <a:off x="4323" y="1501"/>
                <a:ext cx="0" cy="0"/>
              </a:xfrm>
              <a:custGeom>
                <a:avLst/>
                <a:gdLst/>
                <a:ahLst/>
                <a:cxnLst/>
                <a:rect l="0" t="0" r="0" b="0"/>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5" name="Shape 305"/>
              <p:cNvSpPr/>
              <p:nvPr/>
            </p:nvSpPr>
            <p:spPr>
              <a:xfrm>
                <a:off x="4208" y="1019"/>
                <a:ext cx="600" cy="599"/>
              </a:xfrm>
              <a:custGeom>
                <a:avLst/>
                <a:gdLst/>
                <a:ahLst/>
                <a:cxnLst/>
                <a:rect l="0" t="0" r="0" b="0"/>
                <a:pathLst>
                  <a:path w="120000" h="120000" extrusionOk="0">
                    <a:moveTo>
                      <a:pt x="529" y="120000"/>
                    </a:moveTo>
                    <a:lnTo>
                      <a:pt x="0" y="118282"/>
                    </a:lnTo>
                    <a:lnTo>
                      <a:pt x="119117" y="0"/>
                    </a:lnTo>
                    <a:lnTo>
                      <a:pt x="120000" y="1717"/>
                    </a:lnTo>
                    <a:lnTo>
                      <a:pt x="52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6" name="Shape 306"/>
              <p:cNvSpPr/>
              <p:nvPr/>
            </p:nvSpPr>
            <p:spPr>
              <a:xfrm>
                <a:off x="3245" y="1770"/>
                <a:ext cx="300" cy="600"/>
              </a:xfrm>
              <a:custGeom>
                <a:avLst/>
                <a:gdLst/>
                <a:ahLst/>
                <a:cxnLst/>
                <a:rect l="0" t="0" r="0" b="0"/>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7" name="Shape 307"/>
              <p:cNvSpPr/>
              <p:nvPr/>
            </p:nvSpPr>
            <p:spPr>
              <a:xfrm>
                <a:off x="3293" y="2115"/>
                <a:ext cx="300" cy="600"/>
              </a:xfrm>
              <a:custGeom>
                <a:avLst/>
                <a:gdLst/>
                <a:ahLst/>
                <a:cxnLst/>
                <a:rect l="0" t="0" r="0" b="0"/>
                <a:pathLst>
                  <a:path w="120000" h="120000" extrusionOk="0">
                    <a:moveTo>
                      <a:pt x="2507" y="120000"/>
                    </a:moveTo>
                    <a:lnTo>
                      <a:pt x="0" y="118775"/>
                    </a:lnTo>
                    <a:lnTo>
                      <a:pt x="117492" y="0"/>
                    </a:lnTo>
                    <a:lnTo>
                      <a:pt x="120000" y="734"/>
                    </a:lnTo>
                    <a:lnTo>
                      <a:pt x="2507"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8" name="Shape 308"/>
              <p:cNvSpPr/>
              <p:nvPr/>
            </p:nvSpPr>
            <p:spPr>
              <a:xfrm>
                <a:off x="2950" y="1506"/>
                <a:ext cx="600" cy="0"/>
              </a:xfrm>
              <a:custGeom>
                <a:avLst/>
                <a:gdLst/>
                <a:ahLst/>
                <a:cxnLst/>
                <a:rect l="0" t="0" r="0" b="0"/>
                <a:pathLst>
                  <a:path w="120000" h="120000" extrusionOk="0">
                    <a:moveTo>
                      <a:pt x="119740" y="120000"/>
                    </a:moveTo>
                    <a:lnTo>
                      <a:pt x="0" y="5637"/>
                    </a:lnTo>
                    <a:lnTo>
                      <a:pt x="259" y="0"/>
                    </a:lnTo>
                    <a:lnTo>
                      <a:pt x="119999" y="114362"/>
                    </a:lnTo>
                    <a:lnTo>
                      <a:pt x="11974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9" name="Shape 309"/>
              <p:cNvSpPr/>
              <p:nvPr/>
            </p:nvSpPr>
            <p:spPr>
              <a:xfrm>
                <a:off x="2049" y="1878"/>
                <a:ext cx="1199" cy="300"/>
              </a:xfrm>
              <a:custGeom>
                <a:avLst/>
                <a:gdLst/>
                <a:ahLst/>
                <a:cxnLst/>
                <a:rect l="0" t="0" r="0" b="0"/>
                <a:pathLst>
                  <a:path w="120000" h="120000" extrusionOk="0">
                    <a:moveTo>
                      <a:pt x="184" y="120000"/>
                    </a:moveTo>
                    <a:lnTo>
                      <a:pt x="0" y="113932"/>
                    </a:lnTo>
                    <a:lnTo>
                      <a:pt x="119815" y="0"/>
                    </a:lnTo>
                    <a:lnTo>
                      <a:pt x="120000" y="6067"/>
                    </a:lnTo>
                    <a:lnTo>
                      <a:pt x="184"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0" name="Shape 310"/>
              <p:cNvSpPr/>
              <p:nvPr/>
            </p:nvSpPr>
            <p:spPr>
              <a:xfrm>
                <a:off x="4253" y="1958"/>
                <a:ext cx="900" cy="300"/>
              </a:xfrm>
              <a:custGeom>
                <a:avLst/>
                <a:gdLst/>
                <a:ahLst/>
                <a:cxnLst/>
                <a:rect l="0" t="0" r="0" b="0"/>
                <a:pathLst>
                  <a:path w="120000" h="120000" extrusionOk="0">
                    <a:moveTo>
                      <a:pt x="119734" y="120000"/>
                    </a:moveTo>
                    <a:lnTo>
                      <a:pt x="0" y="1800"/>
                    </a:lnTo>
                    <a:lnTo>
                      <a:pt x="530" y="0"/>
                    </a:lnTo>
                    <a:lnTo>
                      <a:pt x="120000" y="117600"/>
                    </a:lnTo>
                    <a:lnTo>
                      <a:pt x="119734"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1" name="Shape 311"/>
              <p:cNvSpPr/>
              <p:nvPr/>
            </p:nvSpPr>
            <p:spPr>
              <a:xfrm>
                <a:off x="5157" y="2340"/>
                <a:ext cx="900" cy="0"/>
              </a:xfrm>
              <a:custGeom>
                <a:avLst/>
                <a:gdLst/>
                <a:ahLst/>
                <a:cxnLst/>
                <a:rect l="0" t="0" r="0" b="0"/>
                <a:pathLst>
                  <a:path w="120000" h="120000" extrusionOk="0">
                    <a:moveTo>
                      <a:pt x="0" y="120000"/>
                    </a:moveTo>
                    <a:lnTo>
                      <a:pt x="0" y="66666"/>
                    </a:lnTo>
                    <a:lnTo>
                      <a:pt x="119999" y="0"/>
                    </a:lnTo>
                    <a:lnTo>
                      <a:pt x="119999" y="53333"/>
                    </a:lnTo>
                    <a:lnTo>
                      <a:pt x="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2" name="Shape 312"/>
              <p:cNvSpPr/>
              <p:nvPr/>
            </p:nvSpPr>
            <p:spPr>
              <a:xfrm>
                <a:off x="5946" y="2088"/>
                <a:ext cx="300" cy="300"/>
              </a:xfrm>
              <a:custGeom>
                <a:avLst/>
                <a:gdLst/>
                <a:ahLst/>
                <a:cxnLst/>
                <a:rect l="0" t="0" r="0" b="0"/>
                <a:pathLst>
                  <a:path w="120000" h="120000" extrusionOk="0">
                    <a:moveTo>
                      <a:pt x="114473" y="120000"/>
                    </a:moveTo>
                    <a:lnTo>
                      <a:pt x="0" y="2777"/>
                    </a:lnTo>
                    <a:lnTo>
                      <a:pt x="4736" y="0"/>
                    </a:lnTo>
                    <a:lnTo>
                      <a:pt x="120000" y="117222"/>
                    </a:lnTo>
                    <a:lnTo>
                      <a:pt x="114473"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3" name="Shape 313"/>
              <p:cNvSpPr/>
              <p:nvPr/>
            </p:nvSpPr>
            <p:spPr>
              <a:xfrm>
                <a:off x="6142" y="2088"/>
                <a:ext cx="300" cy="300"/>
              </a:xfrm>
              <a:custGeom>
                <a:avLst/>
                <a:gdLst/>
                <a:ahLst/>
                <a:cxnLst/>
                <a:rect l="0" t="0" r="0" b="0"/>
                <a:pathLst>
                  <a:path w="120000" h="120000" extrusionOk="0">
                    <a:moveTo>
                      <a:pt x="5526" y="120000"/>
                    </a:moveTo>
                    <a:lnTo>
                      <a:pt x="0" y="117222"/>
                    </a:lnTo>
                    <a:lnTo>
                      <a:pt x="114473" y="0"/>
                    </a:lnTo>
                    <a:lnTo>
                      <a:pt x="120000" y="2777"/>
                    </a:lnTo>
                    <a:lnTo>
                      <a:pt x="5526"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4" name="Shape 314"/>
              <p:cNvSpPr/>
              <p:nvPr/>
            </p:nvSpPr>
            <p:spPr>
              <a:xfrm>
                <a:off x="6116" y="2040"/>
                <a:ext cx="0" cy="30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5" name="Shape 315"/>
              <p:cNvSpPr/>
              <p:nvPr/>
            </p:nvSpPr>
            <p:spPr>
              <a:xfrm>
                <a:off x="5154" y="2350"/>
                <a:ext cx="0" cy="300"/>
              </a:xfrm>
              <a:custGeom>
                <a:avLst/>
                <a:gdLst/>
                <a:ahLst/>
                <a:cxnLst/>
                <a:rect l="0" t="0" r="0" b="0"/>
                <a:pathLst>
                  <a:path w="120000" h="120000" extrusionOk="0">
                    <a:moveTo>
                      <a:pt x="110303" y="120000"/>
                    </a:moveTo>
                    <a:lnTo>
                      <a:pt x="0" y="379"/>
                    </a:lnTo>
                    <a:lnTo>
                      <a:pt x="7272" y="0"/>
                    </a:lnTo>
                    <a:lnTo>
                      <a:pt x="119999" y="118481"/>
                    </a:lnTo>
                    <a:lnTo>
                      <a:pt x="110303"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6" name="Shape 316"/>
              <p:cNvSpPr/>
              <p:nvPr/>
            </p:nvSpPr>
            <p:spPr>
              <a:xfrm>
                <a:off x="5442" y="1166"/>
                <a:ext cx="300" cy="300"/>
              </a:xfrm>
              <a:custGeom>
                <a:avLst/>
                <a:gdLst/>
                <a:ahLst/>
                <a:cxnLst/>
                <a:rect l="0" t="0" r="0" b="0"/>
                <a:pathLst>
                  <a:path w="120000" h="120000" extrusionOk="0">
                    <a:moveTo>
                      <a:pt x="117956" y="120000"/>
                    </a:moveTo>
                    <a:lnTo>
                      <a:pt x="0" y="2406"/>
                    </a:lnTo>
                    <a:lnTo>
                      <a:pt x="1459" y="0"/>
                    </a:lnTo>
                    <a:lnTo>
                      <a:pt x="120000" y="117593"/>
                    </a:lnTo>
                    <a:lnTo>
                      <a:pt x="117956"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7" name="Shape 317"/>
              <p:cNvSpPr/>
              <p:nvPr/>
            </p:nvSpPr>
            <p:spPr>
              <a:xfrm>
                <a:off x="5441" y="644"/>
                <a:ext cx="0" cy="60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8" name="Shape 318"/>
              <p:cNvSpPr/>
              <p:nvPr/>
            </p:nvSpPr>
            <p:spPr>
              <a:xfrm>
                <a:off x="5444" y="614"/>
                <a:ext cx="1200" cy="600"/>
              </a:xfrm>
              <a:custGeom>
                <a:avLst/>
                <a:gdLst/>
                <a:ahLst/>
                <a:cxnLst/>
                <a:rect l="0" t="0" r="0" b="0"/>
                <a:pathLst>
                  <a:path w="120000" h="120000" extrusionOk="0">
                    <a:moveTo>
                      <a:pt x="192" y="120000"/>
                    </a:moveTo>
                    <a:lnTo>
                      <a:pt x="0" y="118064"/>
                    </a:lnTo>
                    <a:lnTo>
                      <a:pt x="119711" y="0"/>
                    </a:lnTo>
                    <a:lnTo>
                      <a:pt x="120000" y="1290"/>
                    </a:lnTo>
                    <a:lnTo>
                      <a:pt x="192"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9" name="Shape 319"/>
              <p:cNvSpPr/>
              <p:nvPr/>
            </p:nvSpPr>
            <p:spPr>
              <a:xfrm>
                <a:off x="5442" y="1161"/>
                <a:ext cx="600" cy="0"/>
              </a:xfrm>
              <a:custGeom>
                <a:avLst/>
                <a:gdLst/>
                <a:ahLst/>
                <a:cxnLst/>
                <a:rect l="0" t="0" r="0" b="0"/>
                <a:pathLst>
                  <a:path w="120000" h="120000" extrusionOk="0">
                    <a:moveTo>
                      <a:pt x="119828" y="120000"/>
                    </a:moveTo>
                    <a:lnTo>
                      <a:pt x="0" y="8709"/>
                    </a:lnTo>
                    <a:lnTo>
                      <a:pt x="343" y="0"/>
                    </a:lnTo>
                    <a:lnTo>
                      <a:pt x="119999" y="111290"/>
                    </a:lnTo>
                    <a:lnTo>
                      <a:pt x="119828"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0" name="Shape 320"/>
              <p:cNvSpPr/>
              <p:nvPr/>
            </p:nvSpPr>
            <p:spPr>
              <a:xfrm>
                <a:off x="6461" y="622"/>
                <a:ext cx="300" cy="299"/>
              </a:xfrm>
              <a:custGeom>
                <a:avLst/>
                <a:gdLst/>
                <a:ahLst/>
                <a:cxnLst/>
                <a:rect l="0" t="0" r="0" b="0"/>
                <a:pathLst>
                  <a:path w="120000" h="120000" extrusionOk="0">
                    <a:moveTo>
                      <a:pt x="3025" y="120000"/>
                    </a:moveTo>
                    <a:lnTo>
                      <a:pt x="0" y="118333"/>
                    </a:lnTo>
                    <a:lnTo>
                      <a:pt x="116470" y="0"/>
                    </a:lnTo>
                    <a:lnTo>
                      <a:pt x="120000" y="1333"/>
                    </a:lnTo>
                    <a:lnTo>
                      <a:pt x="3025"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1" name="Shape 321"/>
              <p:cNvSpPr/>
              <p:nvPr/>
            </p:nvSpPr>
            <p:spPr>
              <a:xfrm>
                <a:off x="6680" y="619"/>
                <a:ext cx="900" cy="599"/>
              </a:xfrm>
              <a:custGeom>
                <a:avLst/>
                <a:gdLst/>
                <a:ahLst/>
                <a:cxnLst/>
                <a:rect l="0" t="0" r="0" b="0"/>
                <a:pathLst>
                  <a:path w="120000" h="120000" extrusionOk="0">
                    <a:moveTo>
                      <a:pt x="119294" y="120000"/>
                    </a:moveTo>
                    <a:lnTo>
                      <a:pt x="0" y="1478"/>
                    </a:lnTo>
                    <a:lnTo>
                      <a:pt x="705" y="0"/>
                    </a:lnTo>
                    <a:lnTo>
                      <a:pt x="120000" y="118732"/>
                    </a:lnTo>
                    <a:lnTo>
                      <a:pt x="119294"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2" name="Shape 322"/>
              <p:cNvSpPr/>
              <p:nvPr/>
            </p:nvSpPr>
            <p:spPr>
              <a:xfrm>
                <a:off x="5373" y="1133"/>
                <a:ext cx="0" cy="0"/>
              </a:xfrm>
              <a:custGeom>
                <a:avLst/>
                <a:gdLst/>
                <a:ahLst/>
                <a:cxnLst/>
                <a:rect l="0" t="0" r="0" b="0"/>
                <a:pathLst>
                  <a:path w="120000" h="120000" extrusionOk="0">
                    <a:moveTo>
                      <a:pt x="73043" y="120000"/>
                    </a:moveTo>
                    <a:cubicBezTo>
                      <a:pt x="53913" y="120000"/>
                      <a:pt x="36521" y="112258"/>
                      <a:pt x="22608" y="98709"/>
                    </a:cubicBezTo>
                    <a:cubicBezTo>
                      <a:pt x="8695" y="83225"/>
                      <a:pt x="1739" y="63870"/>
                      <a:pt x="0" y="42580"/>
                    </a:cubicBezTo>
                    <a:cubicBezTo>
                      <a:pt x="0" y="27096"/>
                      <a:pt x="3478" y="13548"/>
                      <a:pt x="10434" y="0"/>
                    </a:cubicBezTo>
                    <a:cubicBezTo>
                      <a:pt x="15652" y="1935"/>
                      <a:pt x="15652" y="1935"/>
                      <a:pt x="15652" y="1935"/>
                    </a:cubicBezTo>
                    <a:cubicBezTo>
                      <a:pt x="8695" y="15483"/>
                      <a:pt x="5217" y="29032"/>
                      <a:pt x="5217" y="42580"/>
                    </a:cubicBezTo>
                    <a:cubicBezTo>
                      <a:pt x="6956" y="61935"/>
                      <a:pt x="13913" y="81290"/>
                      <a:pt x="26086" y="94838"/>
                    </a:cubicBezTo>
                    <a:cubicBezTo>
                      <a:pt x="40000" y="108387"/>
                      <a:pt x="55652"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3" name="Shape 323"/>
              <p:cNvSpPr/>
              <p:nvPr/>
            </p:nvSpPr>
            <p:spPr>
              <a:xfrm>
                <a:off x="5403" y="1097"/>
                <a:ext cx="0" cy="0"/>
              </a:xfrm>
              <a:custGeom>
                <a:avLst/>
                <a:gdLst/>
                <a:ahLst/>
                <a:cxnLst/>
                <a:rect l="0" t="0" r="0" b="0"/>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4" name="Shape 324"/>
              <p:cNvSpPr/>
              <p:nvPr/>
            </p:nvSpPr>
            <p:spPr>
              <a:xfrm>
                <a:off x="5353" y="1073"/>
                <a:ext cx="0" cy="0"/>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5" name="Shape 325"/>
              <p:cNvSpPr/>
              <p:nvPr/>
            </p:nvSpPr>
            <p:spPr>
              <a:xfrm>
                <a:off x="5410" y="1087"/>
                <a:ext cx="0" cy="300"/>
              </a:xfrm>
              <a:custGeom>
                <a:avLst/>
                <a:gdLst/>
                <a:ahLst/>
                <a:cxnLst/>
                <a:rect l="0" t="0" r="0" b="0"/>
                <a:pathLst>
                  <a:path w="120000" h="120000" extrusionOk="0">
                    <a:moveTo>
                      <a:pt x="31578" y="120000"/>
                    </a:moveTo>
                    <a:cubicBezTo>
                      <a:pt x="20526" y="120000"/>
                      <a:pt x="9473" y="118846"/>
                      <a:pt x="0" y="115384"/>
                    </a:cubicBezTo>
                    <a:cubicBezTo>
                      <a:pt x="1578" y="110769"/>
                      <a:pt x="1578" y="110769"/>
                      <a:pt x="1578" y="110769"/>
                    </a:cubicBezTo>
                    <a:cubicBezTo>
                      <a:pt x="12631" y="113076"/>
                      <a:pt x="23684" y="114230"/>
                      <a:pt x="33157" y="114230"/>
                    </a:cubicBezTo>
                    <a:cubicBezTo>
                      <a:pt x="55263" y="114230"/>
                      <a:pt x="75789" y="107307"/>
                      <a:pt x="90000" y="95769"/>
                    </a:cubicBezTo>
                    <a:cubicBezTo>
                      <a:pt x="105789" y="84230"/>
                      <a:pt x="112105" y="69230"/>
                      <a:pt x="112105" y="54230"/>
                    </a:cubicBezTo>
                    <a:cubicBezTo>
                      <a:pt x="112105" y="33461"/>
                      <a:pt x="96315" y="15000"/>
                      <a:pt x="74210" y="4615"/>
                    </a:cubicBezTo>
                    <a:cubicBezTo>
                      <a:pt x="77368" y="0"/>
                      <a:pt x="77368" y="0"/>
                      <a:pt x="77368" y="0"/>
                    </a:cubicBezTo>
                    <a:cubicBezTo>
                      <a:pt x="102631" y="11538"/>
                      <a:pt x="118421" y="31153"/>
                      <a:pt x="120000" y="53076"/>
                    </a:cubicBezTo>
                    <a:cubicBezTo>
                      <a:pt x="120000" y="70384"/>
                      <a:pt x="112105" y="87692"/>
                      <a:pt x="96315" y="99230"/>
                    </a:cubicBezTo>
                    <a:cubicBezTo>
                      <a:pt x="78947" y="111923"/>
                      <a:pt x="58421" y="118846"/>
                      <a:pt x="34736" y="120000"/>
                    </a:cubicBezTo>
                    <a:cubicBezTo>
                      <a:pt x="33157" y="120000"/>
                      <a:pt x="31578" y="120000"/>
                      <a:pt x="31578"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6" name="Shape 326"/>
              <p:cNvSpPr/>
              <p:nvPr/>
            </p:nvSpPr>
            <p:spPr>
              <a:xfrm>
                <a:off x="2490" y="2022"/>
                <a:ext cx="900" cy="600"/>
              </a:xfrm>
              <a:custGeom>
                <a:avLst/>
                <a:gdLst/>
                <a:ahLst/>
                <a:cxnLst/>
                <a:rect l="0" t="0" r="0" b="0"/>
                <a:pathLst>
                  <a:path w="120000" h="120000" extrusionOk="0">
                    <a:moveTo>
                      <a:pt x="463" y="120000"/>
                    </a:moveTo>
                    <a:lnTo>
                      <a:pt x="0" y="118649"/>
                    </a:lnTo>
                    <a:lnTo>
                      <a:pt x="119652" y="0"/>
                    </a:lnTo>
                    <a:lnTo>
                      <a:pt x="120000" y="1350"/>
                    </a:lnTo>
                    <a:lnTo>
                      <a:pt x="463"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7" name="Shape 327"/>
              <p:cNvSpPr/>
              <p:nvPr/>
            </p:nvSpPr>
            <p:spPr>
              <a:xfrm>
                <a:off x="7048" y="1187"/>
                <a:ext cx="600" cy="300"/>
              </a:xfrm>
              <a:custGeom>
                <a:avLst/>
                <a:gdLst/>
                <a:ahLst/>
                <a:cxnLst/>
                <a:rect l="0" t="0" r="0" b="0"/>
                <a:pathLst>
                  <a:path w="120000" h="120000" extrusionOk="0">
                    <a:moveTo>
                      <a:pt x="1021" y="120000"/>
                    </a:moveTo>
                    <a:lnTo>
                      <a:pt x="0" y="116769"/>
                    </a:lnTo>
                    <a:lnTo>
                      <a:pt x="119234" y="0"/>
                    </a:lnTo>
                    <a:lnTo>
                      <a:pt x="120000" y="3230"/>
                    </a:lnTo>
                    <a:lnTo>
                      <a:pt x="1021"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8" name="Shape 328"/>
              <p:cNvSpPr/>
              <p:nvPr/>
            </p:nvSpPr>
            <p:spPr>
              <a:xfrm>
                <a:off x="7342" y="1186"/>
                <a:ext cx="300" cy="1499"/>
              </a:xfrm>
              <a:custGeom>
                <a:avLst/>
                <a:gdLst/>
                <a:ahLst/>
                <a:cxnLst/>
                <a:rect l="0" t="0" r="0" b="0"/>
                <a:pathLst>
                  <a:path w="120000" h="120000" extrusionOk="0">
                    <a:moveTo>
                      <a:pt x="6033" y="120000"/>
                    </a:moveTo>
                    <a:lnTo>
                      <a:pt x="0" y="119829"/>
                    </a:lnTo>
                    <a:lnTo>
                      <a:pt x="114636" y="0"/>
                    </a:lnTo>
                    <a:lnTo>
                      <a:pt x="120000" y="0"/>
                    </a:lnTo>
                    <a:lnTo>
                      <a:pt x="6033"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9" name="Shape 329"/>
              <p:cNvSpPr/>
              <p:nvPr/>
            </p:nvSpPr>
            <p:spPr>
              <a:xfrm>
                <a:off x="7487" y="938"/>
                <a:ext cx="0" cy="300"/>
              </a:xfrm>
              <a:custGeom>
                <a:avLst/>
                <a:gdLst/>
                <a:ahLst/>
                <a:cxnLst/>
                <a:rect l="0" t="0" r="0" b="0"/>
                <a:pathLst>
                  <a:path w="120000" h="120000" extrusionOk="0">
                    <a:moveTo>
                      <a:pt x="94545" y="120000"/>
                    </a:moveTo>
                    <a:lnTo>
                      <a:pt x="0" y="0"/>
                    </a:lnTo>
                    <a:lnTo>
                      <a:pt x="32727" y="0"/>
                    </a:lnTo>
                    <a:lnTo>
                      <a:pt x="120000" y="119036"/>
                    </a:lnTo>
                    <a:lnTo>
                      <a:pt x="94545"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0" name="Shape 330"/>
              <p:cNvSpPr/>
              <p:nvPr/>
            </p:nvSpPr>
            <p:spPr>
              <a:xfrm>
                <a:off x="7513" y="1172"/>
                <a:ext cx="0" cy="300"/>
              </a:xfrm>
              <a:custGeom>
                <a:avLst/>
                <a:gdLst/>
                <a:ahLst/>
                <a:cxnLst/>
                <a:rect l="0" t="0" r="0" b="0"/>
                <a:pathLst>
                  <a:path w="120000" h="120000" extrusionOk="0">
                    <a:moveTo>
                      <a:pt x="114285" y="120000"/>
                    </a:moveTo>
                    <a:lnTo>
                      <a:pt x="0" y="1200"/>
                    </a:lnTo>
                    <a:lnTo>
                      <a:pt x="5714" y="0"/>
                    </a:lnTo>
                    <a:lnTo>
                      <a:pt x="120000" y="118800"/>
                    </a:lnTo>
                    <a:lnTo>
                      <a:pt x="114285"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1" name="Shape 331"/>
              <p:cNvSpPr/>
              <p:nvPr/>
            </p:nvSpPr>
            <p:spPr>
              <a:xfrm>
                <a:off x="6986" y="2160"/>
                <a:ext cx="300" cy="300"/>
              </a:xfrm>
              <a:custGeom>
                <a:avLst/>
                <a:gdLst/>
                <a:ahLst/>
                <a:cxnLst/>
                <a:rect l="0" t="0" r="0" b="0"/>
                <a:pathLst>
                  <a:path w="120000" h="120000" extrusionOk="0">
                    <a:moveTo>
                      <a:pt x="118356" y="119999"/>
                    </a:moveTo>
                    <a:lnTo>
                      <a:pt x="0" y="1690"/>
                    </a:lnTo>
                    <a:lnTo>
                      <a:pt x="2301" y="0"/>
                    </a:lnTo>
                    <a:lnTo>
                      <a:pt x="119999" y="118591"/>
                    </a:lnTo>
                    <a:lnTo>
                      <a:pt x="118356" y="11999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2" name="Shape 332"/>
              <p:cNvSpPr/>
              <p:nvPr/>
            </p:nvSpPr>
            <p:spPr>
              <a:xfrm>
                <a:off x="7104" y="2588"/>
                <a:ext cx="30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3" name="Shape 333"/>
              <p:cNvSpPr/>
              <p:nvPr/>
            </p:nvSpPr>
            <p:spPr>
              <a:xfrm>
                <a:off x="7245" y="2586"/>
                <a:ext cx="0" cy="300"/>
              </a:xfrm>
              <a:custGeom>
                <a:avLst/>
                <a:gdLst/>
                <a:ahLst/>
                <a:cxnLst/>
                <a:rect l="0" t="0" r="0" b="0"/>
                <a:pathLst>
                  <a:path w="120000" h="120000" extrusionOk="0">
                    <a:moveTo>
                      <a:pt x="7636" y="119999"/>
                    </a:moveTo>
                    <a:lnTo>
                      <a:pt x="0" y="116385"/>
                    </a:lnTo>
                    <a:lnTo>
                      <a:pt x="112363" y="0"/>
                    </a:lnTo>
                    <a:lnTo>
                      <a:pt x="120000" y="2891"/>
                    </a:lnTo>
                    <a:lnTo>
                      <a:pt x="7636" y="11999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4" name="Shape 334"/>
              <p:cNvSpPr/>
              <p:nvPr/>
            </p:nvSpPr>
            <p:spPr>
              <a:xfrm>
                <a:off x="7342" y="2593"/>
                <a:ext cx="300" cy="300"/>
              </a:xfrm>
              <a:custGeom>
                <a:avLst/>
                <a:gdLst/>
                <a:ahLst/>
                <a:cxnLst/>
                <a:rect l="0" t="0" r="0" b="0"/>
                <a:pathLst>
                  <a:path w="120000" h="120000" extrusionOk="0">
                    <a:moveTo>
                      <a:pt x="118250" y="120000"/>
                    </a:moveTo>
                    <a:lnTo>
                      <a:pt x="0" y="3043"/>
                    </a:lnTo>
                    <a:lnTo>
                      <a:pt x="1749" y="0"/>
                    </a:lnTo>
                    <a:lnTo>
                      <a:pt x="120000" y="116956"/>
                    </a:lnTo>
                    <a:lnTo>
                      <a:pt x="11825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5" name="Shape 335"/>
              <p:cNvSpPr/>
              <p:nvPr/>
            </p:nvSpPr>
            <p:spPr>
              <a:xfrm>
                <a:off x="5152" y="2348"/>
                <a:ext cx="900" cy="600"/>
              </a:xfrm>
              <a:custGeom>
                <a:avLst/>
                <a:gdLst/>
                <a:ahLst/>
                <a:cxnLst/>
                <a:rect l="0" t="0" r="0" b="0"/>
                <a:pathLst>
                  <a:path w="120000" h="120000" extrusionOk="0">
                    <a:moveTo>
                      <a:pt x="119293" y="120000"/>
                    </a:moveTo>
                    <a:lnTo>
                      <a:pt x="0" y="924"/>
                    </a:lnTo>
                    <a:lnTo>
                      <a:pt x="706" y="0"/>
                    </a:lnTo>
                    <a:lnTo>
                      <a:pt x="120000" y="118705"/>
                    </a:lnTo>
                    <a:lnTo>
                      <a:pt x="119293"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6" name="Shape 336"/>
              <p:cNvSpPr/>
              <p:nvPr/>
            </p:nvSpPr>
            <p:spPr>
              <a:xfrm>
                <a:off x="5086" y="2284"/>
                <a:ext cx="0" cy="0"/>
              </a:xfrm>
              <a:custGeom>
                <a:avLst/>
                <a:gdLst/>
                <a:ahLst/>
                <a:cxnLst/>
                <a:rect l="0" t="0" r="0" b="0"/>
                <a:pathLst>
                  <a:path w="120000" h="120000" extrusionOk="0">
                    <a:moveTo>
                      <a:pt x="120000" y="120000"/>
                    </a:moveTo>
                    <a:cubicBezTo>
                      <a:pt x="87567" y="117073"/>
                      <a:pt x="58378" y="111219"/>
                      <a:pt x="38918" y="100975"/>
                    </a:cubicBezTo>
                    <a:cubicBezTo>
                      <a:pt x="12972" y="89268"/>
                      <a:pt x="0" y="73170"/>
                      <a:pt x="3243" y="57073"/>
                    </a:cubicBezTo>
                    <a:cubicBezTo>
                      <a:pt x="3243" y="40975"/>
                      <a:pt x="19459" y="26341"/>
                      <a:pt x="45405" y="16097"/>
                    </a:cubicBezTo>
                    <a:cubicBezTo>
                      <a:pt x="64864" y="7317"/>
                      <a:pt x="87567" y="2926"/>
                      <a:pt x="110270" y="0"/>
                    </a:cubicBezTo>
                    <a:cubicBezTo>
                      <a:pt x="113513" y="4390"/>
                      <a:pt x="113513" y="4390"/>
                      <a:pt x="113513" y="4390"/>
                    </a:cubicBezTo>
                    <a:cubicBezTo>
                      <a:pt x="90810" y="5853"/>
                      <a:pt x="68108" y="11707"/>
                      <a:pt x="51891" y="19024"/>
                    </a:cubicBezTo>
                    <a:cubicBezTo>
                      <a:pt x="25945" y="29268"/>
                      <a:pt x="12972" y="42439"/>
                      <a:pt x="12972" y="57073"/>
                    </a:cubicBezTo>
                    <a:cubicBezTo>
                      <a:pt x="9729" y="73170"/>
                      <a:pt x="22702" y="86341"/>
                      <a:pt x="45405" y="98048"/>
                    </a:cubicBezTo>
                    <a:cubicBezTo>
                      <a:pt x="64864" y="106829"/>
                      <a:pt x="90810" y="114146"/>
                      <a:pt x="120000" y="115609"/>
                    </a:cubicBezTo>
                    <a:lnTo>
                      <a:pt x="1200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7" name="Shape 337"/>
              <p:cNvSpPr/>
              <p:nvPr/>
            </p:nvSpPr>
            <p:spPr>
              <a:xfrm>
                <a:off x="5172" y="2284"/>
                <a:ext cx="0" cy="0"/>
              </a:xfrm>
              <a:custGeom>
                <a:avLst/>
                <a:gdLst/>
                <a:ahLst/>
                <a:cxnLst/>
                <a:rect l="0" t="0" r="0" b="0"/>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8" name="Shape 338"/>
              <p:cNvSpPr/>
              <p:nvPr/>
            </p:nvSpPr>
            <p:spPr>
              <a:xfrm>
                <a:off x="5115" y="2250"/>
                <a:ext cx="0" cy="0"/>
              </a:xfrm>
              <a:custGeom>
                <a:avLst/>
                <a:gdLst/>
                <a:ahLst/>
                <a:cxnLst/>
                <a:rect l="0" t="0" r="0" b="0"/>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9" name="Shape 339"/>
              <p:cNvSpPr/>
              <p:nvPr/>
            </p:nvSpPr>
            <p:spPr>
              <a:xfrm>
                <a:off x="5069" y="2336"/>
                <a:ext cx="300" cy="0"/>
              </a:xfrm>
              <a:custGeom>
                <a:avLst/>
                <a:gdLst/>
                <a:ahLst/>
                <a:cxnLst/>
                <a:rect l="0" t="0" r="0" b="0"/>
                <a:pathLst>
                  <a:path w="120000" h="120000" extrusionOk="0">
                    <a:moveTo>
                      <a:pt x="56216" y="118208"/>
                    </a:moveTo>
                    <a:cubicBezTo>
                      <a:pt x="40000" y="118208"/>
                      <a:pt x="23783" y="107462"/>
                      <a:pt x="11891" y="85970"/>
                    </a:cubicBezTo>
                    <a:cubicBezTo>
                      <a:pt x="6486" y="77014"/>
                      <a:pt x="2162" y="64477"/>
                      <a:pt x="0" y="51940"/>
                    </a:cubicBezTo>
                    <a:cubicBezTo>
                      <a:pt x="4324" y="50149"/>
                      <a:pt x="4324" y="50149"/>
                      <a:pt x="4324" y="50149"/>
                    </a:cubicBezTo>
                    <a:cubicBezTo>
                      <a:pt x="7567" y="60895"/>
                      <a:pt x="10810" y="71641"/>
                      <a:pt x="16216" y="80597"/>
                    </a:cubicBezTo>
                    <a:cubicBezTo>
                      <a:pt x="36756" y="116417"/>
                      <a:pt x="72432" y="120000"/>
                      <a:pt x="94054" y="84179"/>
                    </a:cubicBezTo>
                    <a:cubicBezTo>
                      <a:pt x="108108" y="64477"/>
                      <a:pt x="114594" y="32238"/>
                      <a:pt x="111351" y="1791"/>
                    </a:cubicBezTo>
                    <a:cubicBezTo>
                      <a:pt x="115675" y="0"/>
                      <a:pt x="115675" y="0"/>
                      <a:pt x="115675" y="0"/>
                    </a:cubicBezTo>
                    <a:cubicBezTo>
                      <a:pt x="120000" y="34029"/>
                      <a:pt x="112432" y="68059"/>
                      <a:pt x="97297" y="91343"/>
                    </a:cubicBezTo>
                    <a:cubicBezTo>
                      <a:pt x="86486" y="109253"/>
                      <a:pt x="71351" y="118208"/>
                      <a:pt x="56216" y="118208"/>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0" name="Shape 340"/>
              <p:cNvSpPr/>
              <p:nvPr/>
            </p:nvSpPr>
            <p:spPr>
              <a:xfrm>
                <a:off x="5996" y="2713"/>
                <a:ext cx="300" cy="300"/>
              </a:xfrm>
              <a:custGeom>
                <a:avLst/>
                <a:gdLst/>
                <a:ahLst/>
                <a:cxnLst/>
                <a:rect l="0" t="0" r="0" b="0"/>
                <a:pathLst>
                  <a:path w="120000" h="120000" extrusionOk="0">
                    <a:moveTo>
                      <a:pt x="1132" y="120000"/>
                    </a:moveTo>
                    <a:lnTo>
                      <a:pt x="0" y="117042"/>
                    </a:lnTo>
                    <a:lnTo>
                      <a:pt x="119150" y="0"/>
                    </a:lnTo>
                    <a:lnTo>
                      <a:pt x="120000" y="2957"/>
                    </a:lnTo>
                    <a:lnTo>
                      <a:pt x="1132"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1" name="Shape 341"/>
              <p:cNvSpPr/>
              <p:nvPr/>
            </p:nvSpPr>
            <p:spPr>
              <a:xfrm>
                <a:off x="7351" y="2174"/>
                <a:ext cx="600" cy="300"/>
              </a:xfrm>
              <a:custGeom>
                <a:avLst/>
                <a:gdLst/>
                <a:ahLst/>
                <a:cxnLst/>
                <a:rect l="0" t="0" r="0" b="0"/>
                <a:pathLst>
                  <a:path w="120000" h="120000" extrusionOk="0">
                    <a:moveTo>
                      <a:pt x="487" y="119999"/>
                    </a:moveTo>
                    <a:lnTo>
                      <a:pt x="0" y="118273"/>
                    </a:lnTo>
                    <a:lnTo>
                      <a:pt x="119512" y="0"/>
                    </a:lnTo>
                    <a:lnTo>
                      <a:pt x="120000" y="2014"/>
                    </a:lnTo>
                    <a:lnTo>
                      <a:pt x="487" y="11999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2" name="Shape 342"/>
              <p:cNvSpPr/>
              <p:nvPr/>
            </p:nvSpPr>
            <p:spPr>
              <a:xfrm>
                <a:off x="7295" y="2566"/>
                <a:ext cx="0" cy="0"/>
              </a:xfrm>
              <a:custGeom>
                <a:avLst/>
                <a:gdLst/>
                <a:ahLst/>
                <a:cxnLst/>
                <a:rect l="0" t="0" r="0" b="0"/>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3" name="Shape 343"/>
              <p:cNvSpPr/>
              <p:nvPr/>
            </p:nvSpPr>
            <p:spPr>
              <a:xfrm>
                <a:off x="7278" y="2526"/>
                <a:ext cx="0" cy="0"/>
              </a:xfrm>
              <a:custGeom>
                <a:avLst/>
                <a:gdLst/>
                <a:ahLst/>
                <a:cxnLst/>
                <a:rect l="0" t="0" r="0" b="0"/>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4" name="Shape 344"/>
              <p:cNvSpPr/>
              <p:nvPr/>
            </p:nvSpPr>
            <p:spPr>
              <a:xfrm>
                <a:off x="7245" y="2551"/>
                <a:ext cx="0" cy="0"/>
              </a:xfrm>
              <a:custGeom>
                <a:avLst/>
                <a:gdLst/>
                <a:ahLst/>
                <a:cxnLst/>
                <a:rect l="0" t="0" r="0" b="0"/>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5" name="Shape 345"/>
              <p:cNvSpPr/>
              <p:nvPr/>
            </p:nvSpPr>
            <p:spPr>
              <a:xfrm>
                <a:off x="7287" y="2493"/>
                <a:ext cx="300" cy="300"/>
              </a:xfrm>
              <a:custGeom>
                <a:avLst/>
                <a:gdLst/>
                <a:ahLst/>
                <a:cxnLst/>
                <a:rect l="0" t="0" r="0" b="0"/>
                <a:pathLst>
                  <a:path w="120000" h="120000" extrusionOk="0">
                    <a:moveTo>
                      <a:pt x="100851" y="120000"/>
                    </a:moveTo>
                    <a:cubicBezTo>
                      <a:pt x="95744" y="116210"/>
                      <a:pt x="95744" y="116210"/>
                      <a:pt x="95744" y="116210"/>
                    </a:cubicBezTo>
                    <a:cubicBezTo>
                      <a:pt x="100851" y="109894"/>
                      <a:pt x="105957" y="102315"/>
                      <a:pt x="108510" y="93473"/>
                    </a:cubicBezTo>
                    <a:cubicBezTo>
                      <a:pt x="113617" y="77052"/>
                      <a:pt x="112340" y="59368"/>
                      <a:pt x="103404" y="44210"/>
                    </a:cubicBezTo>
                    <a:cubicBezTo>
                      <a:pt x="95744" y="29052"/>
                      <a:pt x="81702" y="17684"/>
                      <a:pt x="65106" y="12631"/>
                    </a:cubicBezTo>
                    <a:cubicBezTo>
                      <a:pt x="44680" y="6315"/>
                      <a:pt x="21702" y="10105"/>
                      <a:pt x="3829" y="25263"/>
                    </a:cubicBezTo>
                    <a:cubicBezTo>
                      <a:pt x="0" y="20210"/>
                      <a:pt x="0" y="20210"/>
                      <a:pt x="0" y="20210"/>
                    </a:cubicBezTo>
                    <a:cubicBezTo>
                      <a:pt x="19148" y="5052"/>
                      <a:pt x="43404" y="0"/>
                      <a:pt x="67659" y="6315"/>
                    </a:cubicBezTo>
                    <a:cubicBezTo>
                      <a:pt x="85531" y="12631"/>
                      <a:pt x="100851" y="25263"/>
                      <a:pt x="109787" y="41684"/>
                    </a:cubicBezTo>
                    <a:cubicBezTo>
                      <a:pt x="117446" y="58105"/>
                      <a:pt x="120000" y="77052"/>
                      <a:pt x="113617" y="94736"/>
                    </a:cubicBezTo>
                    <a:cubicBezTo>
                      <a:pt x="111063" y="104842"/>
                      <a:pt x="107234" y="112421"/>
                      <a:pt x="100851"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6" name="Shape 346"/>
              <p:cNvSpPr/>
              <p:nvPr/>
            </p:nvSpPr>
            <p:spPr>
              <a:xfrm>
                <a:off x="7455" y="1177"/>
                <a:ext cx="0" cy="0"/>
              </a:xfrm>
              <a:custGeom>
                <a:avLst/>
                <a:gdLst/>
                <a:ahLst/>
                <a:cxnLst/>
                <a:rect l="0" t="0" r="0" b="0"/>
                <a:pathLst>
                  <a:path w="120000" h="120000" extrusionOk="0">
                    <a:moveTo>
                      <a:pt x="54683" y="119999"/>
                    </a:moveTo>
                    <a:cubicBezTo>
                      <a:pt x="44050" y="119999"/>
                      <a:pt x="33417" y="115102"/>
                      <a:pt x="24303" y="105306"/>
                    </a:cubicBezTo>
                    <a:cubicBezTo>
                      <a:pt x="13670" y="97959"/>
                      <a:pt x="6075" y="83265"/>
                      <a:pt x="0" y="66122"/>
                    </a:cubicBezTo>
                    <a:cubicBezTo>
                      <a:pt x="4556" y="63673"/>
                      <a:pt x="4556" y="63673"/>
                      <a:pt x="4556" y="63673"/>
                    </a:cubicBezTo>
                    <a:cubicBezTo>
                      <a:pt x="9113" y="78367"/>
                      <a:pt x="16708" y="90612"/>
                      <a:pt x="27341" y="100408"/>
                    </a:cubicBezTo>
                    <a:cubicBezTo>
                      <a:pt x="41012" y="112653"/>
                      <a:pt x="56202" y="115102"/>
                      <a:pt x="71392" y="107755"/>
                    </a:cubicBezTo>
                    <a:cubicBezTo>
                      <a:pt x="86582" y="100408"/>
                      <a:pt x="98734" y="85714"/>
                      <a:pt x="106329" y="63673"/>
                    </a:cubicBezTo>
                    <a:cubicBezTo>
                      <a:pt x="112405" y="44081"/>
                      <a:pt x="115443" y="22040"/>
                      <a:pt x="112405" y="0"/>
                    </a:cubicBezTo>
                    <a:cubicBezTo>
                      <a:pt x="116962" y="0"/>
                      <a:pt x="116962" y="0"/>
                      <a:pt x="116962" y="0"/>
                    </a:cubicBezTo>
                    <a:cubicBezTo>
                      <a:pt x="120000" y="22040"/>
                      <a:pt x="116962" y="46530"/>
                      <a:pt x="109367" y="66122"/>
                    </a:cubicBezTo>
                    <a:cubicBezTo>
                      <a:pt x="101772" y="90612"/>
                      <a:pt x="88101" y="107755"/>
                      <a:pt x="72911" y="115102"/>
                    </a:cubicBezTo>
                    <a:cubicBezTo>
                      <a:pt x="66835" y="117551"/>
                      <a:pt x="60759" y="119999"/>
                      <a:pt x="54683" y="119999"/>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7" name="Shape 347"/>
              <p:cNvSpPr/>
              <p:nvPr/>
            </p:nvSpPr>
            <p:spPr>
              <a:xfrm>
                <a:off x="7445" y="1119"/>
                <a:ext cx="0" cy="0"/>
              </a:xfrm>
              <a:custGeom>
                <a:avLst/>
                <a:gdLst/>
                <a:ahLst/>
                <a:cxnLst/>
                <a:rect l="0" t="0" r="0" b="0"/>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77333"/>
                      <a:pt x="9000" y="98666"/>
                      <a:pt x="12000" y="120000"/>
                    </a:cubicBezTo>
                    <a:lnTo>
                      <a:pt x="30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8" name="Shape 348"/>
              <p:cNvSpPr/>
              <p:nvPr/>
            </p:nvSpPr>
            <p:spPr>
              <a:xfrm>
                <a:off x="7415" y="1131"/>
                <a:ext cx="0" cy="0"/>
              </a:xfrm>
              <a:custGeom>
                <a:avLst/>
                <a:gdLst/>
                <a:ahLst/>
                <a:cxnLst/>
                <a:rect l="0" t="0" r="0" b="0"/>
                <a:pathLst>
                  <a:path w="120000" h="120000" extrusionOk="0">
                    <a:moveTo>
                      <a:pt x="100000" y="119999"/>
                    </a:moveTo>
                    <a:cubicBezTo>
                      <a:pt x="15000" y="92054"/>
                      <a:pt x="0" y="46027"/>
                      <a:pt x="55000" y="11506"/>
                    </a:cubicBezTo>
                    <a:cubicBezTo>
                      <a:pt x="65000" y="8219"/>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9" name="Shape 349"/>
              <p:cNvSpPr/>
              <p:nvPr/>
            </p:nvSpPr>
            <p:spPr>
              <a:xfrm>
                <a:off x="7472" y="1090"/>
                <a:ext cx="300" cy="300"/>
              </a:xfrm>
              <a:custGeom>
                <a:avLst/>
                <a:gdLst/>
                <a:ahLst/>
                <a:cxnLst/>
                <a:rect l="0" t="0" r="0" b="0"/>
                <a:pathLst>
                  <a:path w="120000" h="120000" extrusionOk="0">
                    <a:moveTo>
                      <a:pt x="81333" y="120000"/>
                    </a:moveTo>
                    <a:cubicBezTo>
                      <a:pt x="77333" y="115294"/>
                      <a:pt x="77333" y="115294"/>
                      <a:pt x="77333" y="115294"/>
                    </a:cubicBezTo>
                    <a:cubicBezTo>
                      <a:pt x="84000" y="110588"/>
                      <a:pt x="90666" y="104705"/>
                      <a:pt x="94666" y="97647"/>
                    </a:cubicBezTo>
                    <a:cubicBezTo>
                      <a:pt x="113333" y="68235"/>
                      <a:pt x="101333" y="31764"/>
                      <a:pt x="68000" y="15294"/>
                    </a:cubicBezTo>
                    <a:cubicBezTo>
                      <a:pt x="48000" y="5882"/>
                      <a:pt x="24000" y="5882"/>
                      <a:pt x="2666" y="15294"/>
                    </a:cubicBezTo>
                    <a:cubicBezTo>
                      <a:pt x="0" y="10588"/>
                      <a:pt x="0" y="10588"/>
                      <a:pt x="0" y="10588"/>
                    </a:cubicBezTo>
                    <a:cubicBezTo>
                      <a:pt x="22666" y="0"/>
                      <a:pt x="49333" y="0"/>
                      <a:pt x="70666" y="10588"/>
                    </a:cubicBezTo>
                    <a:cubicBezTo>
                      <a:pt x="106666" y="28235"/>
                      <a:pt x="120000" y="68235"/>
                      <a:pt x="100000" y="100000"/>
                    </a:cubicBezTo>
                    <a:cubicBezTo>
                      <a:pt x="96000" y="108235"/>
                      <a:pt x="89333" y="114117"/>
                      <a:pt x="81333"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0" name="Shape 350"/>
              <p:cNvSpPr/>
              <p:nvPr/>
            </p:nvSpPr>
            <p:spPr>
              <a:xfrm>
                <a:off x="3043" y="871"/>
                <a:ext cx="599" cy="600"/>
              </a:xfrm>
              <a:custGeom>
                <a:avLst/>
                <a:gdLst/>
                <a:ahLst/>
                <a:cxnLst/>
                <a:rect l="0" t="0" r="0" b="0"/>
                <a:pathLst>
                  <a:path w="120000" h="120000" extrusionOk="0">
                    <a:moveTo>
                      <a:pt x="118469" y="120000"/>
                    </a:moveTo>
                    <a:lnTo>
                      <a:pt x="0" y="1016"/>
                    </a:lnTo>
                    <a:lnTo>
                      <a:pt x="1530" y="0"/>
                    </a:lnTo>
                    <a:lnTo>
                      <a:pt x="120000" y="118983"/>
                    </a:lnTo>
                    <a:lnTo>
                      <a:pt x="11846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1" name="Shape 351"/>
              <p:cNvSpPr/>
              <p:nvPr/>
            </p:nvSpPr>
            <p:spPr>
              <a:xfrm>
                <a:off x="2544" y="1052"/>
                <a:ext cx="899" cy="600"/>
              </a:xfrm>
              <a:custGeom>
                <a:avLst/>
                <a:gdLst/>
                <a:ahLst/>
                <a:cxnLst/>
                <a:rect l="0" t="0" r="0" b="0"/>
                <a:pathLst>
                  <a:path w="120000" h="120000" extrusionOk="0">
                    <a:moveTo>
                      <a:pt x="119342" y="120000"/>
                    </a:moveTo>
                    <a:lnTo>
                      <a:pt x="0" y="2130"/>
                    </a:lnTo>
                    <a:lnTo>
                      <a:pt x="526" y="0"/>
                    </a:lnTo>
                    <a:lnTo>
                      <a:pt x="119999" y="118579"/>
                    </a:lnTo>
                    <a:lnTo>
                      <a:pt x="119342"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2" name="Shape 352"/>
              <p:cNvSpPr/>
              <p:nvPr/>
            </p:nvSpPr>
            <p:spPr>
              <a:xfrm>
                <a:off x="2087" y="1016"/>
                <a:ext cx="600" cy="0"/>
              </a:xfrm>
              <a:custGeom>
                <a:avLst/>
                <a:gdLst/>
                <a:ahLst/>
                <a:cxnLst/>
                <a:rect l="0" t="0" r="0" b="0"/>
                <a:pathLst>
                  <a:path w="120000" h="120000" extrusionOk="0">
                    <a:moveTo>
                      <a:pt x="119999" y="120000"/>
                    </a:moveTo>
                    <a:lnTo>
                      <a:pt x="0" y="22857"/>
                    </a:lnTo>
                    <a:lnTo>
                      <a:pt x="261" y="0"/>
                    </a:lnTo>
                    <a:lnTo>
                      <a:pt x="119999" y="97142"/>
                    </a:lnTo>
                    <a:lnTo>
                      <a:pt x="11999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3" name="Shape 353"/>
              <p:cNvSpPr/>
              <p:nvPr/>
            </p:nvSpPr>
            <p:spPr>
              <a:xfrm>
                <a:off x="567" y="2635"/>
                <a:ext cx="1800" cy="300"/>
              </a:xfrm>
              <a:custGeom>
                <a:avLst/>
                <a:gdLst/>
                <a:ahLst/>
                <a:cxnLst/>
                <a:rect l="0" t="0" r="0" b="0"/>
                <a:pathLst>
                  <a:path w="120000" h="120000" extrusionOk="0">
                    <a:moveTo>
                      <a:pt x="0" y="120000"/>
                    </a:moveTo>
                    <a:lnTo>
                      <a:pt x="0" y="116643"/>
                    </a:lnTo>
                    <a:lnTo>
                      <a:pt x="119875" y="0"/>
                    </a:lnTo>
                    <a:lnTo>
                      <a:pt x="120000" y="3776"/>
                    </a:lnTo>
                    <a:lnTo>
                      <a:pt x="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4" name="Shape 354"/>
              <p:cNvSpPr/>
              <p:nvPr/>
            </p:nvSpPr>
            <p:spPr>
              <a:xfrm>
                <a:off x="2489" y="2453"/>
                <a:ext cx="0" cy="300"/>
              </a:xfrm>
              <a:custGeom>
                <a:avLst/>
                <a:gdLst/>
                <a:ahLst/>
                <a:cxnLst/>
                <a:rect l="0" t="0" r="0" b="0"/>
                <a:pathLst>
                  <a:path w="120000" h="120000" extrusionOk="0">
                    <a:moveTo>
                      <a:pt x="55384" y="120000"/>
                    </a:moveTo>
                    <a:lnTo>
                      <a:pt x="0" y="120000"/>
                    </a:lnTo>
                    <a:lnTo>
                      <a:pt x="46153" y="0"/>
                    </a:lnTo>
                    <a:lnTo>
                      <a:pt x="120000" y="0"/>
                    </a:lnTo>
                    <a:lnTo>
                      <a:pt x="55384"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5" name="Shape 355"/>
              <p:cNvSpPr/>
              <p:nvPr/>
            </p:nvSpPr>
            <p:spPr>
              <a:xfrm>
                <a:off x="2284" y="2458"/>
                <a:ext cx="300" cy="300"/>
              </a:xfrm>
              <a:custGeom>
                <a:avLst/>
                <a:gdLst/>
                <a:ahLst/>
                <a:cxnLst/>
                <a:rect l="0" t="0" r="0" b="0"/>
                <a:pathLst>
                  <a:path w="120000" h="120000" extrusionOk="0">
                    <a:moveTo>
                      <a:pt x="117209" y="120000"/>
                    </a:moveTo>
                    <a:lnTo>
                      <a:pt x="0" y="4565"/>
                    </a:lnTo>
                    <a:lnTo>
                      <a:pt x="3906" y="0"/>
                    </a:lnTo>
                    <a:lnTo>
                      <a:pt x="120000" y="116739"/>
                    </a:lnTo>
                    <a:lnTo>
                      <a:pt x="11720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6" name="Shape 356"/>
              <p:cNvSpPr/>
              <p:nvPr/>
            </p:nvSpPr>
            <p:spPr>
              <a:xfrm>
                <a:off x="2421" y="2644"/>
                <a:ext cx="0" cy="0"/>
              </a:xfrm>
              <a:custGeom>
                <a:avLst/>
                <a:gdLst/>
                <a:ahLst/>
                <a:cxnLst/>
                <a:rect l="0" t="0" r="0" b="0"/>
                <a:pathLst>
                  <a:path w="120000" h="120000" extrusionOk="0">
                    <a:moveTo>
                      <a:pt x="62222" y="114285"/>
                    </a:moveTo>
                    <a:cubicBezTo>
                      <a:pt x="41481" y="114285"/>
                      <a:pt x="22222" y="94285"/>
                      <a:pt x="10370" y="62857"/>
                    </a:cubicBezTo>
                    <a:cubicBezTo>
                      <a:pt x="4444" y="42857"/>
                      <a:pt x="0" y="22857"/>
                      <a:pt x="0" y="0"/>
                    </a:cubicBezTo>
                    <a:cubicBezTo>
                      <a:pt x="4444" y="0"/>
                      <a:pt x="4444" y="0"/>
                      <a:pt x="4444" y="0"/>
                    </a:cubicBezTo>
                    <a:cubicBezTo>
                      <a:pt x="4444" y="20000"/>
                      <a:pt x="8888" y="40000"/>
                      <a:pt x="14814" y="57142"/>
                    </a:cubicBezTo>
                    <a:cubicBezTo>
                      <a:pt x="32592" y="108571"/>
                      <a:pt x="66666" y="120000"/>
                      <a:pt x="93333" y="85714"/>
                    </a:cubicBezTo>
                    <a:cubicBezTo>
                      <a:pt x="103703" y="71428"/>
                      <a:pt x="112592" y="51428"/>
                      <a:pt x="115555" y="25714"/>
                    </a:cubicBezTo>
                    <a:cubicBezTo>
                      <a:pt x="120000" y="28571"/>
                      <a:pt x="120000" y="28571"/>
                      <a:pt x="120000" y="28571"/>
                    </a:cubicBezTo>
                    <a:cubicBezTo>
                      <a:pt x="115555" y="54285"/>
                      <a:pt x="108148" y="77142"/>
                      <a:pt x="96296" y="94285"/>
                    </a:cubicBezTo>
                    <a:cubicBezTo>
                      <a:pt x="85925" y="108571"/>
                      <a:pt x="74074" y="114285"/>
                      <a:pt x="62222" y="114285"/>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7" name="Shape 357"/>
              <p:cNvSpPr/>
              <p:nvPr/>
            </p:nvSpPr>
            <p:spPr>
              <a:xfrm>
                <a:off x="2426" y="2568"/>
                <a:ext cx="0" cy="0"/>
              </a:xfrm>
              <a:custGeom>
                <a:avLst/>
                <a:gdLst/>
                <a:ahLst/>
                <a:cxnLst/>
                <a:rect l="0" t="0" r="0" b="0"/>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8" name="Shape 358"/>
              <p:cNvSpPr/>
              <p:nvPr/>
            </p:nvSpPr>
            <p:spPr>
              <a:xfrm>
                <a:off x="2389" y="2556"/>
                <a:ext cx="0" cy="0"/>
              </a:xfrm>
              <a:custGeom>
                <a:avLst/>
                <a:gdLst/>
                <a:ahLst/>
                <a:cxnLst/>
                <a:rect l="0" t="0" r="0" b="0"/>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0769" y="8955"/>
                      <a:pt x="104615" y="12537"/>
                      <a:pt x="98461" y="14328"/>
                    </a:cubicBezTo>
                    <a:cubicBezTo>
                      <a:pt x="43076" y="37611"/>
                      <a:pt x="15384" y="78805"/>
                      <a:pt x="36923" y="118208"/>
                    </a:cubicBezTo>
                    <a:lnTo>
                      <a:pt x="21538"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9" name="Shape 359"/>
              <p:cNvSpPr/>
              <p:nvPr/>
            </p:nvSpPr>
            <p:spPr>
              <a:xfrm>
                <a:off x="2490" y="2546"/>
                <a:ext cx="0" cy="300"/>
              </a:xfrm>
              <a:custGeom>
                <a:avLst/>
                <a:gdLst/>
                <a:ahLst/>
                <a:cxnLst/>
                <a:rect l="0" t="0" r="0" b="0"/>
                <a:pathLst>
                  <a:path w="120000" h="120000" extrusionOk="0">
                    <a:moveTo>
                      <a:pt x="22500" y="120000"/>
                    </a:moveTo>
                    <a:cubicBezTo>
                      <a:pt x="20625" y="115675"/>
                      <a:pt x="20625" y="115675"/>
                      <a:pt x="20625" y="115675"/>
                    </a:cubicBezTo>
                    <a:cubicBezTo>
                      <a:pt x="31875" y="113513"/>
                      <a:pt x="45000" y="111351"/>
                      <a:pt x="54375" y="107027"/>
                    </a:cubicBezTo>
                    <a:cubicBezTo>
                      <a:pt x="99375" y="89729"/>
                      <a:pt x="110625" y="55135"/>
                      <a:pt x="80625" y="30270"/>
                    </a:cubicBezTo>
                    <a:cubicBezTo>
                      <a:pt x="61875" y="14054"/>
                      <a:pt x="31875" y="5405"/>
                      <a:pt x="0" y="5405"/>
                    </a:cubicBezTo>
                    <a:cubicBezTo>
                      <a:pt x="0" y="0"/>
                      <a:pt x="0" y="0"/>
                      <a:pt x="0" y="0"/>
                    </a:cubicBezTo>
                    <a:cubicBezTo>
                      <a:pt x="35625" y="0"/>
                      <a:pt x="67500" y="9729"/>
                      <a:pt x="88125" y="27027"/>
                    </a:cubicBezTo>
                    <a:cubicBezTo>
                      <a:pt x="120000" y="55135"/>
                      <a:pt x="108750" y="91891"/>
                      <a:pt x="60000" y="111351"/>
                    </a:cubicBezTo>
                    <a:cubicBezTo>
                      <a:pt x="48750" y="115675"/>
                      <a:pt x="35625" y="118918"/>
                      <a:pt x="22500"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0" name="Shape 360"/>
              <p:cNvSpPr/>
              <p:nvPr/>
            </p:nvSpPr>
            <p:spPr>
              <a:xfrm>
                <a:off x="2299" y="1055"/>
                <a:ext cx="300" cy="300"/>
              </a:xfrm>
              <a:custGeom>
                <a:avLst/>
                <a:gdLst/>
                <a:ahLst/>
                <a:cxnLst/>
                <a:rect l="0" t="0" r="0" b="0"/>
                <a:pathLst>
                  <a:path w="120000" h="120000" extrusionOk="0">
                    <a:moveTo>
                      <a:pt x="2448" y="119999"/>
                    </a:moveTo>
                    <a:lnTo>
                      <a:pt x="0" y="116056"/>
                    </a:lnTo>
                    <a:lnTo>
                      <a:pt x="117551" y="0"/>
                    </a:lnTo>
                    <a:lnTo>
                      <a:pt x="120000" y="2816"/>
                    </a:lnTo>
                    <a:lnTo>
                      <a:pt x="2448" y="11999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1" name="Shape 361"/>
              <p:cNvSpPr/>
              <p:nvPr/>
            </p:nvSpPr>
            <p:spPr>
              <a:xfrm>
                <a:off x="2460" y="894"/>
                <a:ext cx="0" cy="300"/>
              </a:xfrm>
              <a:custGeom>
                <a:avLst/>
                <a:gdLst/>
                <a:ahLst/>
                <a:cxnLst/>
                <a:rect l="0" t="0" r="0" b="0"/>
                <a:pathLst>
                  <a:path w="120000" h="120000" extrusionOk="0">
                    <a:moveTo>
                      <a:pt x="110454" y="120000"/>
                    </a:moveTo>
                    <a:lnTo>
                      <a:pt x="0" y="3680"/>
                    </a:lnTo>
                    <a:lnTo>
                      <a:pt x="9545" y="0"/>
                    </a:lnTo>
                    <a:lnTo>
                      <a:pt x="120000" y="117055"/>
                    </a:lnTo>
                    <a:lnTo>
                      <a:pt x="110454"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2" name="Shape 362"/>
              <p:cNvSpPr/>
              <p:nvPr/>
            </p:nvSpPr>
            <p:spPr>
              <a:xfrm>
                <a:off x="2502" y="1026"/>
                <a:ext cx="0" cy="0"/>
              </a:xfrm>
              <a:custGeom>
                <a:avLst/>
                <a:gdLst/>
                <a:ahLst/>
                <a:cxnLst/>
                <a:rect l="0" t="0" r="0" b="0"/>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3" name="Shape 363"/>
              <p:cNvSpPr/>
              <p:nvPr/>
            </p:nvSpPr>
            <p:spPr>
              <a:xfrm>
                <a:off x="2475" y="1001"/>
                <a:ext cx="0" cy="0"/>
              </a:xfrm>
              <a:custGeom>
                <a:avLst/>
                <a:gdLst/>
                <a:ahLst/>
                <a:cxnLst/>
                <a:rect l="0" t="0" r="0" b="0"/>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0714"/>
                      <a:pt x="36923" y="115714"/>
                    </a:cubicBezTo>
                    <a:lnTo>
                      <a:pt x="23076" y="11999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4" name="Shape 364"/>
              <p:cNvSpPr/>
              <p:nvPr/>
            </p:nvSpPr>
            <p:spPr>
              <a:xfrm>
                <a:off x="2448" y="1036"/>
                <a:ext cx="0" cy="0"/>
              </a:xfrm>
              <a:custGeom>
                <a:avLst/>
                <a:gdLst/>
                <a:ahLst/>
                <a:cxnLst/>
                <a:rect l="0" t="0" r="0" b="0"/>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5" name="Shape 365"/>
              <p:cNvSpPr/>
              <p:nvPr/>
            </p:nvSpPr>
            <p:spPr>
              <a:xfrm>
                <a:off x="2475" y="965"/>
                <a:ext cx="300" cy="0"/>
              </a:xfrm>
              <a:custGeom>
                <a:avLst/>
                <a:gdLst/>
                <a:ahLst/>
                <a:cxnLst/>
                <a:rect l="0" t="0" r="0" b="0"/>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6" name="Shape 366"/>
              <p:cNvSpPr/>
              <p:nvPr/>
            </p:nvSpPr>
            <p:spPr>
              <a:xfrm>
                <a:off x="2649" y="1696"/>
                <a:ext cx="899" cy="0"/>
              </a:xfrm>
              <a:custGeom>
                <a:avLst/>
                <a:gdLst/>
                <a:ahLst/>
                <a:cxnLst/>
                <a:rect l="0" t="0" r="0" b="0"/>
                <a:pathLst>
                  <a:path w="120000" h="120000" extrusionOk="0">
                    <a:moveTo>
                      <a:pt x="120000" y="120000"/>
                    </a:moveTo>
                    <a:lnTo>
                      <a:pt x="0" y="16000"/>
                    </a:lnTo>
                    <a:lnTo>
                      <a:pt x="304" y="0"/>
                    </a:lnTo>
                    <a:lnTo>
                      <a:pt x="120000" y="104000"/>
                    </a:lnTo>
                    <a:lnTo>
                      <a:pt x="1200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7" name="Shape 367"/>
              <p:cNvSpPr/>
              <p:nvPr/>
            </p:nvSpPr>
            <p:spPr>
              <a:xfrm>
                <a:off x="-97" y="1961"/>
                <a:ext cx="0" cy="0"/>
              </a:xfrm>
              <a:custGeom>
                <a:avLst/>
                <a:gdLst/>
                <a:ahLst/>
                <a:cxnLst/>
                <a:rect l="0" t="0" r="0" b="0"/>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8" name="Shape 368"/>
              <p:cNvSpPr/>
              <p:nvPr/>
            </p:nvSpPr>
            <p:spPr>
              <a:xfrm>
                <a:off x="-97" y="2015"/>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9" name="Shape 369"/>
              <p:cNvSpPr/>
              <p:nvPr/>
            </p:nvSpPr>
            <p:spPr>
              <a:xfrm>
                <a:off x="-97" y="2057"/>
                <a:ext cx="0" cy="0"/>
              </a:xfrm>
              <a:custGeom>
                <a:avLst/>
                <a:gdLst/>
                <a:ahLst/>
                <a:cxnLst/>
                <a:rect l="0" t="0" r="0" b="0"/>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0" name="Shape 370"/>
              <p:cNvSpPr/>
              <p:nvPr/>
            </p:nvSpPr>
            <p:spPr>
              <a:xfrm>
                <a:off x="-433" y="2029"/>
                <a:ext cx="300" cy="0"/>
              </a:xfrm>
              <a:custGeom>
                <a:avLst/>
                <a:gdLst/>
                <a:ahLst/>
                <a:cxnLst/>
                <a:rect l="0" t="0" r="0" b="0"/>
                <a:pathLst>
                  <a:path w="120000" h="120000" extrusionOk="0">
                    <a:moveTo>
                      <a:pt x="0" y="120000"/>
                    </a:moveTo>
                    <a:lnTo>
                      <a:pt x="0" y="103636"/>
                    </a:lnTo>
                    <a:lnTo>
                      <a:pt x="119320" y="0"/>
                    </a:lnTo>
                    <a:lnTo>
                      <a:pt x="120000" y="10909"/>
                    </a:lnTo>
                    <a:lnTo>
                      <a:pt x="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1" name="Shape 371"/>
              <p:cNvSpPr/>
              <p:nvPr/>
            </p:nvSpPr>
            <p:spPr>
              <a:xfrm>
                <a:off x="-200" y="1775"/>
                <a:ext cx="300" cy="300"/>
              </a:xfrm>
              <a:custGeom>
                <a:avLst/>
                <a:gdLst/>
                <a:ahLst/>
                <a:cxnLst/>
                <a:rect l="0" t="0" r="0" b="0"/>
                <a:pathLst>
                  <a:path w="120000" h="120000" extrusionOk="0">
                    <a:moveTo>
                      <a:pt x="114473" y="120000"/>
                    </a:moveTo>
                    <a:lnTo>
                      <a:pt x="0" y="2777"/>
                    </a:lnTo>
                    <a:lnTo>
                      <a:pt x="5526" y="0"/>
                    </a:lnTo>
                    <a:lnTo>
                      <a:pt x="120000" y="117222"/>
                    </a:lnTo>
                    <a:lnTo>
                      <a:pt x="114473"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2" name="Shape 372"/>
              <p:cNvSpPr/>
              <p:nvPr/>
            </p:nvSpPr>
            <p:spPr>
              <a:xfrm>
                <a:off x="-1" y="1839"/>
                <a:ext cx="300" cy="300"/>
              </a:xfrm>
              <a:custGeom>
                <a:avLst/>
                <a:gdLst/>
                <a:ahLst/>
                <a:cxnLst/>
                <a:rect l="0" t="0" r="0" b="0"/>
                <a:pathLst>
                  <a:path w="120000" h="120000" extrusionOk="0">
                    <a:moveTo>
                      <a:pt x="3108" y="120000"/>
                    </a:moveTo>
                    <a:lnTo>
                      <a:pt x="0" y="116052"/>
                    </a:lnTo>
                    <a:lnTo>
                      <a:pt x="116891" y="0"/>
                    </a:lnTo>
                    <a:lnTo>
                      <a:pt x="120000" y="3947"/>
                    </a:lnTo>
                    <a:lnTo>
                      <a:pt x="3108"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3" name="Shape 373"/>
              <p:cNvSpPr/>
              <p:nvPr/>
            </p:nvSpPr>
            <p:spPr>
              <a:xfrm>
                <a:off x="-29" y="1728"/>
                <a:ext cx="0" cy="30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4" name="Shape 374"/>
              <p:cNvSpPr/>
              <p:nvPr/>
            </p:nvSpPr>
            <p:spPr>
              <a:xfrm>
                <a:off x="-24" y="79"/>
                <a:ext cx="600" cy="300"/>
              </a:xfrm>
              <a:custGeom>
                <a:avLst/>
                <a:gdLst/>
                <a:ahLst/>
                <a:cxnLst/>
                <a:rect l="0" t="0" r="0" b="0"/>
                <a:pathLst>
                  <a:path w="120000" h="120000" extrusionOk="0">
                    <a:moveTo>
                      <a:pt x="681" y="120000"/>
                    </a:moveTo>
                    <a:lnTo>
                      <a:pt x="0" y="115434"/>
                    </a:lnTo>
                    <a:lnTo>
                      <a:pt x="119318" y="0"/>
                    </a:lnTo>
                    <a:lnTo>
                      <a:pt x="120000" y="3913"/>
                    </a:lnTo>
                    <a:lnTo>
                      <a:pt x="681"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5" name="Shape 375"/>
              <p:cNvSpPr/>
              <p:nvPr/>
            </p:nvSpPr>
            <p:spPr>
              <a:xfrm>
                <a:off x="-720" y="624"/>
                <a:ext cx="300" cy="300"/>
              </a:xfrm>
              <a:custGeom>
                <a:avLst/>
                <a:gdLst/>
                <a:ahLst/>
                <a:cxnLst/>
                <a:rect l="0" t="0" r="0" b="0"/>
                <a:pathLst>
                  <a:path w="120000" h="120000" extrusionOk="0">
                    <a:moveTo>
                      <a:pt x="118684" y="120000"/>
                    </a:moveTo>
                    <a:lnTo>
                      <a:pt x="0" y="4615"/>
                    </a:lnTo>
                    <a:lnTo>
                      <a:pt x="986" y="0"/>
                    </a:lnTo>
                    <a:lnTo>
                      <a:pt x="119999" y="116043"/>
                    </a:lnTo>
                    <a:lnTo>
                      <a:pt x="118684"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6" name="Shape 376"/>
              <p:cNvSpPr/>
              <p:nvPr/>
            </p:nvSpPr>
            <p:spPr>
              <a:xfrm>
                <a:off x="273" y="87"/>
                <a:ext cx="300" cy="300"/>
              </a:xfrm>
              <a:custGeom>
                <a:avLst/>
                <a:gdLst/>
                <a:ahLst/>
                <a:cxnLst/>
                <a:rect l="0" t="0" r="0" b="0"/>
                <a:pathLst>
                  <a:path w="120000" h="120000" extrusionOk="0">
                    <a:moveTo>
                      <a:pt x="3529" y="120000"/>
                    </a:moveTo>
                    <a:lnTo>
                      <a:pt x="0" y="118333"/>
                    </a:lnTo>
                    <a:lnTo>
                      <a:pt x="115462" y="0"/>
                    </a:lnTo>
                    <a:lnTo>
                      <a:pt x="120000" y="1000"/>
                    </a:lnTo>
                    <a:lnTo>
                      <a:pt x="352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7" name="Shape 377"/>
              <p:cNvSpPr/>
              <p:nvPr/>
            </p:nvSpPr>
            <p:spPr>
              <a:xfrm>
                <a:off x="492" y="86"/>
                <a:ext cx="900" cy="900"/>
              </a:xfrm>
              <a:custGeom>
                <a:avLst/>
                <a:gdLst/>
                <a:ahLst/>
                <a:cxnLst/>
                <a:rect l="0" t="0" r="0" b="0"/>
                <a:pathLst>
                  <a:path w="120000" h="120000" extrusionOk="0">
                    <a:moveTo>
                      <a:pt x="119303" y="120000"/>
                    </a:moveTo>
                    <a:lnTo>
                      <a:pt x="0" y="1093"/>
                    </a:lnTo>
                    <a:lnTo>
                      <a:pt x="696" y="0"/>
                    </a:lnTo>
                    <a:lnTo>
                      <a:pt x="120000" y="119218"/>
                    </a:lnTo>
                    <a:lnTo>
                      <a:pt x="119303"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8" name="Shape 378"/>
              <p:cNvSpPr/>
              <p:nvPr/>
            </p:nvSpPr>
            <p:spPr>
              <a:xfrm>
                <a:off x="432" y="47"/>
                <a:ext cx="0" cy="0"/>
              </a:xfrm>
              <a:custGeom>
                <a:avLst/>
                <a:gdLst/>
                <a:ahLst/>
                <a:cxnLst/>
                <a:rect l="0" t="0" r="0" b="0"/>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9" name="Shape 379"/>
              <p:cNvSpPr/>
              <p:nvPr/>
            </p:nvSpPr>
            <p:spPr>
              <a:xfrm>
                <a:off x="460" y="14"/>
                <a:ext cx="0" cy="0"/>
              </a:xfrm>
              <a:custGeom>
                <a:avLst/>
                <a:gdLst/>
                <a:ahLst/>
                <a:cxnLst/>
                <a:rect l="0" t="0" r="0" b="0"/>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0" name="Shape 380"/>
              <p:cNvSpPr/>
              <p:nvPr/>
            </p:nvSpPr>
            <p:spPr>
              <a:xfrm>
                <a:off x="409" y="-12"/>
                <a:ext cx="0" cy="0"/>
              </a:xfrm>
              <a:custGeom>
                <a:avLst/>
                <a:gdLst/>
                <a:ahLst/>
                <a:cxnLst/>
                <a:rect l="0" t="0" r="0" b="0"/>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1" name="Shape 381"/>
              <p:cNvSpPr/>
              <p:nvPr/>
            </p:nvSpPr>
            <p:spPr>
              <a:xfrm>
                <a:off x="467" y="3"/>
                <a:ext cx="0" cy="300"/>
              </a:xfrm>
              <a:custGeom>
                <a:avLst/>
                <a:gdLst/>
                <a:ahLst/>
                <a:cxnLst/>
                <a:rect l="0" t="0" r="0" b="0"/>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2" name="Shape 382"/>
              <p:cNvSpPr/>
              <p:nvPr/>
            </p:nvSpPr>
            <p:spPr>
              <a:xfrm>
                <a:off x="938" y="852"/>
                <a:ext cx="300" cy="300"/>
              </a:xfrm>
              <a:custGeom>
                <a:avLst/>
                <a:gdLst/>
                <a:ahLst/>
                <a:cxnLst/>
                <a:rect l="0" t="0" r="0" b="0"/>
                <a:pathLst>
                  <a:path w="120000" h="120000" extrusionOk="0">
                    <a:moveTo>
                      <a:pt x="1485" y="120000"/>
                    </a:moveTo>
                    <a:lnTo>
                      <a:pt x="0" y="116500"/>
                    </a:lnTo>
                    <a:lnTo>
                      <a:pt x="118514" y="0"/>
                    </a:lnTo>
                    <a:lnTo>
                      <a:pt x="120000" y="3500"/>
                    </a:lnTo>
                    <a:lnTo>
                      <a:pt x="1485"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3" name="Shape 383"/>
              <p:cNvSpPr/>
              <p:nvPr/>
            </p:nvSpPr>
            <p:spPr>
              <a:xfrm>
                <a:off x="926" y="850"/>
                <a:ext cx="300" cy="900"/>
              </a:xfrm>
              <a:custGeom>
                <a:avLst/>
                <a:gdLst/>
                <a:ahLst/>
                <a:cxnLst/>
                <a:rect l="0" t="0" r="0" b="0"/>
                <a:pathLst>
                  <a:path w="120000" h="120000" extrusionOk="0">
                    <a:moveTo>
                      <a:pt x="2009" y="120000"/>
                    </a:moveTo>
                    <a:lnTo>
                      <a:pt x="0" y="119644"/>
                    </a:lnTo>
                    <a:lnTo>
                      <a:pt x="117990" y="0"/>
                    </a:lnTo>
                    <a:lnTo>
                      <a:pt x="119999" y="473"/>
                    </a:lnTo>
                    <a:lnTo>
                      <a:pt x="200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4" name="Shape 384"/>
              <p:cNvSpPr/>
              <p:nvPr/>
            </p:nvSpPr>
            <p:spPr>
              <a:xfrm>
                <a:off x="1310" y="604"/>
                <a:ext cx="0" cy="299"/>
              </a:xfrm>
              <a:custGeom>
                <a:avLst/>
                <a:gdLst/>
                <a:ahLst/>
                <a:cxnLst/>
                <a:rect l="0" t="0" r="0" b="0"/>
                <a:pathLst>
                  <a:path w="120000" h="120000" extrusionOk="0">
                    <a:moveTo>
                      <a:pt x="88235" y="120000"/>
                    </a:moveTo>
                    <a:lnTo>
                      <a:pt x="0" y="0"/>
                    </a:lnTo>
                    <a:lnTo>
                      <a:pt x="28235" y="0"/>
                    </a:lnTo>
                    <a:lnTo>
                      <a:pt x="120000" y="119032"/>
                    </a:lnTo>
                    <a:lnTo>
                      <a:pt x="88235"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5" name="Shape 385"/>
              <p:cNvSpPr/>
              <p:nvPr/>
            </p:nvSpPr>
            <p:spPr>
              <a:xfrm>
                <a:off x="570" y="1427"/>
                <a:ext cx="299" cy="300"/>
              </a:xfrm>
              <a:custGeom>
                <a:avLst/>
                <a:gdLst/>
                <a:ahLst/>
                <a:cxnLst/>
                <a:rect l="0" t="0" r="0" b="0"/>
                <a:pathLst>
                  <a:path w="120000" h="120000" extrusionOk="0">
                    <a:moveTo>
                      <a:pt x="117698" y="120000"/>
                    </a:moveTo>
                    <a:lnTo>
                      <a:pt x="0" y="1967"/>
                    </a:lnTo>
                    <a:lnTo>
                      <a:pt x="1643" y="0"/>
                    </a:lnTo>
                    <a:lnTo>
                      <a:pt x="119999" y="118594"/>
                    </a:lnTo>
                    <a:lnTo>
                      <a:pt x="117698"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6" name="Shape 386"/>
              <p:cNvSpPr/>
              <p:nvPr/>
            </p:nvSpPr>
            <p:spPr>
              <a:xfrm>
                <a:off x="687" y="1856"/>
                <a:ext cx="299"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7" name="Shape 387"/>
              <p:cNvSpPr/>
              <p:nvPr/>
            </p:nvSpPr>
            <p:spPr>
              <a:xfrm>
                <a:off x="925" y="1861"/>
                <a:ext cx="300" cy="300"/>
              </a:xfrm>
              <a:custGeom>
                <a:avLst/>
                <a:gdLst/>
                <a:ahLst/>
                <a:cxnLst/>
                <a:rect l="0" t="0" r="0" b="0"/>
                <a:pathLst>
                  <a:path w="120000" h="120000" extrusionOk="0">
                    <a:moveTo>
                      <a:pt x="118255" y="120000"/>
                    </a:moveTo>
                    <a:lnTo>
                      <a:pt x="0" y="3065"/>
                    </a:lnTo>
                    <a:lnTo>
                      <a:pt x="1744" y="0"/>
                    </a:lnTo>
                    <a:lnTo>
                      <a:pt x="120000" y="117810"/>
                    </a:lnTo>
                    <a:lnTo>
                      <a:pt x="118255"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8" name="Shape 388"/>
              <p:cNvSpPr/>
              <p:nvPr/>
            </p:nvSpPr>
            <p:spPr>
              <a:xfrm>
                <a:off x="935" y="1711"/>
                <a:ext cx="600" cy="0"/>
              </a:xfrm>
              <a:custGeom>
                <a:avLst/>
                <a:gdLst/>
                <a:ahLst/>
                <a:cxnLst/>
                <a:rect l="0" t="0" r="0" b="0"/>
                <a:pathLst>
                  <a:path w="120000" h="120000" extrusionOk="0">
                    <a:moveTo>
                      <a:pt x="489" y="120000"/>
                    </a:moveTo>
                    <a:lnTo>
                      <a:pt x="0" y="112751"/>
                    </a:lnTo>
                    <a:lnTo>
                      <a:pt x="119020" y="0"/>
                    </a:lnTo>
                    <a:lnTo>
                      <a:pt x="120000" y="6442"/>
                    </a:lnTo>
                    <a:lnTo>
                      <a:pt x="48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9" name="Shape 389"/>
              <p:cNvSpPr/>
              <p:nvPr/>
            </p:nvSpPr>
            <p:spPr>
              <a:xfrm>
                <a:off x="5946" y="2968"/>
                <a:ext cx="0" cy="0"/>
              </a:xfrm>
              <a:custGeom>
                <a:avLst/>
                <a:gdLst/>
                <a:ahLst/>
                <a:cxnLst/>
                <a:rect l="0" t="0" r="0" b="0"/>
                <a:pathLst>
                  <a:path w="120000" h="120000" extrusionOk="0">
                    <a:moveTo>
                      <a:pt x="50270" y="115932"/>
                    </a:moveTo>
                    <a:cubicBezTo>
                      <a:pt x="43783" y="115932"/>
                      <a:pt x="37297" y="115932"/>
                      <a:pt x="30810" y="111864"/>
                    </a:cubicBezTo>
                    <a:cubicBezTo>
                      <a:pt x="19459" y="107796"/>
                      <a:pt x="8108" y="99661"/>
                      <a:pt x="0" y="87457"/>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3513" y="0"/>
                      <a:pt x="113513" y="0"/>
                      <a:pt x="113513"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0" name="Shape 390"/>
              <p:cNvSpPr/>
              <p:nvPr/>
            </p:nvSpPr>
            <p:spPr>
              <a:xfrm>
                <a:off x="5929" y="2928"/>
                <a:ext cx="0" cy="0"/>
              </a:xfrm>
              <a:custGeom>
                <a:avLst/>
                <a:gdLst/>
                <a:ahLst/>
                <a:cxnLst/>
                <a:rect l="0" t="0" r="0" b="0"/>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1" name="Shape 391"/>
              <p:cNvSpPr/>
              <p:nvPr/>
            </p:nvSpPr>
            <p:spPr>
              <a:xfrm>
                <a:off x="5897" y="2953"/>
                <a:ext cx="0" cy="0"/>
              </a:xfrm>
              <a:custGeom>
                <a:avLst/>
                <a:gdLst/>
                <a:ahLst/>
                <a:cxnLst/>
                <a:rect l="0" t="0" r="0" b="0"/>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48750" y="91267"/>
                      <a:pt x="120000" y="113239"/>
                    </a:cubicBezTo>
                    <a:lnTo>
                      <a:pt x="10875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2" name="Shape 392"/>
              <p:cNvSpPr/>
              <p:nvPr/>
            </p:nvSpPr>
            <p:spPr>
              <a:xfrm>
                <a:off x="5939" y="2894"/>
                <a:ext cx="300" cy="300"/>
              </a:xfrm>
              <a:custGeom>
                <a:avLst/>
                <a:gdLst/>
                <a:ahLst/>
                <a:cxnLst/>
                <a:rect l="0" t="0" r="0" b="0"/>
                <a:pathLst>
                  <a:path w="120000" h="120000" extrusionOk="0">
                    <a:moveTo>
                      <a:pt x="95510" y="120000"/>
                    </a:moveTo>
                    <a:cubicBezTo>
                      <a:pt x="91836" y="115000"/>
                      <a:pt x="91836" y="115000"/>
                      <a:pt x="91836" y="115000"/>
                    </a:cubicBezTo>
                    <a:cubicBezTo>
                      <a:pt x="96734" y="108750"/>
                      <a:pt x="100408" y="101250"/>
                      <a:pt x="102857" y="93750"/>
                    </a:cubicBezTo>
                    <a:cubicBezTo>
                      <a:pt x="113877" y="60000"/>
                      <a:pt x="95510" y="23750"/>
                      <a:pt x="62448" y="13750"/>
                    </a:cubicBezTo>
                    <a:cubicBezTo>
                      <a:pt x="41632" y="7500"/>
                      <a:pt x="19591" y="11250"/>
                      <a:pt x="3673" y="25000"/>
                    </a:cubicBezTo>
                    <a:cubicBezTo>
                      <a:pt x="0" y="20000"/>
                      <a:pt x="0" y="20000"/>
                      <a:pt x="0" y="20000"/>
                    </a:cubicBezTo>
                    <a:cubicBezTo>
                      <a:pt x="18367" y="5000"/>
                      <a:pt x="41632" y="0"/>
                      <a:pt x="63673" y="7500"/>
                    </a:cubicBezTo>
                    <a:cubicBezTo>
                      <a:pt x="100408" y="18750"/>
                      <a:pt x="119999" y="58750"/>
                      <a:pt x="108979" y="95000"/>
                    </a:cubicBezTo>
                    <a:cubicBezTo>
                      <a:pt x="106530" y="103750"/>
                      <a:pt x="101632" y="112500"/>
                      <a:pt x="95510"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3" name="Shape 393"/>
              <p:cNvSpPr/>
              <p:nvPr/>
            </p:nvSpPr>
            <p:spPr>
              <a:xfrm>
                <a:off x="2502" y="1618"/>
                <a:ext cx="300" cy="300"/>
              </a:xfrm>
              <a:custGeom>
                <a:avLst/>
                <a:gdLst/>
                <a:ahLst/>
                <a:cxnLst/>
                <a:rect l="0" t="0" r="0" b="0"/>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4" name="Shape 394"/>
              <p:cNvSpPr/>
              <p:nvPr/>
            </p:nvSpPr>
            <p:spPr>
              <a:xfrm>
                <a:off x="1990" y="2084"/>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5" name="Shape 395"/>
              <p:cNvSpPr/>
              <p:nvPr/>
            </p:nvSpPr>
            <p:spPr>
              <a:xfrm>
                <a:off x="1965" y="2057"/>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6" name="Shape 396"/>
              <p:cNvSpPr/>
              <p:nvPr/>
            </p:nvSpPr>
            <p:spPr>
              <a:xfrm>
                <a:off x="1965" y="2030"/>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7" name="Shape 397"/>
              <p:cNvSpPr/>
              <p:nvPr/>
            </p:nvSpPr>
            <p:spPr>
              <a:xfrm>
                <a:off x="1990" y="2057"/>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8" name="Shape 398"/>
              <p:cNvSpPr/>
              <p:nvPr/>
            </p:nvSpPr>
            <p:spPr>
              <a:xfrm>
                <a:off x="2016" y="2057"/>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9" name="Shape 399"/>
              <p:cNvSpPr/>
              <p:nvPr/>
            </p:nvSpPr>
            <p:spPr>
              <a:xfrm>
                <a:off x="2016" y="2030"/>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0" name="Shape 400"/>
              <p:cNvSpPr/>
              <p:nvPr/>
            </p:nvSpPr>
            <p:spPr>
              <a:xfrm>
                <a:off x="2016" y="2084"/>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1" name="Shape 401"/>
              <p:cNvSpPr/>
              <p:nvPr/>
            </p:nvSpPr>
            <p:spPr>
              <a:xfrm>
                <a:off x="1990" y="2030"/>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2" name="Shape 402"/>
              <p:cNvSpPr/>
              <p:nvPr/>
            </p:nvSpPr>
            <p:spPr>
              <a:xfrm>
                <a:off x="1965" y="2084"/>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3" name="Shape 403"/>
              <p:cNvSpPr/>
              <p:nvPr/>
            </p:nvSpPr>
            <p:spPr>
              <a:xfrm>
                <a:off x="1913" y="2084"/>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4" name="Shape 404"/>
              <p:cNvSpPr/>
              <p:nvPr/>
            </p:nvSpPr>
            <p:spPr>
              <a:xfrm>
                <a:off x="1913" y="2057"/>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5" name="Shape 405"/>
              <p:cNvSpPr/>
              <p:nvPr/>
            </p:nvSpPr>
            <p:spPr>
              <a:xfrm>
                <a:off x="1938" y="2030"/>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6" name="Shape 406"/>
              <p:cNvSpPr/>
              <p:nvPr/>
            </p:nvSpPr>
            <p:spPr>
              <a:xfrm>
                <a:off x="1938" y="2084"/>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7" name="Shape 407"/>
              <p:cNvSpPr/>
              <p:nvPr/>
            </p:nvSpPr>
            <p:spPr>
              <a:xfrm>
                <a:off x="1913" y="2030"/>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8" name="Shape 408"/>
              <p:cNvSpPr/>
              <p:nvPr/>
            </p:nvSpPr>
            <p:spPr>
              <a:xfrm>
                <a:off x="1938" y="2057"/>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9" name="Shape 409"/>
              <p:cNvSpPr/>
              <p:nvPr/>
            </p:nvSpPr>
            <p:spPr>
              <a:xfrm>
                <a:off x="1928" y="1961"/>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0" name="Shape 410"/>
              <p:cNvSpPr/>
              <p:nvPr/>
            </p:nvSpPr>
            <p:spPr>
              <a:xfrm>
                <a:off x="2000" y="1961"/>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1" name="Shape 411"/>
              <p:cNvSpPr/>
              <p:nvPr/>
            </p:nvSpPr>
            <p:spPr>
              <a:xfrm>
                <a:off x="1889" y="1976"/>
                <a:ext cx="300" cy="300"/>
              </a:xfrm>
              <a:custGeom>
                <a:avLst/>
                <a:gdLst/>
                <a:ahLst/>
                <a:cxnLst/>
                <a:rect l="0" t="0" r="0" b="0"/>
                <a:pathLst>
                  <a:path w="120000" h="120000" extrusionOk="0">
                    <a:moveTo>
                      <a:pt x="99036" y="0"/>
                    </a:moveTo>
                    <a:lnTo>
                      <a:pt x="99036" y="17483"/>
                    </a:lnTo>
                    <a:lnTo>
                      <a:pt x="72289" y="17483"/>
                    </a:lnTo>
                    <a:lnTo>
                      <a:pt x="72289" y="0"/>
                    </a:lnTo>
                    <a:lnTo>
                      <a:pt x="47710" y="0"/>
                    </a:lnTo>
                    <a:lnTo>
                      <a:pt x="47710" y="17483"/>
                    </a:lnTo>
                    <a:lnTo>
                      <a:pt x="19518" y="17483"/>
                    </a:lnTo>
                    <a:lnTo>
                      <a:pt x="19518" y="0"/>
                    </a:lnTo>
                    <a:lnTo>
                      <a:pt x="0" y="0"/>
                    </a:lnTo>
                    <a:lnTo>
                      <a:pt x="0" y="120000"/>
                    </a:lnTo>
                    <a:lnTo>
                      <a:pt x="119999" y="120000"/>
                    </a:lnTo>
                    <a:lnTo>
                      <a:pt x="119999" y="0"/>
                    </a:lnTo>
                    <a:lnTo>
                      <a:pt x="99036" y="0"/>
                    </a:lnTo>
                    <a:close/>
                    <a:moveTo>
                      <a:pt x="114939" y="114437"/>
                    </a:moveTo>
                    <a:lnTo>
                      <a:pt x="5060" y="114437"/>
                    </a:lnTo>
                    <a:lnTo>
                      <a:pt x="5060" y="27019"/>
                    </a:lnTo>
                    <a:lnTo>
                      <a:pt x="114939" y="27019"/>
                    </a:lnTo>
                    <a:lnTo>
                      <a:pt x="114939" y="114437"/>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2" name="Shape 412"/>
              <p:cNvSpPr/>
              <p:nvPr/>
            </p:nvSpPr>
            <p:spPr>
              <a:xfrm>
                <a:off x="2208" y="1261"/>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3" name="Shape 413"/>
              <p:cNvSpPr/>
              <p:nvPr/>
            </p:nvSpPr>
            <p:spPr>
              <a:xfrm>
                <a:off x="1958" y="952"/>
                <a:ext cx="0" cy="0"/>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4" name="Shape 414"/>
              <p:cNvSpPr/>
              <p:nvPr/>
            </p:nvSpPr>
            <p:spPr>
              <a:xfrm>
                <a:off x="1958" y="1011"/>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5" name="Shape 415"/>
              <p:cNvSpPr/>
              <p:nvPr/>
            </p:nvSpPr>
            <p:spPr>
              <a:xfrm>
                <a:off x="1958" y="1057"/>
                <a:ext cx="0" cy="0"/>
              </a:xfrm>
              <a:custGeom>
                <a:avLst/>
                <a:gdLst/>
                <a:ahLst/>
                <a:cxnLst/>
                <a:rect l="0" t="0" r="0" b="0"/>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6" name="Shape 416"/>
              <p:cNvSpPr/>
              <p:nvPr/>
            </p:nvSpPr>
            <p:spPr>
              <a:xfrm>
                <a:off x="2370" y="728"/>
                <a:ext cx="300" cy="299"/>
              </a:xfrm>
              <a:custGeom>
                <a:avLst/>
                <a:gdLst/>
                <a:ahLst/>
                <a:cxnLst/>
                <a:rect l="0" t="0" r="0" b="0"/>
                <a:pathLst>
                  <a:path w="120000" h="120000" extrusionOk="0">
                    <a:moveTo>
                      <a:pt x="83076" y="53964"/>
                    </a:moveTo>
                    <a:lnTo>
                      <a:pt x="37633" y="53964"/>
                    </a:lnTo>
                    <a:lnTo>
                      <a:pt x="37633" y="48994"/>
                    </a:lnTo>
                    <a:lnTo>
                      <a:pt x="83076" y="48994"/>
                    </a:lnTo>
                    <a:lnTo>
                      <a:pt x="83076" y="53964"/>
                    </a:lnTo>
                    <a:close/>
                    <a:moveTo>
                      <a:pt x="83076" y="68165"/>
                    </a:moveTo>
                    <a:lnTo>
                      <a:pt x="37633" y="68165"/>
                    </a:lnTo>
                    <a:lnTo>
                      <a:pt x="37633" y="73846"/>
                    </a:lnTo>
                    <a:lnTo>
                      <a:pt x="83076" y="73846"/>
                    </a:lnTo>
                    <a:lnTo>
                      <a:pt x="83076" y="68165"/>
                    </a:lnTo>
                    <a:close/>
                    <a:moveTo>
                      <a:pt x="83076" y="27692"/>
                    </a:moveTo>
                    <a:lnTo>
                      <a:pt x="37633" y="27692"/>
                    </a:lnTo>
                    <a:lnTo>
                      <a:pt x="37633" y="33372"/>
                    </a:lnTo>
                    <a:lnTo>
                      <a:pt x="83076" y="33372"/>
                    </a:lnTo>
                    <a:lnTo>
                      <a:pt x="83076" y="27692"/>
                    </a:lnTo>
                    <a:close/>
                    <a:moveTo>
                      <a:pt x="83076" y="89467"/>
                    </a:moveTo>
                    <a:lnTo>
                      <a:pt x="37633" y="89467"/>
                    </a:lnTo>
                    <a:lnTo>
                      <a:pt x="37633" y="94437"/>
                    </a:lnTo>
                    <a:lnTo>
                      <a:pt x="83076" y="94437"/>
                    </a:lnTo>
                    <a:lnTo>
                      <a:pt x="83076" y="89467"/>
                    </a:lnTo>
                    <a:close/>
                    <a:moveTo>
                      <a:pt x="120000" y="120000"/>
                    </a:moveTo>
                    <a:lnTo>
                      <a:pt x="0" y="120000"/>
                    </a:lnTo>
                    <a:lnTo>
                      <a:pt x="0" y="0"/>
                    </a:lnTo>
                    <a:lnTo>
                      <a:pt x="120000" y="0"/>
                    </a:lnTo>
                    <a:lnTo>
                      <a:pt x="120000" y="120000"/>
                    </a:lnTo>
                    <a:close/>
                    <a:moveTo>
                      <a:pt x="115029" y="5680"/>
                    </a:moveTo>
                    <a:lnTo>
                      <a:pt x="6390" y="5680"/>
                    </a:lnTo>
                    <a:lnTo>
                      <a:pt x="6390" y="115029"/>
                    </a:lnTo>
                    <a:lnTo>
                      <a:pt x="115029" y="115029"/>
                    </a:lnTo>
                    <a:lnTo>
                      <a:pt x="115029" y="568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7" name="Shape 417"/>
              <p:cNvSpPr/>
              <p:nvPr/>
            </p:nvSpPr>
            <p:spPr>
              <a:xfrm>
                <a:off x="2990" y="712"/>
                <a:ext cx="0" cy="299"/>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8" name="Shape 418"/>
              <p:cNvSpPr/>
              <p:nvPr/>
            </p:nvSpPr>
            <p:spPr>
              <a:xfrm>
                <a:off x="791" y="3109"/>
                <a:ext cx="0" cy="300"/>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9" name="Shape 419"/>
              <p:cNvSpPr/>
              <p:nvPr/>
            </p:nvSpPr>
            <p:spPr>
              <a:xfrm>
                <a:off x="4299" y="776"/>
                <a:ext cx="0" cy="300"/>
              </a:xfrm>
              <a:custGeom>
                <a:avLst/>
                <a:gdLst/>
                <a:ahLst/>
                <a:cxnLst/>
                <a:rect l="0" t="0" r="0" b="0"/>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0" name="Shape 420"/>
              <p:cNvSpPr/>
              <p:nvPr/>
            </p:nvSpPr>
            <p:spPr>
              <a:xfrm>
                <a:off x="4350" y="855"/>
                <a:ext cx="0" cy="0"/>
              </a:xfrm>
              <a:prstGeom prst="ellipse">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1" name="Shape 421"/>
              <p:cNvSpPr/>
              <p:nvPr/>
            </p:nvSpPr>
            <p:spPr>
              <a:xfrm>
                <a:off x="4799" y="860"/>
                <a:ext cx="300" cy="0"/>
              </a:xfrm>
              <a:custGeom>
                <a:avLst/>
                <a:gdLst/>
                <a:ahLst/>
                <a:cxnLst/>
                <a:rect l="0" t="0" r="0" b="0"/>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2" name="Shape 422"/>
              <p:cNvSpPr/>
              <p:nvPr/>
            </p:nvSpPr>
            <p:spPr>
              <a:xfrm>
                <a:off x="4799" y="953"/>
                <a:ext cx="30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3" name="Shape 423"/>
              <p:cNvSpPr/>
              <p:nvPr/>
            </p:nvSpPr>
            <p:spPr>
              <a:xfrm>
                <a:off x="4799" y="986"/>
                <a:ext cx="30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4" name="Shape 424"/>
              <p:cNvSpPr/>
              <p:nvPr/>
            </p:nvSpPr>
            <p:spPr>
              <a:xfrm>
                <a:off x="4799" y="1019"/>
                <a:ext cx="30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5" name="Shape 425"/>
              <p:cNvSpPr/>
              <p:nvPr/>
            </p:nvSpPr>
            <p:spPr>
              <a:xfrm>
                <a:off x="5172" y="1550"/>
                <a:ext cx="300" cy="0"/>
              </a:xfrm>
              <a:custGeom>
                <a:avLst/>
                <a:gdLst/>
                <a:ahLst/>
                <a:cxnLst/>
                <a:rect l="0" t="0" r="0" b="0"/>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6" name="Shape 426"/>
              <p:cNvSpPr/>
              <p:nvPr/>
            </p:nvSpPr>
            <p:spPr>
              <a:xfrm>
                <a:off x="3511" y="867"/>
                <a:ext cx="300" cy="0"/>
              </a:xfrm>
              <a:custGeom>
                <a:avLst/>
                <a:gdLst/>
                <a:ahLst/>
                <a:cxnLst/>
                <a:rect l="0" t="0" r="0" b="0"/>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7" name="Shape 427"/>
              <p:cNvSpPr/>
              <p:nvPr/>
            </p:nvSpPr>
            <p:spPr>
              <a:xfrm>
                <a:off x="2781" y="1393"/>
                <a:ext cx="300" cy="300"/>
              </a:xfrm>
              <a:custGeom>
                <a:avLst/>
                <a:gdLst/>
                <a:ahLst/>
                <a:cxnLst/>
                <a:rect l="0" t="0" r="0" b="0"/>
                <a:pathLst>
                  <a:path w="120000" h="120000" extrusionOk="0">
                    <a:moveTo>
                      <a:pt x="104914" y="39036"/>
                    </a:moveTo>
                    <a:lnTo>
                      <a:pt x="104914" y="21686"/>
                    </a:lnTo>
                    <a:lnTo>
                      <a:pt x="84342" y="21686"/>
                    </a:lnTo>
                    <a:lnTo>
                      <a:pt x="60342" y="0"/>
                    </a:lnTo>
                    <a:lnTo>
                      <a:pt x="33600" y="21686"/>
                    </a:lnTo>
                    <a:lnTo>
                      <a:pt x="13714" y="21686"/>
                    </a:lnTo>
                    <a:lnTo>
                      <a:pt x="13714" y="37590"/>
                    </a:lnTo>
                    <a:lnTo>
                      <a:pt x="0" y="49879"/>
                    </a:lnTo>
                    <a:lnTo>
                      <a:pt x="0" y="119999"/>
                    </a:lnTo>
                    <a:lnTo>
                      <a:pt x="119999" y="119999"/>
                    </a:lnTo>
                    <a:lnTo>
                      <a:pt x="119999" y="49879"/>
                    </a:lnTo>
                    <a:lnTo>
                      <a:pt x="104914" y="39036"/>
                    </a:lnTo>
                    <a:close/>
                    <a:moveTo>
                      <a:pt x="114514" y="114939"/>
                    </a:moveTo>
                    <a:lnTo>
                      <a:pt x="4114" y="114939"/>
                    </a:lnTo>
                    <a:lnTo>
                      <a:pt x="4114" y="53493"/>
                    </a:lnTo>
                    <a:lnTo>
                      <a:pt x="19200" y="41204"/>
                    </a:lnTo>
                    <a:lnTo>
                      <a:pt x="19200" y="26746"/>
                    </a:lnTo>
                    <a:lnTo>
                      <a:pt x="35657" y="26746"/>
                    </a:lnTo>
                    <a:lnTo>
                      <a:pt x="60342" y="7228"/>
                    </a:lnTo>
                    <a:lnTo>
                      <a:pt x="82285" y="26746"/>
                    </a:lnTo>
                    <a:lnTo>
                      <a:pt x="100800" y="26746"/>
                    </a:lnTo>
                    <a:lnTo>
                      <a:pt x="100800" y="41204"/>
                    </a:lnTo>
                    <a:lnTo>
                      <a:pt x="114514" y="53493"/>
                    </a:lnTo>
                    <a:lnTo>
                      <a:pt x="114514" y="114939"/>
                    </a:lnTo>
                    <a:close/>
                    <a:moveTo>
                      <a:pt x="24000" y="65783"/>
                    </a:moveTo>
                    <a:lnTo>
                      <a:pt x="60342" y="91807"/>
                    </a:lnTo>
                    <a:lnTo>
                      <a:pt x="96000" y="67228"/>
                    </a:lnTo>
                    <a:lnTo>
                      <a:pt x="96000" y="33253"/>
                    </a:lnTo>
                    <a:lnTo>
                      <a:pt x="24000" y="33253"/>
                    </a:lnTo>
                    <a:lnTo>
                      <a:pt x="24000" y="65783"/>
                    </a:lnTo>
                    <a:close/>
                    <a:moveTo>
                      <a:pt x="37714" y="41204"/>
                    </a:moveTo>
                    <a:lnTo>
                      <a:pt x="82285" y="41204"/>
                    </a:lnTo>
                    <a:lnTo>
                      <a:pt x="82285" y="47710"/>
                    </a:lnTo>
                    <a:lnTo>
                      <a:pt x="37714" y="47710"/>
                    </a:lnTo>
                    <a:lnTo>
                      <a:pt x="37714" y="41204"/>
                    </a:lnTo>
                    <a:close/>
                    <a:moveTo>
                      <a:pt x="37714" y="57108"/>
                    </a:moveTo>
                    <a:lnTo>
                      <a:pt x="82285" y="57108"/>
                    </a:lnTo>
                    <a:lnTo>
                      <a:pt x="82285" y="63614"/>
                    </a:lnTo>
                    <a:lnTo>
                      <a:pt x="37714" y="63614"/>
                    </a:lnTo>
                    <a:lnTo>
                      <a:pt x="37714" y="57108"/>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8" name="Shape 428"/>
              <p:cNvSpPr/>
              <p:nvPr/>
            </p:nvSpPr>
            <p:spPr>
              <a:xfrm>
                <a:off x="7253" y="308"/>
                <a:ext cx="300" cy="300"/>
              </a:xfrm>
              <a:custGeom>
                <a:avLst/>
                <a:gdLst/>
                <a:ahLst/>
                <a:cxnLst/>
                <a:rect l="0" t="0" r="0" b="0"/>
                <a:pathLst>
                  <a:path w="120000" h="120000" extrusionOk="0">
                    <a:moveTo>
                      <a:pt x="104914" y="38048"/>
                    </a:moveTo>
                    <a:lnTo>
                      <a:pt x="104914" y="20487"/>
                    </a:lnTo>
                    <a:lnTo>
                      <a:pt x="84342" y="20487"/>
                    </a:lnTo>
                    <a:lnTo>
                      <a:pt x="60342" y="0"/>
                    </a:lnTo>
                    <a:lnTo>
                      <a:pt x="33600" y="20487"/>
                    </a:lnTo>
                    <a:lnTo>
                      <a:pt x="13714" y="20487"/>
                    </a:lnTo>
                    <a:lnTo>
                      <a:pt x="13714" y="38048"/>
                    </a:lnTo>
                    <a:lnTo>
                      <a:pt x="0" y="50487"/>
                    </a:lnTo>
                    <a:lnTo>
                      <a:pt x="0" y="120000"/>
                    </a:lnTo>
                    <a:lnTo>
                      <a:pt x="119999" y="120000"/>
                    </a:lnTo>
                    <a:lnTo>
                      <a:pt x="119999" y="50487"/>
                    </a:lnTo>
                    <a:lnTo>
                      <a:pt x="104914" y="38048"/>
                    </a:lnTo>
                    <a:close/>
                    <a:moveTo>
                      <a:pt x="114514" y="114878"/>
                    </a:moveTo>
                    <a:lnTo>
                      <a:pt x="4800" y="114878"/>
                    </a:lnTo>
                    <a:lnTo>
                      <a:pt x="4800" y="52682"/>
                    </a:lnTo>
                    <a:lnTo>
                      <a:pt x="19200" y="40975"/>
                    </a:lnTo>
                    <a:lnTo>
                      <a:pt x="19200" y="27073"/>
                    </a:lnTo>
                    <a:lnTo>
                      <a:pt x="35657" y="27073"/>
                    </a:lnTo>
                    <a:lnTo>
                      <a:pt x="60342" y="5853"/>
                    </a:lnTo>
                    <a:lnTo>
                      <a:pt x="82285" y="27073"/>
                    </a:lnTo>
                    <a:lnTo>
                      <a:pt x="100800" y="27073"/>
                    </a:lnTo>
                    <a:lnTo>
                      <a:pt x="100800" y="41707"/>
                    </a:lnTo>
                    <a:lnTo>
                      <a:pt x="114514" y="52682"/>
                    </a:lnTo>
                    <a:lnTo>
                      <a:pt x="114514" y="114878"/>
                    </a:lnTo>
                    <a:close/>
                    <a:moveTo>
                      <a:pt x="24000" y="66585"/>
                    </a:moveTo>
                    <a:lnTo>
                      <a:pt x="60342" y="91463"/>
                    </a:lnTo>
                    <a:lnTo>
                      <a:pt x="96000" y="66585"/>
                    </a:lnTo>
                    <a:lnTo>
                      <a:pt x="96000" y="32926"/>
                    </a:lnTo>
                    <a:lnTo>
                      <a:pt x="24000" y="32926"/>
                    </a:lnTo>
                    <a:lnTo>
                      <a:pt x="24000" y="66585"/>
                    </a:lnTo>
                    <a:close/>
                    <a:moveTo>
                      <a:pt x="37714" y="40975"/>
                    </a:moveTo>
                    <a:lnTo>
                      <a:pt x="82285" y="40975"/>
                    </a:lnTo>
                    <a:lnTo>
                      <a:pt x="82285" y="46829"/>
                    </a:lnTo>
                    <a:lnTo>
                      <a:pt x="37714" y="46829"/>
                    </a:lnTo>
                    <a:lnTo>
                      <a:pt x="37714" y="40975"/>
                    </a:lnTo>
                    <a:close/>
                    <a:moveTo>
                      <a:pt x="37714" y="56341"/>
                    </a:moveTo>
                    <a:lnTo>
                      <a:pt x="82285" y="56341"/>
                    </a:lnTo>
                    <a:lnTo>
                      <a:pt x="82285" y="62926"/>
                    </a:lnTo>
                    <a:lnTo>
                      <a:pt x="37714" y="62926"/>
                    </a:lnTo>
                    <a:lnTo>
                      <a:pt x="37714" y="5634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9" name="Shape 429"/>
              <p:cNvSpPr/>
              <p:nvPr/>
            </p:nvSpPr>
            <p:spPr>
              <a:xfrm>
                <a:off x="141" y="2961"/>
                <a:ext cx="300" cy="300"/>
              </a:xfrm>
              <a:custGeom>
                <a:avLst/>
                <a:gdLst/>
                <a:ahLst/>
                <a:cxnLst/>
                <a:rect l="0" t="0" r="0" b="0"/>
                <a:pathLst>
                  <a:path w="120000" h="120000" extrusionOk="0">
                    <a:moveTo>
                      <a:pt x="105681" y="39272"/>
                    </a:moveTo>
                    <a:lnTo>
                      <a:pt x="105681" y="21818"/>
                    </a:lnTo>
                    <a:lnTo>
                      <a:pt x="83863" y="21818"/>
                    </a:lnTo>
                    <a:lnTo>
                      <a:pt x="60000" y="0"/>
                    </a:lnTo>
                    <a:lnTo>
                      <a:pt x="34772" y="21818"/>
                    </a:lnTo>
                    <a:lnTo>
                      <a:pt x="15000" y="21818"/>
                    </a:lnTo>
                    <a:lnTo>
                      <a:pt x="15000" y="37818"/>
                    </a:lnTo>
                    <a:lnTo>
                      <a:pt x="0" y="50181"/>
                    </a:lnTo>
                    <a:lnTo>
                      <a:pt x="0" y="120000"/>
                    </a:lnTo>
                    <a:lnTo>
                      <a:pt x="120000" y="120000"/>
                    </a:lnTo>
                    <a:lnTo>
                      <a:pt x="120000" y="50181"/>
                    </a:lnTo>
                    <a:lnTo>
                      <a:pt x="105681" y="39272"/>
                    </a:lnTo>
                    <a:close/>
                    <a:moveTo>
                      <a:pt x="115227" y="115636"/>
                    </a:moveTo>
                    <a:lnTo>
                      <a:pt x="6136" y="115636"/>
                    </a:lnTo>
                    <a:lnTo>
                      <a:pt x="6136" y="53818"/>
                    </a:lnTo>
                    <a:lnTo>
                      <a:pt x="19772" y="41454"/>
                    </a:lnTo>
                    <a:lnTo>
                      <a:pt x="19772" y="26909"/>
                    </a:lnTo>
                    <a:lnTo>
                      <a:pt x="35454" y="26909"/>
                    </a:lnTo>
                    <a:lnTo>
                      <a:pt x="60000" y="7272"/>
                    </a:lnTo>
                    <a:lnTo>
                      <a:pt x="81818" y="26909"/>
                    </a:lnTo>
                    <a:lnTo>
                      <a:pt x="100227" y="26909"/>
                    </a:lnTo>
                    <a:lnTo>
                      <a:pt x="100227" y="41454"/>
                    </a:lnTo>
                    <a:lnTo>
                      <a:pt x="115227" y="53818"/>
                    </a:lnTo>
                    <a:lnTo>
                      <a:pt x="115227" y="115636"/>
                    </a:lnTo>
                    <a:close/>
                    <a:moveTo>
                      <a:pt x="24545" y="66181"/>
                    </a:moveTo>
                    <a:lnTo>
                      <a:pt x="60000" y="91636"/>
                    </a:lnTo>
                    <a:lnTo>
                      <a:pt x="95454" y="67636"/>
                    </a:lnTo>
                    <a:lnTo>
                      <a:pt x="95454" y="32727"/>
                    </a:lnTo>
                    <a:lnTo>
                      <a:pt x="24545" y="32727"/>
                    </a:lnTo>
                    <a:lnTo>
                      <a:pt x="24545" y="66181"/>
                    </a:lnTo>
                    <a:close/>
                    <a:moveTo>
                      <a:pt x="38181" y="41454"/>
                    </a:moveTo>
                    <a:lnTo>
                      <a:pt x="81818" y="41454"/>
                    </a:lnTo>
                    <a:lnTo>
                      <a:pt x="81818" y="48000"/>
                    </a:lnTo>
                    <a:lnTo>
                      <a:pt x="38181" y="48000"/>
                    </a:lnTo>
                    <a:lnTo>
                      <a:pt x="38181" y="41454"/>
                    </a:lnTo>
                    <a:close/>
                    <a:moveTo>
                      <a:pt x="38181" y="57454"/>
                    </a:moveTo>
                    <a:lnTo>
                      <a:pt x="81818" y="57454"/>
                    </a:lnTo>
                    <a:lnTo>
                      <a:pt x="81818" y="64000"/>
                    </a:lnTo>
                    <a:lnTo>
                      <a:pt x="38181" y="64000"/>
                    </a:lnTo>
                    <a:lnTo>
                      <a:pt x="38181" y="57454"/>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0" name="Shape 430"/>
              <p:cNvSpPr/>
              <p:nvPr/>
            </p:nvSpPr>
            <p:spPr>
              <a:xfrm>
                <a:off x="5000" y="1991"/>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1" name="Shape 431"/>
              <p:cNvSpPr/>
              <p:nvPr/>
            </p:nvSpPr>
            <p:spPr>
              <a:xfrm>
                <a:off x="5000" y="1968"/>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2" name="Shape 432"/>
              <p:cNvSpPr/>
              <p:nvPr/>
            </p:nvSpPr>
            <p:spPr>
              <a:xfrm>
                <a:off x="5000" y="1944"/>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3" name="Shape 433"/>
              <p:cNvSpPr/>
              <p:nvPr/>
            </p:nvSpPr>
            <p:spPr>
              <a:xfrm>
                <a:off x="5000" y="1922"/>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4" name="Shape 434"/>
              <p:cNvSpPr/>
              <p:nvPr/>
            </p:nvSpPr>
            <p:spPr>
              <a:xfrm>
                <a:off x="4914" y="1991"/>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5" name="Shape 435"/>
              <p:cNvSpPr/>
              <p:nvPr/>
            </p:nvSpPr>
            <p:spPr>
              <a:xfrm>
                <a:off x="4914" y="1968"/>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6" name="Shape 436"/>
              <p:cNvSpPr/>
              <p:nvPr/>
            </p:nvSpPr>
            <p:spPr>
              <a:xfrm>
                <a:off x="4914" y="1944"/>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7" name="Shape 437"/>
              <p:cNvSpPr/>
              <p:nvPr/>
            </p:nvSpPr>
            <p:spPr>
              <a:xfrm>
                <a:off x="4914" y="1922"/>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8" name="Shape 438"/>
              <p:cNvSpPr/>
              <p:nvPr/>
            </p:nvSpPr>
            <p:spPr>
              <a:xfrm>
                <a:off x="4892" y="1895"/>
                <a:ext cx="300" cy="0"/>
              </a:xfrm>
              <a:custGeom>
                <a:avLst/>
                <a:gdLst/>
                <a:ahLst/>
                <a:cxnLst/>
                <a:rect l="0" t="0" r="0" b="0"/>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9" name="Shape 439"/>
              <p:cNvSpPr/>
              <p:nvPr/>
            </p:nvSpPr>
            <p:spPr>
              <a:xfrm>
                <a:off x="4539" y="2370"/>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0" name="Shape 440"/>
              <p:cNvSpPr/>
              <p:nvPr/>
            </p:nvSpPr>
            <p:spPr>
              <a:xfrm>
                <a:off x="4530" y="2345"/>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1" name="Shape 441"/>
              <p:cNvSpPr/>
              <p:nvPr/>
            </p:nvSpPr>
            <p:spPr>
              <a:xfrm>
                <a:off x="4544" y="2319"/>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2" name="Shape 442"/>
              <p:cNvSpPr/>
              <p:nvPr/>
            </p:nvSpPr>
            <p:spPr>
              <a:xfrm>
                <a:off x="4497" y="2282"/>
                <a:ext cx="300" cy="300"/>
              </a:xfrm>
              <a:custGeom>
                <a:avLst/>
                <a:gdLst/>
                <a:ahLst/>
                <a:cxnLst/>
                <a:rect l="0" t="0" r="0" b="0"/>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3" name="Shape 443"/>
              <p:cNvSpPr/>
              <p:nvPr/>
            </p:nvSpPr>
            <p:spPr>
              <a:xfrm>
                <a:off x="4145" y="2588"/>
                <a:ext cx="300" cy="0"/>
              </a:xfrm>
              <a:custGeom>
                <a:avLst/>
                <a:gdLst/>
                <a:ahLst/>
                <a:cxnLst/>
                <a:rect l="0" t="0" r="0" b="0"/>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4" name="Shape 444"/>
              <p:cNvSpPr/>
              <p:nvPr/>
            </p:nvSpPr>
            <p:spPr>
              <a:xfrm>
                <a:off x="4287" y="2676"/>
                <a:ext cx="0" cy="0"/>
              </a:xfrm>
              <a:custGeom>
                <a:avLst/>
                <a:gdLst/>
                <a:ahLst/>
                <a:cxnLst/>
                <a:rect l="0" t="0" r="0" b="0"/>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445" name="Shape 445"/>
            <p:cNvSpPr/>
            <p:nvPr/>
          </p:nvSpPr>
          <p:spPr>
            <a:xfrm>
              <a:off x="4269" y="2676"/>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6" name="Shape 446"/>
            <p:cNvSpPr/>
            <p:nvPr/>
          </p:nvSpPr>
          <p:spPr>
            <a:xfrm>
              <a:off x="4243" y="2676"/>
              <a:ext cx="0" cy="0"/>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7" name="Shape 447"/>
            <p:cNvSpPr/>
            <p:nvPr/>
          </p:nvSpPr>
          <p:spPr>
            <a:xfrm>
              <a:off x="4176" y="2676"/>
              <a:ext cx="0" cy="0"/>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8" name="Shape 448"/>
            <p:cNvSpPr/>
            <p:nvPr/>
          </p:nvSpPr>
          <p:spPr>
            <a:xfrm>
              <a:off x="4176" y="2691"/>
              <a:ext cx="0" cy="0"/>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9" name="Shape 449"/>
            <p:cNvSpPr/>
            <p:nvPr/>
          </p:nvSpPr>
          <p:spPr>
            <a:xfrm>
              <a:off x="3183" y="2598"/>
              <a:ext cx="300" cy="300"/>
            </a:xfrm>
            <a:custGeom>
              <a:avLst/>
              <a:gdLst/>
              <a:ahLst/>
              <a:cxnLst/>
              <a:rect l="0" t="0" r="0" b="0"/>
              <a:pathLst>
                <a:path w="120000" h="120000" extrusionOk="0">
                  <a:moveTo>
                    <a:pt x="77333" y="81818"/>
                  </a:moveTo>
                  <a:lnTo>
                    <a:pt x="78666" y="81818"/>
                  </a:lnTo>
                  <a:lnTo>
                    <a:pt x="78666" y="99545"/>
                  </a:lnTo>
                  <a:lnTo>
                    <a:pt x="78666" y="99545"/>
                  </a:lnTo>
                  <a:lnTo>
                    <a:pt x="33333" y="99545"/>
                  </a:lnTo>
                  <a:lnTo>
                    <a:pt x="13333" y="120000"/>
                  </a:lnTo>
                  <a:lnTo>
                    <a:pt x="13333" y="99545"/>
                  </a:lnTo>
                  <a:lnTo>
                    <a:pt x="0" y="99545"/>
                  </a:lnTo>
                  <a:lnTo>
                    <a:pt x="0" y="34772"/>
                  </a:lnTo>
                  <a:lnTo>
                    <a:pt x="0" y="34772"/>
                  </a:lnTo>
                  <a:lnTo>
                    <a:pt x="24666" y="34772"/>
                  </a:lnTo>
                  <a:lnTo>
                    <a:pt x="24666" y="68181"/>
                  </a:lnTo>
                  <a:lnTo>
                    <a:pt x="24666" y="77727"/>
                  </a:lnTo>
                  <a:lnTo>
                    <a:pt x="24666" y="81818"/>
                  </a:lnTo>
                  <a:lnTo>
                    <a:pt x="29333" y="81818"/>
                  </a:lnTo>
                  <a:lnTo>
                    <a:pt x="36666" y="81818"/>
                  </a:lnTo>
                  <a:lnTo>
                    <a:pt x="77333" y="81818"/>
                  </a:lnTo>
                  <a:close/>
                  <a:moveTo>
                    <a:pt x="120000" y="0"/>
                  </a:moveTo>
                  <a:lnTo>
                    <a:pt x="120000" y="75000"/>
                  </a:lnTo>
                  <a:lnTo>
                    <a:pt x="110000" y="75000"/>
                  </a:lnTo>
                  <a:lnTo>
                    <a:pt x="110000" y="101590"/>
                  </a:lnTo>
                  <a:lnTo>
                    <a:pt x="84000" y="75000"/>
                  </a:lnTo>
                  <a:lnTo>
                    <a:pt x="30000" y="75000"/>
                  </a:lnTo>
                  <a:lnTo>
                    <a:pt x="30000" y="0"/>
                  </a:lnTo>
                  <a:lnTo>
                    <a:pt x="120000" y="0"/>
                  </a:lnTo>
                  <a:close/>
                  <a:moveTo>
                    <a:pt x="114666" y="4772"/>
                  </a:moveTo>
                  <a:lnTo>
                    <a:pt x="36000" y="4772"/>
                  </a:lnTo>
                  <a:lnTo>
                    <a:pt x="36000" y="70227"/>
                  </a:lnTo>
                  <a:lnTo>
                    <a:pt x="86666" y="70227"/>
                  </a:lnTo>
                  <a:lnTo>
                    <a:pt x="104666" y="88636"/>
                  </a:lnTo>
                  <a:lnTo>
                    <a:pt x="104666" y="70227"/>
                  </a:lnTo>
                  <a:lnTo>
                    <a:pt x="114666" y="70227"/>
                  </a:lnTo>
                  <a:lnTo>
                    <a:pt x="114666" y="4772"/>
                  </a:lnTo>
                  <a:close/>
                  <a:moveTo>
                    <a:pt x="52666" y="54545"/>
                  </a:moveTo>
                  <a:lnTo>
                    <a:pt x="95333" y="54545"/>
                  </a:lnTo>
                  <a:lnTo>
                    <a:pt x="95333" y="49772"/>
                  </a:lnTo>
                  <a:lnTo>
                    <a:pt x="52666" y="49772"/>
                  </a:lnTo>
                  <a:lnTo>
                    <a:pt x="52666" y="54545"/>
                  </a:lnTo>
                  <a:close/>
                  <a:moveTo>
                    <a:pt x="105333" y="33409"/>
                  </a:moveTo>
                  <a:lnTo>
                    <a:pt x="47333" y="33409"/>
                  </a:lnTo>
                  <a:lnTo>
                    <a:pt x="47333" y="38181"/>
                  </a:lnTo>
                  <a:lnTo>
                    <a:pt x="105333" y="38181"/>
                  </a:lnTo>
                  <a:lnTo>
                    <a:pt x="105333" y="33409"/>
                  </a:lnTo>
                  <a:close/>
                  <a:moveTo>
                    <a:pt x="76666" y="18409"/>
                  </a:moveTo>
                  <a:lnTo>
                    <a:pt x="57333" y="18409"/>
                  </a:lnTo>
                  <a:lnTo>
                    <a:pt x="57333" y="21818"/>
                  </a:lnTo>
                  <a:lnTo>
                    <a:pt x="76666" y="21818"/>
                  </a:lnTo>
                  <a:lnTo>
                    <a:pt x="76666" y="1840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0" name="Shape 450"/>
            <p:cNvSpPr/>
            <p:nvPr/>
          </p:nvSpPr>
          <p:spPr>
            <a:xfrm>
              <a:off x="2683" y="2051"/>
              <a:ext cx="300" cy="300"/>
            </a:xfrm>
            <a:custGeom>
              <a:avLst/>
              <a:gdLst/>
              <a:ahLst/>
              <a:cxnLst/>
              <a:rect l="0" t="0" r="0" b="0"/>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1" name="Shape 451"/>
            <p:cNvSpPr/>
            <p:nvPr/>
          </p:nvSpPr>
          <p:spPr>
            <a:xfrm>
              <a:off x="2117" y="2365"/>
              <a:ext cx="300" cy="300"/>
            </a:xfrm>
            <a:custGeom>
              <a:avLst/>
              <a:gdLst/>
              <a:ahLst/>
              <a:cxnLst/>
              <a:rect l="0" t="0" r="0" b="0"/>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2" name="Shape 452"/>
            <p:cNvSpPr/>
            <p:nvPr/>
          </p:nvSpPr>
          <p:spPr>
            <a:xfrm>
              <a:off x="7643" y="1849"/>
              <a:ext cx="300" cy="300"/>
            </a:xfrm>
            <a:custGeom>
              <a:avLst/>
              <a:gdLst/>
              <a:ahLst/>
              <a:cxnLst/>
              <a:rect l="0" t="0" r="0" b="0"/>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3" name="Shape 453"/>
            <p:cNvSpPr/>
            <p:nvPr/>
          </p:nvSpPr>
          <p:spPr>
            <a:xfrm>
              <a:off x="2409" y="2284"/>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4" name="Shape 454"/>
            <p:cNvSpPr/>
            <p:nvPr/>
          </p:nvSpPr>
          <p:spPr>
            <a:xfrm>
              <a:off x="6084" y="333"/>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5" name="Shape 455"/>
            <p:cNvSpPr/>
            <p:nvPr/>
          </p:nvSpPr>
          <p:spPr>
            <a:xfrm>
              <a:off x="5221" y="2769"/>
              <a:ext cx="0" cy="0"/>
            </a:xfrm>
            <a:prstGeom prst="ellipse">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6" name="Shape 456"/>
            <p:cNvSpPr/>
            <p:nvPr/>
          </p:nvSpPr>
          <p:spPr>
            <a:xfrm>
              <a:off x="5265" y="2769"/>
              <a:ext cx="0" cy="0"/>
            </a:xfrm>
            <a:prstGeom prst="ellipse">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7" name="Shape 457"/>
            <p:cNvSpPr/>
            <p:nvPr/>
          </p:nvSpPr>
          <p:spPr>
            <a:xfrm>
              <a:off x="5159" y="2644"/>
              <a:ext cx="300" cy="0"/>
            </a:xfrm>
            <a:custGeom>
              <a:avLst/>
              <a:gdLst/>
              <a:ahLst/>
              <a:cxnLst/>
              <a:rect l="0" t="0" r="0" b="0"/>
              <a:pathLst>
                <a:path w="120000" h="120000" extrusionOk="0">
                  <a:moveTo>
                    <a:pt x="120000" y="18461"/>
                  </a:moveTo>
                  <a:lnTo>
                    <a:pt x="23703" y="18461"/>
                  </a:lnTo>
                  <a:lnTo>
                    <a:pt x="20000" y="0"/>
                  </a:lnTo>
                  <a:lnTo>
                    <a:pt x="0" y="0"/>
                  </a:lnTo>
                  <a:lnTo>
                    <a:pt x="0" y="12307"/>
                  </a:lnTo>
                  <a:lnTo>
                    <a:pt x="13333" y="12307"/>
                  </a:lnTo>
                  <a:lnTo>
                    <a:pt x="34814" y="120000"/>
                  </a:lnTo>
                  <a:lnTo>
                    <a:pt x="102222" y="120000"/>
                  </a:lnTo>
                  <a:lnTo>
                    <a:pt x="104444" y="107692"/>
                  </a:lnTo>
                  <a:lnTo>
                    <a:pt x="40740" y="107692"/>
                  </a:lnTo>
                  <a:lnTo>
                    <a:pt x="38518" y="95384"/>
                  </a:lnTo>
                  <a:lnTo>
                    <a:pt x="107407" y="95384"/>
                  </a:lnTo>
                  <a:lnTo>
                    <a:pt x="120000" y="18461"/>
                  </a:lnTo>
                  <a:close/>
                  <a:moveTo>
                    <a:pt x="37037" y="88205"/>
                  </a:moveTo>
                  <a:lnTo>
                    <a:pt x="24444" y="27692"/>
                  </a:lnTo>
                  <a:lnTo>
                    <a:pt x="112592" y="27692"/>
                  </a:lnTo>
                  <a:lnTo>
                    <a:pt x="102222" y="88205"/>
                  </a:lnTo>
                  <a:lnTo>
                    <a:pt x="37037" y="88205"/>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8" name="Shape 458"/>
            <p:cNvSpPr/>
            <p:nvPr/>
          </p:nvSpPr>
          <p:spPr>
            <a:xfrm>
              <a:off x="5219" y="2708"/>
              <a:ext cx="0" cy="0"/>
            </a:xfrm>
            <a:custGeom>
              <a:avLst/>
              <a:gdLst/>
              <a:ahLst/>
              <a:cxnLst/>
              <a:rect l="0" t="0" r="0" b="0"/>
              <a:pathLst>
                <a:path w="120000" h="120000" extrusionOk="0">
                  <a:moveTo>
                    <a:pt x="3636" y="120000"/>
                  </a:moveTo>
                  <a:lnTo>
                    <a:pt x="118181" y="120000"/>
                  </a:lnTo>
                  <a:lnTo>
                    <a:pt x="120000" y="0"/>
                  </a:lnTo>
                  <a:lnTo>
                    <a:pt x="0" y="0"/>
                  </a:lnTo>
                  <a:lnTo>
                    <a:pt x="3636"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9" name="Shape 459"/>
            <p:cNvSpPr/>
            <p:nvPr/>
          </p:nvSpPr>
          <p:spPr>
            <a:xfrm>
              <a:off x="5213" y="2683"/>
              <a:ext cx="0" cy="0"/>
            </a:xfrm>
            <a:custGeom>
              <a:avLst/>
              <a:gdLst/>
              <a:ahLst/>
              <a:cxnLst/>
              <a:rect l="0" t="0" r="0" b="0"/>
              <a:pathLst>
                <a:path w="120000" h="120000" extrusionOk="0">
                  <a:moveTo>
                    <a:pt x="1518" y="119999"/>
                  </a:moveTo>
                  <a:lnTo>
                    <a:pt x="116962" y="119999"/>
                  </a:lnTo>
                  <a:lnTo>
                    <a:pt x="120000" y="0"/>
                  </a:lnTo>
                  <a:lnTo>
                    <a:pt x="0" y="0"/>
                  </a:lnTo>
                  <a:lnTo>
                    <a:pt x="1518" y="11999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0" name="Shape 460"/>
            <p:cNvSpPr/>
            <p:nvPr/>
          </p:nvSpPr>
          <p:spPr>
            <a:xfrm>
              <a:off x="-442" y="776"/>
              <a:ext cx="300" cy="0"/>
            </a:xfrm>
            <a:custGeom>
              <a:avLst/>
              <a:gdLst/>
              <a:ahLst/>
              <a:cxnLst/>
              <a:rect l="0" t="0" r="0" b="0"/>
              <a:pathLst>
                <a:path w="120000" h="120000" extrusionOk="0">
                  <a:moveTo>
                    <a:pt x="108947" y="52571"/>
                  </a:moveTo>
                  <a:lnTo>
                    <a:pt x="119999" y="42285"/>
                  </a:lnTo>
                  <a:lnTo>
                    <a:pt x="60526" y="0"/>
                  </a:lnTo>
                  <a:lnTo>
                    <a:pt x="0" y="42285"/>
                  </a:lnTo>
                  <a:lnTo>
                    <a:pt x="60526" y="86857"/>
                  </a:lnTo>
                  <a:lnTo>
                    <a:pt x="105263" y="53714"/>
                  </a:lnTo>
                  <a:lnTo>
                    <a:pt x="105263" y="100571"/>
                  </a:lnTo>
                  <a:lnTo>
                    <a:pt x="102631" y="100571"/>
                  </a:lnTo>
                  <a:lnTo>
                    <a:pt x="102631" y="120000"/>
                  </a:lnTo>
                  <a:lnTo>
                    <a:pt x="114210" y="120000"/>
                  </a:lnTo>
                  <a:lnTo>
                    <a:pt x="114210" y="100571"/>
                  </a:lnTo>
                  <a:lnTo>
                    <a:pt x="108947" y="100571"/>
                  </a:lnTo>
                  <a:lnTo>
                    <a:pt x="108947" y="5257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1" name="Shape 461"/>
            <p:cNvSpPr/>
            <p:nvPr/>
          </p:nvSpPr>
          <p:spPr>
            <a:xfrm>
              <a:off x="-398" y="844"/>
              <a:ext cx="0" cy="0"/>
            </a:xfrm>
            <a:custGeom>
              <a:avLst/>
              <a:gdLst/>
              <a:ahLst/>
              <a:cxnLst/>
              <a:rect l="0" t="0" r="0" b="0"/>
              <a:pathLst>
                <a:path w="120000" h="120000" extrusionOk="0">
                  <a:moveTo>
                    <a:pt x="0" y="0"/>
                  </a:moveTo>
                  <a:lnTo>
                    <a:pt x="0" y="93157"/>
                  </a:lnTo>
                  <a:lnTo>
                    <a:pt x="23309" y="93157"/>
                  </a:lnTo>
                  <a:lnTo>
                    <a:pt x="23309" y="120000"/>
                  </a:lnTo>
                  <a:lnTo>
                    <a:pt x="102733" y="120000"/>
                  </a:lnTo>
                  <a:lnTo>
                    <a:pt x="102733" y="93157"/>
                  </a:lnTo>
                  <a:lnTo>
                    <a:pt x="120000" y="93157"/>
                  </a:lnTo>
                  <a:lnTo>
                    <a:pt x="120000" y="0"/>
                  </a:lnTo>
                  <a:lnTo>
                    <a:pt x="61294" y="36315"/>
                  </a:lnTo>
                  <a:lnTo>
                    <a:pt x="0" y="0"/>
                  </a:lnTo>
                  <a:close/>
                  <a:moveTo>
                    <a:pt x="112230" y="78947"/>
                  </a:moveTo>
                  <a:lnTo>
                    <a:pt x="94964" y="78947"/>
                  </a:lnTo>
                  <a:lnTo>
                    <a:pt x="94964" y="108947"/>
                  </a:lnTo>
                  <a:lnTo>
                    <a:pt x="29352" y="108947"/>
                  </a:lnTo>
                  <a:lnTo>
                    <a:pt x="29352" y="78947"/>
                  </a:lnTo>
                  <a:lnTo>
                    <a:pt x="6043" y="78947"/>
                  </a:lnTo>
                  <a:lnTo>
                    <a:pt x="6043" y="15789"/>
                  </a:lnTo>
                  <a:lnTo>
                    <a:pt x="61294" y="50526"/>
                  </a:lnTo>
                  <a:lnTo>
                    <a:pt x="112230" y="17368"/>
                  </a:lnTo>
                  <a:lnTo>
                    <a:pt x="112230" y="78947"/>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2" name="Shape 462"/>
            <p:cNvSpPr/>
            <p:nvPr/>
          </p:nvSpPr>
          <p:spPr>
            <a:xfrm>
              <a:off x="6415" y="2608"/>
              <a:ext cx="300" cy="300"/>
            </a:xfrm>
            <a:custGeom>
              <a:avLst/>
              <a:gdLst/>
              <a:ahLst/>
              <a:cxnLst/>
              <a:rect l="0" t="0" r="0" b="0"/>
              <a:pathLst>
                <a:path w="120000" h="120000" extrusionOk="0">
                  <a:moveTo>
                    <a:pt x="0" y="0"/>
                  </a:moveTo>
                  <a:lnTo>
                    <a:pt x="0" y="120000"/>
                  </a:lnTo>
                  <a:lnTo>
                    <a:pt x="120000" y="120000"/>
                  </a:lnTo>
                  <a:lnTo>
                    <a:pt x="120000" y="0"/>
                  </a:lnTo>
                  <a:lnTo>
                    <a:pt x="0" y="0"/>
                  </a:lnTo>
                  <a:close/>
                  <a:moveTo>
                    <a:pt x="115227" y="114545"/>
                  </a:moveTo>
                  <a:lnTo>
                    <a:pt x="6136" y="114545"/>
                  </a:lnTo>
                  <a:lnTo>
                    <a:pt x="6136" y="6136"/>
                  </a:lnTo>
                  <a:lnTo>
                    <a:pt x="115227" y="6136"/>
                  </a:lnTo>
                  <a:lnTo>
                    <a:pt x="115227" y="114545"/>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3" name="Shape 463"/>
            <p:cNvSpPr/>
            <p:nvPr/>
          </p:nvSpPr>
          <p:spPr>
            <a:xfrm>
              <a:off x="6447" y="2657"/>
              <a:ext cx="0" cy="0"/>
            </a:xfrm>
            <a:custGeom>
              <a:avLst/>
              <a:gdLst/>
              <a:ahLst/>
              <a:cxnLst/>
              <a:rect l="0" t="0" r="0" b="0"/>
              <a:pathLst>
                <a:path w="120000" h="120000" extrusionOk="0">
                  <a:moveTo>
                    <a:pt x="9642" y="78461"/>
                  </a:moveTo>
                  <a:lnTo>
                    <a:pt x="28928" y="78461"/>
                  </a:lnTo>
                  <a:lnTo>
                    <a:pt x="28928" y="120000"/>
                  </a:lnTo>
                  <a:lnTo>
                    <a:pt x="28928" y="120000"/>
                  </a:lnTo>
                  <a:lnTo>
                    <a:pt x="36428" y="120000"/>
                  </a:lnTo>
                  <a:lnTo>
                    <a:pt x="36428" y="120000"/>
                  </a:lnTo>
                  <a:lnTo>
                    <a:pt x="36428" y="50769"/>
                  </a:lnTo>
                  <a:lnTo>
                    <a:pt x="56785" y="50769"/>
                  </a:lnTo>
                  <a:lnTo>
                    <a:pt x="56785" y="120000"/>
                  </a:lnTo>
                  <a:lnTo>
                    <a:pt x="56785" y="120000"/>
                  </a:lnTo>
                  <a:lnTo>
                    <a:pt x="65357" y="120000"/>
                  </a:lnTo>
                  <a:lnTo>
                    <a:pt x="65357" y="120000"/>
                  </a:lnTo>
                  <a:lnTo>
                    <a:pt x="65357" y="35769"/>
                  </a:lnTo>
                  <a:lnTo>
                    <a:pt x="83571" y="35769"/>
                  </a:lnTo>
                  <a:lnTo>
                    <a:pt x="83571" y="120000"/>
                  </a:lnTo>
                  <a:lnTo>
                    <a:pt x="85714" y="120000"/>
                  </a:lnTo>
                  <a:lnTo>
                    <a:pt x="92142" y="120000"/>
                  </a:lnTo>
                  <a:lnTo>
                    <a:pt x="92142" y="120000"/>
                  </a:lnTo>
                  <a:lnTo>
                    <a:pt x="92142" y="8076"/>
                  </a:lnTo>
                  <a:lnTo>
                    <a:pt x="112499" y="8076"/>
                  </a:lnTo>
                  <a:lnTo>
                    <a:pt x="112499" y="120000"/>
                  </a:lnTo>
                  <a:lnTo>
                    <a:pt x="119999" y="120000"/>
                  </a:lnTo>
                  <a:lnTo>
                    <a:pt x="119999" y="0"/>
                  </a:lnTo>
                  <a:lnTo>
                    <a:pt x="85714" y="0"/>
                  </a:lnTo>
                  <a:lnTo>
                    <a:pt x="85714" y="27692"/>
                  </a:lnTo>
                  <a:lnTo>
                    <a:pt x="56785" y="27692"/>
                  </a:lnTo>
                  <a:lnTo>
                    <a:pt x="56785" y="41538"/>
                  </a:lnTo>
                  <a:lnTo>
                    <a:pt x="28928" y="41538"/>
                  </a:lnTo>
                  <a:lnTo>
                    <a:pt x="28928" y="69230"/>
                  </a:lnTo>
                  <a:lnTo>
                    <a:pt x="0" y="69230"/>
                  </a:lnTo>
                  <a:lnTo>
                    <a:pt x="0" y="120000"/>
                  </a:lnTo>
                  <a:lnTo>
                    <a:pt x="9642" y="120000"/>
                  </a:lnTo>
                  <a:lnTo>
                    <a:pt x="9642" y="7846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4" name="Shape 464"/>
            <p:cNvSpPr/>
            <p:nvPr/>
          </p:nvSpPr>
          <p:spPr>
            <a:xfrm>
              <a:off x="6125" y="1187"/>
              <a:ext cx="300" cy="300"/>
            </a:xfrm>
            <a:custGeom>
              <a:avLst/>
              <a:gdLst/>
              <a:ahLst/>
              <a:cxnLst/>
              <a:rect l="0" t="0" r="0" b="0"/>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5" name="Shape 465"/>
            <p:cNvSpPr/>
            <p:nvPr/>
          </p:nvSpPr>
          <p:spPr>
            <a:xfrm>
              <a:off x="5763" y="1506"/>
              <a:ext cx="300" cy="300"/>
            </a:xfrm>
            <a:custGeom>
              <a:avLst/>
              <a:gdLst/>
              <a:ahLst/>
              <a:cxnLst/>
              <a:rect l="0" t="0" r="0" b="0"/>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6" name="Shape 466"/>
            <p:cNvSpPr/>
            <p:nvPr/>
          </p:nvSpPr>
          <p:spPr>
            <a:xfrm>
              <a:off x="5854" y="1625"/>
              <a:ext cx="0" cy="0"/>
            </a:xfrm>
            <a:prstGeom prst="ellipse">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7" name="Shape 467"/>
            <p:cNvSpPr/>
            <p:nvPr/>
          </p:nvSpPr>
          <p:spPr>
            <a:xfrm>
              <a:off x="3926" y="429"/>
              <a:ext cx="300" cy="300"/>
            </a:xfrm>
            <a:custGeom>
              <a:avLst/>
              <a:gdLst/>
              <a:ahLst/>
              <a:cxnLst/>
              <a:rect l="0" t="0" r="0" b="0"/>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8" name="Shape 468"/>
            <p:cNvSpPr/>
            <p:nvPr/>
          </p:nvSpPr>
          <p:spPr>
            <a:xfrm>
              <a:off x="4017" y="548"/>
              <a:ext cx="0" cy="0"/>
            </a:xfrm>
            <a:prstGeom prst="ellipse">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9" name="Shape 469"/>
            <p:cNvSpPr/>
            <p:nvPr/>
          </p:nvSpPr>
          <p:spPr>
            <a:xfrm>
              <a:off x="6044" y="2269"/>
              <a:ext cx="0" cy="0"/>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0" name="Shape 470"/>
            <p:cNvSpPr/>
            <p:nvPr/>
          </p:nvSpPr>
          <p:spPr>
            <a:xfrm>
              <a:off x="6044" y="2328"/>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1" name="Shape 471"/>
            <p:cNvSpPr/>
            <p:nvPr/>
          </p:nvSpPr>
          <p:spPr>
            <a:xfrm>
              <a:off x="6044" y="2373"/>
              <a:ext cx="0" cy="0"/>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2" name="Shape 472"/>
            <p:cNvSpPr/>
            <p:nvPr/>
          </p:nvSpPr>
          <p:spPr>
            <a:xfrm>
              <a:off x="5368" y="511"/>
              <a:ext cx="300" cy="299"/>
            </a:xfrm>
            <a:custGeom>
              <a:avLst/>
              <a:gdLst/>
              <a:ahLst/>
              <a:cxnLst/>
              <a:rect l="0" t="0" r="0" b="0"/>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3" name="Shape 473"/>
            <p:cNvSpPr/>
            <p:nvPr/>
          </p:nvSpPr>
          <p:spPr>
            <a:xfrm>
              <a:off x="5859" y="1995"/>
              <a:ext cx="0" cy="300"/>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4" name="Shape 474"/>
            <p:cNvSpPr/>
            <p:nvPr/>
          </p:nvSpPr>
          <p:spPr>
            <a:xfrm>
              <a:off x="6062" y="1883"/>
              <a:ext cx="0" cy="300"/>
            </a:xfrm>
            <a:custGeom>
              <a:avLst/>
              <a:gdLst/>
              <a:ahLst/>
              <a:cxnLst/>
              <a:rect l="0" t="0" r="0" b="0"/>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5" name="Shape 475"/>
            <p:cNvSpPr/>
            <p:nvPr/>
          </p:nvSpPr>
          <p:spPr>
            <a:xfrm>
              <a:off x="6268" y="1995"/>
              <a:ext cx="0" cy="300"/>
            </a:xfrm>
            <a:custGeom>
              <a:avLst/>
              <a:gdLst/>
              <a:ahLst/>
              <a:cxnLst/>
              <a:rect l="0" t="0" r="0" b="0"/>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6" name="Shape 476"/>
            <p:cNvSpPr/>
            <p:nvPr/>
          </p:nvSpPr>
          <p:spPr>
            <a:xfrm>
              <a:off x="1207" y="487"/>
              <a:ext cx="300" cy="0"/>
            </a:xfrm>
            <a:custGeom>
              <a:avLst/>
              <a:gdLst/>
              <a:ahLst/>
              <a:cxnLst/>
              <a:rect l="0" t="0" r="0" b="0"/>
              <a:pathLst>
                <a:path w="120000" h="120000" extrusionOk="0">
                  <a:moveTo>
                    <a:pt x="120000" y="120000"/>
                  </a:moveTo>
                  <a:lnTo>
                    <a:pt x="0" y="120000"/>
                  </a:lnTo>
                  <a:lnTo>
                    <a:pt x="0" y="0"/>
                  </a:lnTo>
                  <a:lnTo>
                    <a:pt x="120000" y="0"/>
                  </a:lnTo>
                  <a:lnTo>
                    <a:pt x="120000" y="120000"/>
                  </a:lnTo>
                  <a:close/>
                  <a:moveTo>
                    <a:pt x="6114" y="110000"/>
                  </a:moveTo>
                  <a:lnTo>
                    <a:pt x="112356" y="110000"/>
                  </a:lnTo>
                  <a:lnTo>
                    <a:pt x="112356" y="10000"/>
                  </a:lnTo>
                  <a:lnTo>
                    <a:pt x="6114" y="10000"/>
                  </a:lnTo>
                  <a:lnTo>
                    <a:pt x="6114" y="11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7" name="Shape 477"/>
            <p:cNvSpPr/>
            <p:nvPr/>
          </p:nvSpPr>
          <p:spPr>
            <a:xfrm>
              <a:off x="1225" y="506"/>
              <a:ext cx="300" cy="0"/>
            </a:xfrm>
            <a:custGeom>
              <a:avLst/>
              <a:gdLst/>
              <a:ahLst/>
              <a:cxnLst/>
              <a:rect l="0" t="0" r="0" b="0"/>
              <a:pathLst>
                <a:path w="120000" h="120000" extrusionOk="0">
                  <a:moveTo>
                    <a:pt x="120000" y="120000"/>
                  </a:moveTo>
                  <a:lnTo>
                    <a:pt x="0" y="120000"/>
                  </a:lnTo>
                  <a:lnTo>
                    <a:pt x="0" y="108131"/>
                  </a:lnTo>
                  <a:lnTo>
                    <a:pt x="113684" y="108131"/>
                  </a:lnTo>
                  <a:lnTo>
                    <a:pt x="113684" y="0"/>
                  </a:lnTo>
                  <a:lnTo>
                    <a:pt x="120000" y="0"/>
                  </a:lnTo>
                  <a:lnTo>
                    <a:pt x="1200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8" name="Shape 478"/>
            <p:cNvSpPr/>
            <p:nvPr/>
          </p:nvSpPr>
          <p:spPr>
            <a:xfrm>
              <a:off x="1239" y="519"/>
              <a:ext cx="300" cy="0"/>
            </a:xfrm>
            <a:custGeom>
              <a:avLst/>
              <a:gdLst/>
              <a:ahLst/>
              <a:cxnLst/>
              <a:rect l="0" t="0" r="0" b="0"/>
              <a:pathLst>
                <a:path w="120000" h="120000" extrusionOk="0">
                  <a:moveTo>
                    <a:pt x="120000" y="120000"/>
                  </a:moveTo>
                  <a:lnTo>
                    <a:pt x="0" y="120000"/>
                  </a:lnTo>
                  <a:lnTo>
                    <a:pt x="0" y="109677"/>
                  </a:lnTo>
                  <a:lnTo>
                    <a:pt x="112894" y="109677"/>
                  </a:lnTo>
                  <a:lnTo>
                    <a:pt x="112894" y="0"/>
                  </a:lnTo>
                  <a:lnTo>
                    <a:pt x="120000" y="0"/>
                  </a:lnTo>
                  <a:lnTo>
                    <a:pt x="1200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9" name="Shape 479"/>
            <p:cNvSpPr/>
            <p:nvPr/>
          </p:nvSpPr>
          <p:spPr>
            <a:xfrm>
              <a:off x="1273" y="509"/>
              <a:ext cx="0" cy="0"/>
            </a:xfrm>
            <a:custGeom>
              <a:avLst/>
              <a:gdLst/>
              <a:ahLst/>
              <a:cxnLst/>
              <a:rect l="0" t="0" r="0" b="0"/>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0" name="Shape 480"/>
            <p:cNvSpPr/>
            <p:nvPr/>
          </p:nvSpPr>
          <p:spPr>
            <a:xfrm>
              <a:off x="773" y="1001"/>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1" name="Shape 481"/>
            <p:cNvSpPr/>
            <p:nvPr/>
          </p:nvSpPr>
          <p:spPr>
            <a:xfrm>
              <a:off x="1266" y="2064"/>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2" name="Shape 482"/>
            <p:cNvSpPr/>
            <p:nvPr/>
          </p:nvSpPr>
          <p:spPr>
            <a:xfrm>
              <a:off x="147" y="2490"/>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3" name="Shape 483"/>
            <p:cNvSpPr/>
            <p:nvPr/>
          </p:nvSpPr>
          <p:spPr>
            <a:xfrm>
              <a:off x="217" y="423"/>
              <a:ext cx="0" cy="0"/>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4" name="Shape 484"/>
            <p:cNvSpPr/>
            <p:nvPr/>
          </p:nvSpPr>
          <p:spPr>
            <a:xfrm>
              <a:off x="217" y="482"/>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5" name="Shape 485"/>
            <p:cNvSpPr/>
            <p:nvPr/>
          </p:nvSpPr>
          <p:spPr>
            <a:xfrm>
              <a:off x="217" y="527"/>
              <a:ext cx="0" cy="0"/>
            </a:xfrm>
            <a:custGeom>
              <a:avLst/>
              <a:gdLst/>
              <a:ahLst/>
              <a:cxnLst/>
              <a:rect l="0" t="0" r="0" b="0"/>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6" name="Shape 486"/>
            <p:cNvSpPr/>
            <p:nvPr/>
          </p:nvSpPr>
          <p:spPr>
            <a:xfrm>
              <a:off x="499" y="1312"/>
              <a:ext cx="0" cy="0"/>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7" name="Shape 487"/>
            <p:cNvSpPr/>
            <p:nvPr/>
          </p:nvSpPr>
          <p:spPr>
            <a:xfrm>
              <a:off x="499" y="1369"/>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8" name="Shape 488"/>
            <p:cNvSpPr/>
            <p:nvPr/>
          </p:nvSpPr>
          <p:spPr>
            <a:xfrm>
              <a:off x="499" y="1417"/>
              <a:ext cx="0" cy="0"/>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9" name="Shape 489"/>
            <p:cNvSpPr/>
            <p:nvPr/>
          </p:nvSpPr>
          <p:spPr>
            <a:xfrm>
              <a:off x="543" y="1778"/>
              <a:ext cx="300" cy="300"/>
            </a:xfrm>
            <a:custGeom>
              <a:avLst/>
              <a:gdLst/>
              <a:ahLst/>
              <a:cxnLst/>
              <a:rect l="0" t="0" r="0" b="0"/>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0" name="Shape 490"/>
            <p:cNvSpPr/>
            <p:nvPr/>
          </p:nvSpPr>
          <p:spPr>
            <a:xfrm>
              <a:off x="-83" y="1570"/>
              <a:ext cx="0" cy="300"/>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1" name="Shape 491"/>
            <p:cNvSpPr/>
            <p:nvPr/>
          </p:nvSpPr>
          <p:spPr>
            <a:xfrm>
              <a:off x="241" y="2656"/>
              <a:ext cx="300" cy="300"/>
            </a:xfrm>
            <a:custGeom>
              <a:avLst/>
              <a:gdLst/>
              <a:ahLst/>
              <a:cxnLst/>
              <a:rect l="0" t="0" r="0" b="0"/>
              <a:pathLst>
                <a:path w="120000" h="120000" extrusionOk="0">
                  <a:moveTo>
                    <a:pt x="118119" y="120000"/>
                  </a:moveTo>
                  <a:lnTo>
                    <a:pt x="0" y="2716"/>
                  </a:lnTo>
                  <a:lnTo>
                    <a:pt x="1880" y="0"/>
                  </a:lnTo>
                  <a:lnTo>
                    <a:pt x="120000" y="116830"/>
                  </a:lnTo>
                  <a:lnTo>
                    <a:pt x="11811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2" name="Shape 492"/>
            <p:cNvSpPr/>
            <p:nvPr/>
          </p:nvSpPr>
          <p:spPr>
            <a:xfrm>
              <a:off x="1414" y="1609"/>
              <a:ext cx="300" cy="0"/>
            </a:xfrm>
            <a:custGeom>
              <a:avLst/>
              <a:gdLst/>
              <a:ahLst/>
              <a:cxnLst/>
              <a:rect l="0" t="0" r="0" b="0"/>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3" name="Shape 493"/>
            <p:cNvSpPr/>
            <p:nvPr/>
          </p:nvSpPr>
          <p:spPr>
            <a:xfrm>
              <a:off x="1663" y="671"/>
              <a:ext cx="300" cy="0"/>
            </a:xfrm>
            <a:custGeom>
              <a:avLst/>
              <a:gdLst/>
              <a:ahLst/>
              <a:cxnLst/>
              <a:rect l="0" t="0" r="0" b="0"/>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4" name="Shape 494"/>
            <p:cNvSpPr/>
            <p:nvPr/>
          </p:nvSpPr>
          <p:spPr>
            <a:xfrm>
              <a:off x="107" y="1675"/>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5" name="Shape 495"/>
            <p:cNvSpPr/>
            <p:nvPr/>
          </p:nvSpPr>
          <p:spPr>
            <a:xfrm>
              <a:off x="-288" y="1694"/>
              <a:ext cx="0" cy="300"/>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6" name="Shape 496"/>
            <p:cNvSpPr/>
            <p:nvPr/>
          </p:nvSpPr>
          <p:spPr>
            <a:xfrm>
              <a:off x="557" y="1865"/>
              <a:ext cx="300" cy="1200"/>
            </a:xfrm>
            <a:custGeom>
              <a:avLst/>
              <a:gdLst/>
              <a:ahLst/>
              <a:cxnLst/>
              <a:rect l="0" t="0" r="0" b="0"/>
              <a:pathLst>
                <a:path w="120000" h="120000" extrusionOk="0">
                  <a:moveTo>
                    <a:pt x="2566" y="120000"/>
                  </a:moveTo>
                  <a:lnTo>
                    <a:pt x="0" y="119546"/>
                  </a:lnTo>
                  <a:lnTo>
                    <a:pt x="117433" y="0"/>
                  </a:lnTo>
                  <a:lnTo>
                    <a:pt x="120000" y="340"/>
                  </a:lnTo>
                  <a:lnTo>
                    <a:pt x="2566"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7" name="Shape 497"/>
            <p:cNvSpPr/>
            <p:nvPr/>
          </p:nvSpPr>
          <p:spPr>
            <a:xfrm>
              <a:off x="3386" y="1317"/>
              <a:ext cx="900" cy="900"/>
            </a:xfrm>
            <a:custGeom>
              <a:avLst/>
              <a:gdLst/>
              <a:ahLst/>
              <a:cxnLst/>
              <a:rect l="0" t="0" r="0" b="0"/>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8" name="Shape 498"/>
            <p:cNvSpPr/>
            <p:nvPr/>
          </p:nvSpPr>
          <p:spPr>
            <a:xfrm>
              <a:off x="6915" y="2044"/>
              <a:ext cx="0" cy="0"/>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9" name="Shape 499"/>
            <p:cNvSpPr/>
            <p:nvPr/>
          </p:nvSpPr>
          <p:spPr>
            <a:xfrm>
              <a:off x="6915" y="2103"/>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0" name="Shape 500"/>
            <p:cNvSpPr/>
            <p:nvPr/>
          </p:nvSpPr>
          <p:spPr>
            <a:xfrm>
              <a:off x="6915" y="2149"/>
              <a:ext cx="0" cy="0"/>
            </a:xfrm>
            <a:custGeom>
              <a:avLst/>
              <a:gdLst/>
              <a:ahLst/>
              <a:cxnLst/>
              <a:rect l="0" t="0" r="0" b="0"/>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1" name="Shape 501"/>
            <p:cNvSpPr/>
            <p:nvPr/>
          </p:nvSpPr>
          <p:spPr>
            <a:xfrm>
              <a:off x="7001" y="2512"/>
              <a:ext cx="0" cy="300"/>
            </a:xfrm>
            <a:custGeom>
              <a:avLst/>
              <a:gdLst/>
              <a:ahLst/>
              <a:cxnLst/>
              <a:rect l="0" t="0" r="0" b="0"/>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2" name="Shape 502"/>
            <p:cNvSpPr/>
            <p:nvPr/>
          </p:nvSpPr>
          <p:spPr>
            <a:xfrm>
              <a:off x="6886" y="1348"/>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3" name="Shape 503"/>
            <p:cNvSpPr/>
            <p:nvPr/>
          </p:nvSpPr>
          <p:spPr>
            <a:xfrm>
              <a:off x="3676" y="2493"/>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4" name="Shape 504"/>
            <p:cNvSpPr/>
            <p:nvPr/>
          </p:nvSpPr>
          <p:spPr>
            <a:xfrm>
              <a:off x="6397" y="953"/>
              <a:ext cx="0" cy="0"/>
            </a:xfrm>
            <a:custGeom>
              <a:avLst/>
              <a:gdLst/>
              <a:ahLst/>
              <a:cxnLst/>
              <a:rect l="0" t="0" r="0" b="0"/>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5" name="Shape 505"/>
            <p:cNvSpPr/>
            <p:nvPr/>
          </p:nvSpPr>
          <p:spPr>
            <a:xfrm>
              <a:off x="6397" y="1013"/>
              <a:ext cx="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6" name="Shape 506"/>
            <p:cNvSpPr/>
            <p:nvPr/>
          </p:nvSpPr>
          <p:spPr>
            <a:xfrm>
              <a:off x="6397" y="1058"/>
              <a:ext cx="0" cy="0"/>
            </a:xfrm>
            <a:custGeom>
              <a:avLst/>
              <a:gdLst/>
              <a:ahLst/>
              <a:cxnLst/>
              <a:rect l="0" t="0" r="0" b="0"/>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7" name="Shape 507"/>
            <p:cNvSpPr/>
            <p:nvPr/>
          </p:nvSpPr>
          <p:spPr>
            <a:xfrm>
              <a:off x="7607" y="2860"/>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8" name="Shape 508"/>
            <p:cNvSpPr/>
            <p:nvPr/>
          </p:nvSpPr>
          <p:spPr>
            <a:xfrm>
              <a:off x="7604" y="1468"/>
              <a:ext cx="0" cy="299"/>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9" name="Shape 509"/>
            <p:cNvSpPr/>
            <p:nvPr/>
          </p:nvSpPr>
          <p:spPr>
            <a:xfrm>
              <a:off x="7156" y="2744"/>
              <a:ext cx="300" cy="300"/>
            </a:xfrm>
            <a:custGeom>
              <a:avLst/>
              <a:gdLst/>
              <a:ahLst/>
              <a:cxnLst/>
              <a:rect l="0" t="0" r="0" b="0"/>
              <a:pathLst>
                <a:path w="120000" h="120000" extrusionOk="0">
                  <a:moveTo>
                    <a:pt x="81656" y="53964"/>
                  </a:moveTo>
                  <a:lnTo>
                    <a:pt x="37633" y="53964"/>
                  </a:lnTo>
                  <a:lnTo>
                    <a:pt x="37633" y="47573"/>
                  </a:lnTo>
                  <a:lnTo>
                    <a:pt x="81656" y="47573"/>
                  </a:lnTo>
                  <a:lnTo>
                    <a:pt x="81656" y="53964"/>
                  </a:lnTo>
                  <a:close/>
                  <a:moveTo>
                    <a:pt x="81656" y="68165"/>
                  </a:moveTo>
                  <a:lnTo>
                    <a:pt x="37633" y="68165"/>
                  </a:lnTo>
                  <a:lnTo>
                    <a:pt x="37633" y="73846"/>
                  </a:lnTo>
                  <a:lnTo>
                    <a:pt x="81656" y="73846"/>
                  </a:lnTo>
                  <a:lnTo>
                    <a:pt x="81656" y="68165"/>
                  </a:lnTo>
                  <a:close/>
                  <a:moveTo>
                    <a:pt x="81656" y="27692"/>
                  </a:moveTo>
                  <a:lnTo>
                    <a:pt x="37633" y="27692"/>
                  </a:lnTo>
                  <a:lnTo>
                    <a:pt x="37633" y="33372"/>
                  </a:lnTo>
                  <a:lnTo>
                    <a:pt x="81656" y="33372"/>
                  </a:lnTo>
                  <a:lnTo>
                    <a:pt x="81656" y="27692"/>
                  </a:lnTo>
                  <a:close/>
                  <a:moveTo>
                    <a:pt x="81656" y="89467"/>
                  </a:moveTo>
                  <a:lnTo>
                    <a:pt x="37633" y="89467"/>
                  </a:lnTo>
                  <a:lnTo>
                    <a:pt x="37633" y="94437"/>
                  </a:lnTo>
                  <a:lnTo>
                    <a:pt x="81656" y="94437"/>
                  </a:lnTo>
                  <a:lnTo>
                    <a:pt x="81656" y="89467"/>
                  </a:lnTo>
                  <a:close/>
                  <a:moveTo>
                    <a:pt x="120000" y="120000"/>
                  </a:moveTo>
                  <a:lnTo>
                    <a:pt x="0" y="120000"/>
                  </a:lnTo>
                  <a:lnTo>
                    <a:pt x="0" y="0"/>
                  </a:lnTo>
                  <a:lnTo>
                    <a:pt x="120000" y="0"/>
                  </a:lnTo>
                  <a:lnTo>
                    <a:pt x="120000" y="120000"/>
                  </a:lnTo>
                  <a:close/>
                  <a:moveTo>
                    <a:pt x="114319" y="5680"/>
                  </a:moveTo>
                  <a:lnTo>
                    <a:pt x="4970" y="5680"/>
                  </a:lnTo>
                  <a:lnTo>
                    <a:pt x="4970" y="115029"/>
                  </a:lnTo>
                  <a:lnTo>
                    <a:pt x="114319" y="115029"/>
                  </a:lnTo>
                  <a:lnTo>
                    <a:pt x="114319" y="568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0" name="Shape 510"/>
            <p:cNvSpPr/>
            <p:nvPr/>
          </p:nvSpPr>
          <p:spPr>
            <a:xfrm>
              <a:off x="7400" y="776"/>
              <a:ext cx="300" cy="0"/>
            </a:xfrm>
            <a:custGeom>
              <a:avLst/>
              <a:gdLst/>
              <a:ahLst/>
              <a:cxnLst/>
              <a:rect l="0" t="0" r="0" b="0"/>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1" name="Shape 511"/>
            <p:cNvSpPr/>
            <p:nvPr/>
          </p:nvSpPr>
          <p:spPr>
            <a:xfrm>
              <a:off x="7400" y="871"/>
              <a:ext cx="30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2" name="Shape 512"/>
            <p:cNvSpPr/>
            <p:nvPr/>
          </p:nvSpPr>
          <p:spPr>
            <a:xfrm>
              <a:off x="7400" y="902"/>
              <a:ext cx="30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3" name="Shape 513"/>
            <p:cNvSpPr/>
            <p:nvPr/>
          </p:nvSpPr>
          <p:spPr>
            <a:xfrm>
              <a:off x="7400" y="935"/>
              <a:ext cx="300" cy="0"/>
            </a:xfrm>
            <a:prstGeom prst="rect">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4" name="Shape 514"/>
            <p:cNvSpPr/>
            <p:nvPr/>
          </p:nvSpPr>
          <p:spPr>
            <a:xfrm>
              <a:off x="3463" y="1393"/>
              <a:ext cx="900" cy="900"/>
            </a:xfrm>
            <a:custGeom>
              <a:avLst/>
              <a:gdLst/>
              <a:ahLst/>
              <a:cxnLst/>
              <a:rect l="0" t="0" r="0" b="0"/>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5" name="Shape 515"/>
            <p:cNvSpPr/>
            <p:nvPr/>
          </p:nvSpPr>
          <p:spPr>
            <a:xfrm>
              <a:off x="3559" y="1530"/>
              <a:ext cx="600" cy="600"/>
            </a:xfrm>
            <a:custGeom>
              <a:avLst/>
              <a:gdLst/>
              <a:ahLst/>
              <a:cxnLst/>
              <a:rect l="0" t="0" r="0" b="0"/>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6" name="Shape 516"/>
            <p:cNvSpPr/>
            <p:nvPr/>
          </p:nvSpPr>
          <p:spPr>
            <a:xfrm>
              <a:off x="878" y="1834"/>
              <a:ext cx="0" cy="0"/>
            </a:xfrm>
            <a:custGeom>
              <a:avLst/>
              <a:gdLst/>
              <a:ahLst/>
              <a:cxnLst/>
              <a:rect l="0" t="0" r="0" b="0"/>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7" name="Shape 517"/>
            <p:cNvSpPr/>
            <p:nvPr/>
          </p:nvSpPr>
          <p:spPr>
            <a:xfrm>
              <a:off x="861" y="1794"/>
              <a:ext cx="0" cy="0"/>
            </a:xfrm>
            <a:custGeom>
              <a:avLst/>
              <a:gdLst/>
              <a:ahLst/>
              <a:cxnLst/>
              <a:rect l="0" t="0" r="0" b="0"/>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8" name="Shape 518"/>
            <p:cNvSpPr/>
            <p:nvPr/>
          </p:nvSpPr>
          <p:spPr>
            <a:xfrm>
              <a:off x="830" y="1819"/>
              <a:ext cx="0" cy="0"/>
            </a:xfrm>
            <a:custGeom>
              <a:avLst/>
              <a:gdLst/>
              <a:ahLst/>
              <a:cxnLst/>
              <a:rect l="0" t="0" r="0" b="0"/>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9" name="Shape 519"/>
            <p:cNvSpPr/>
            <p:nvPr/>
          </p:nvSpPr>
          <p:spPr>
            <a:xfrm>
              <a:off x="872" y="1761"/>
              <a:ext cx="300" cy="300"/>
            </a:xfrm>
            <a:custGeom>
              <a:avLst/>
              <a:gdLst/>
              <a:ahLst/>
              <a:cxnLst/>
              <a:rect l="0" t="0" r="0" b="0"/>
              <a:pathLst>
                <a:path w="120000" h="120000" extrusionOk="0">
                  <a:moveTo>
                    <a:pt x="95510" y="120000"/>
                  </a:moveTo>
                  <a:cubicBezTo>
                    <a:pt x="91836" y="116210"/>
                    <a:pt x="91836" y="116210"/>
                    <a:pt x="91836" y="116210"/>
                  </a:cubicBezTo>
                  <a:cubicBezTo>
                    <a:pt x="96734" y="108631"/>
                    <a:pt x="100408" y="101052"/>
                    <a:pt x="104081" y="93473"/>
                  </a:cubicBezTo>
                  <a:cubicBezTo>
                    <a:pt x="113877" y="59368"/>
                    <a:pt x="95510" y="22736"/>
                    <a:pt x="62448" y="12631"/>
                  </a:cubicBezTo>
                  <a:cubicBezTo>
                    <a:pt x="41632" y="6315"/>
                    <a:pt x="19591" y="10105"/>
                    <a:pt x="3673" y="24000"/>
                  </a:cubicBezTo>
                  <a:cubicBezTo>
                    <a:pt x="0" y="20210"/>
                    <a:pt x="0" y="20210"/>
                    <a:pt x="0" y="20210"/>
                  </a:cubicBezTo>
                  <a:cubicBezTo>
                    <a:pt x="18367" y="3789"/>
                    <a:pt x="41632" y="0"/>
                    <a:pt x="63673" y="6315"/>
                  </a:cubicBezTo>
                  <a:cubicBezTo>
                    <a:pt x="100408" y="17684"/>
                    <a:pt x="119999" y="58105"/>
                    <a:pt x="108979" y="94736"/>
                  </a:cubicBezTo>
                  <a:cubicBezTo>
                    <a:pt x="106530" y="103578"/>
                    <a:pt x="101632" y="112421"/>
                    <a:pt x="95510"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0" name="Shape 520"/>
            <p:cNvSpPr/>
            <p:nvPr/>
          </p:nvSpPr>
          <p:spPr>
            <a:xfrm>
              <a:off x="1327" y="776"/>
              <a:ext cx="300" cy="0"/>
            </a:xfrm>
            <a:custGeom>
              <a:avLst/>
              <a:gdLst/>
              <a:ahLst/>
              <a:cxnLst/>
              <a:rect l="0" t="0" r="0" b="0"/>
              <a:pathLst>
                <a:path w="120000" h="120000" extrusionOk="0">
                  <a:moveTo>
                    <a:pt x="0" y="120000"/>
                  </a:moveTo>
                  <a:lnTo>
                    <a:pt x="0" y="107368"/>
                  </a:lnTo>
                  <a:lnTo>
                    <a:pt x="119300" y="0"/>
                  </a:lnTo>
                  <a:lnTo>
                    <a:pt x="120000" y="12631"/>
                  </a:lnTo>
                  <a:lnTo>
                    <a:pt x="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1" name="Shape 521"/>
            <p:cNvSpPr/>
            <p:nvPr/>
          </p:nvSpPr>
          <p:spPr>
            <a:xfrm>
              <a:off x="1278" y="842"/>
              <a:ext cx="0" cy="0"/>
            </a:xfrm>
            <a:custGeom>
              <a:avLst/>
              <a:gdLst/>
              <a:ahLst/>
              <a:cxnLst/>
              <a:rect l="0" t="0" r="0" b="0"/>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2" name="Shape 522"/>
            <p:cNvSpPr/>
            <p:nvPr/>
          </p:nvSpPr>
          <p:spPr>
            <a:xfrm>
              <a:off x="1269" y="784"/>
              <a:ext cx="0" cy="0"/>
            </a:xfrm>
            <a:custGeom>
              <a:avLst/>
              <a:gdLst/>
              <a:ahLst/>
              <a:cxnLst/>
              <a:rect l="0" t="0" r="0" b="0"/>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3" name="Shape 523"/>
            <p:cNvSpPr/>
            <p:nvPr/>
          </p:nvSpPr>
          <p:spPr>
            <a:xfrm>
              <a:off x="1237" y="796"/>
              <a:ext cx="0" cy="0"/>
            </a:xfrm>
            <a:custGeom>
              <a:avLst/>
              <a:gdLst/>
              <a:ahLst/>
              <a:cxnLst/>
              <a:rect l="0" t="0" r="0" b="0"/>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4" name="Shape 524"/>
            <p:cNvSpPr/>
            <p:nvPr/>
          </p:nvSpPr>
          <p:spPr>
            <a:xfrm>
              <a:off x="1296" y="755"/>
              <a:ext cx="300" cy="299"/>
            </a:xfrm>
            <a:custGeom>
              <a:avLst/>
              <a:gdLst/>
              <a:ahLst/>
              <a:cxnLst/>
              <a:rect l="0" t="0" r="0" b="0"/>
              <a:pathLst>
                <a:path w="120000" h="120000" extrusionOk="0">
                  <a:moveTo>
                    <a:pt x="80000" y="120000"/>
                  </a:moveTo>
                  <a:cubicBezTo>
                    <a:pt x="76000" y="115294"/>
                    <a:pt x="76000" y="115294"/>
                    <a:pt x="76000" y="115294"/>
                  </a:cubicBezTo>
                  <a:cubicBezTo>
                    <a:pt x="84000" y="110588"/>
                    <a:pt x="89333" y="104705"/>
                    <a:pt x="94666" y="97647"/>
                  </a:cubicBezTo>
                  <a:cubicBezTo>
                    <a:pt x="112000" y="68235"/>
                    <a:pt x="100000" y="31764"/>
                    <a:pt x="68000" y="15294"/>
                  </a:cubicBezTo>
                  <a:cubicBezTo>
                    <a:pt x="46666" y="5882"/>
                    <a:pt x="22666" y="5882"/>
                    <a:pt x="2666" y="15294"/>
                  </a:cubicBezTo>
                  <a:cubicBezTo>
                    <a:pt x="0" y="10588"/>
                    <a:pt x="0" y="10588"/>
                    <a:pt x="0" y="10588"/>
                  </a:cubicBezTo>
                  <a:cubicBezTo>
                    <a:pt x="21333" y="0"/>
                    <a:pt x="48000" y="0"/>
                    <a:pt x="70666" y="10588"/>
                  </a:cubicBezTo>
                  <a:cubicBezTo>
                    <a:pt x="106666" y="28235"/>
                    <a:pt x="120000" y="68235"/>
                    <a:pt x="100000" y="100000"/>
                  </a:cubicBezTo>
                  <a:cubicBezTo>
                    <a:pt x="94666" y="108235"/>
                    <a:pt x="88000" y="114117"/>
                    <a:pt x="80000"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5" name="Shape 525"/>
            <p:cNvSpPr/>
            <p:nvPr/>
          </p:nvSpPr>
          <p:spPr>
            <a:xfrm>
              <a:off x="568" y="2908"/>
              <a:ext cx="300" cy="300"/>
            </a:xfrm>
            <a:custGeom>
              <a:avLst/>
              <a:gdLst/>
              <a:ahLst/>
              <a:cxnLst/>
              <a:rect l="0" t="0" r="0" b="0"/>
              <a:pathLst>
                <a:path w="120000" h="120000" extrusionOk="0">
                  <a:moveTo>
                    <a:pt x="116379" y="120000"/>
                  </a:moveTo>
                  <a:lnTo>
                    <a:pt x="0" y="2112"/>
                  </a:lnTo>
                  <a:lnTo>
                    <a:pt x="3620" y="0"/>
                  </a:lnTo>
                  <a:lnTo>
                    <a:pt x="120000" y="117887"/>
                  </a:lnTo>
                  <a:lnTo>
                    <a:pt x="11637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6" name="Shape 526"/>
            <p:cNvSpPr/>
            <p:nvPr/>
          </p:nvSpPr>
          <p:spPr>
            <a:xfrm>
              <a:off x="308" y="2913"/>
              <a:ext cx="300" cy="299"/>
            </a:xfrm>
            <a:custGeom>
              <a:avLst/>
              <a:gdLst/>
              <a:ahLst/>
              <a:cxnLst/>
              <a:rect l="0" t="0" r="0" b="0"/>
              <a:pathLst>
                <a:path w="120000" h="120000" extrusionOk="0">
                  <a:moveTo>
                    <a:pt x="2334" y="120000"/>
                  </a:moveTo>
                  <a:lnTo>
                    <a:pt x="0" y="115029"/>
                  </a:lnTo>
                  <a:lnTo>
                    <a:pt x="117665" y="0"/>
                  </a:lnTo>
                  <a:lnTo>
                    <a:pt x="120000" y="4260"/>
                  </a:lnTo>
                  <a:lnTo>
                    <a:pt x="2334"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7" name="Shape 527"/>
            <p:cNvSpPr/>
            <p:nvPr/>
          </p:nvSpPr>
          <p:spPr>
            <a:xfrm>
              <a:off x="496" y="2886"/>
              <a:ext cx="0" cy="0"/>
            </a:xfrm>
            <a:custGeom>
              <a:avLst/>
              <a:gdLst/>
              <a:ahLst/>
              <a:cxnLst/>
              <a:rect l="0" t="0" r="0" b="0"/>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8" name="Shape 528"/>
            <p:cNvSpPr/>
            <p:nvPr/>
          </p:nvSpPr>
          <p:spPr>
            <a:xfrm>
              <a:off x="524" y="2850"/>
              <a:ext cx="0" cy="0"/>
            </a:xfrm>
            <a:custGeom>
              <a:avLst/>
              <a:gdLst/>
              <a:ahLst/>
              <a:cxnLst/>
              <a:rect l="0" t="0" r="0" b="0"/>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9" name="Shape 529"/>
            <p:cNvSpPr/>
            <p:nvPr/>
          </p:nvSpPr>
          <p:spPr>
            <a:xfrm>
              <a:off x="475" y="2826"/>
              <a:ext cx="0" cy="0"/>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0" name="Shape 530"/>
            <p:cNvSpPr/>
            <p:nvPr/>
          </p:nvSpPr>
          <p:spPr>
            <a:xfrm>
              <a:off x="533" y="2840"/>
              <a:ext cx="0" cy="300"/>
            </a:xfrm>
            <a:custGeom>
              <a:avLst/>
              <a:gdLst/>
              <a:ahLst/>
              <a:cxnLst/>
              <a:rect l="0" t="0" r="0" b="0"/>
              <a:pathLst>
                <a:path w="120000" h="120000" extrusionOk="0">
                  <a:moveTo>
                    <a:pt x="31168" y="120000"/>
                  </a:moveTo>
                  <a:cubicBezTo>
                    <a:pt x="20259" y="120000"/>
                    <a:pt x="9350" y="117692"/>
                    <a:pt x="0" y="115384"/>
                  </a:cubicBezTo>
                  <a:cubicBezTo>
                    <a:pt x="1558" y="109615"/>
                    <a:pt x="1558" y="109615"/>
                    <a:pt x="1558" y="109615"/>
                  </a:cubicBezTo>
                  <a:cubicBezTo>
                    <a:pt x="12467" y="113076"/>
                    <a:pt x="21818" y="114230"/>
                    <a:pt x="32727" y="114230"/>
                  </a:cubicBezTo>
                  <a:cubicBezTo>
                    <a:pt x="77922" y="113076"/>
                    <a:pt x="112207" y="85384"/>
                    <a:pt x="110649" y="53076"/>
                  </a:cubicBezTo>
                  <a:cubicBezTo>
                    <a:pt x="109090"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1" name="Shape 531"/>
            <p:cNvSpPr/>
            <p:nvPr/>
          </p:nvSpPr>
          <p:spPr>
            <a:xfrm>
              <a:off x="7807" y="1931"/>
              <a:ext cx="300" cy="300"/>
            </a:xfrm>
            <a:custGeom>
              <a:avLst/>
              <a:gdLst/>
              <a:ahLst/>
              <a:cxnLst/>
              <a:rect l="0" t="0" r="0" b="0"/>
              <a:pathLst>
                <a:path w="120000" h="120000" extrusionOk="0">
                  <a:moveTo>
                    <a:pt x="118000" y="120000"/>
                  </a:moveTo>
                  <a:lnTo>
                    <a:pt x="0" y="3000"/>
                  </a:lnTo>
                  <a:lnTo>
                    <a:pt x="2000" y="0"/>
                  </a:lnTo>
                  <a:lnTo>
                    <a:pt x="120000" y="117500"/>
                  </a:lnTo>
                  <a:lnTo>
                    <a:pt x="1180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2" name="Shape 532"/>
            <p:cNvSpPr/>
            <p:nvPr/>
          </p:nvSpPr>
          <p:spPr>
            <a:xfrm>
              <a:off x="8041" y="2147"/>
              <a:ext cx="0" cy="0"/>
            </a:xfrm>
            <a:custGeom>
              <a:avLst/>
              <a:gdLst/>
              <a:ahLst/>
              <a:cxnLst/>
              <a:rect l="0" t="0" r="0" b="0"/>
              <a:pathLst>
                <a:path w="120000" h="120000" extrusionOk="0">
                  <a:moveTo>
                    <a:pt x="50270" y="115932"/>
                  </a:moveTo>
                  <a:cubicBezTo>
                    <a:pt x="43783" y="115932"/>
                    <a:pt x="37297" y="113898"/>
                    <a:pt x="30810" y="111864"/>
                  </a:cubicBezTo>
                  <a:cubicBezTo>
                    <a:pt x="19459" y="107796"/>
                    <a:pt x="8108" y="97627"/>
                    <a:pt x="0" y="85423"/>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1891" y="0"/>
                    <a:pt x="111891" y="0"/>
                    <a:pt x="111891"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3" name="Shape 533"/>
            <p:cNvSpPr/>
            <p:nvPr/>
          </p:nvSpPr>
          <p:spPr>
            <a:xfrm>
              <a:off x="8023" y="2106"/>
              <a:ext cx="0" cy="0"/>
            </a:xfrm>
            <a:custGeom>
              <a:avLst/>
              <a:gdLst/>
              <a:ahLst/>
              <a:cxnLst/>
              <a:rect l="0" t="0" r="0" b="0"/>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4" name="Shape 534"/>
            <p:cNvSpPr/>
            <p:nvPr/>
          </p:nvSpPr>
          <p:spPr>
            <a:xfrm>
              <a:off x="7992" y="2132"/>
              <a:ext cx="0" cy="0"/>
            </a:xfrm>
            <a:custGeom>
              <a:avLst/>
              <a:gdLst/>
              <a:ahLst/>
              <a:cxnLst/>
              <a:rect l="0" t="0" r="0" b="0"/>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5" name="Shape 535"/>
            <p:cNvSpPr/>
            <p:nvPr/>
          </p:nvSpPr>
          <p:spPr>
            <a:xfrm>
              <a:off x="8035" y="2073"/>
              <a:ext cx="300" cy="300"/>
            </a:xfrm>
            <a:custGeom>
              <a:avLst/>
              <a:gdLst/>
              <a:ahLst/>
              <a:cxnLst/>
              <a:rect l="0" t="0" r="0" b="0"/>
              <a:pathLst>
                <a:path w="120000" h="120000" extrusionOk="0">
                  <a:moveTo>
                    <a:pt x="100645" y="120000"/>
                  </a:moveTo>
                  <a:cubicBezTo>
                    <a:pt x="96774" y="116210"/>
                    <a:pt x="96774" y="116210"/>
                    <a:pt x="96774" y="116210"/>
                  </a:cubicBezTo>
                  <a:cubicBezTo>
                    <a:pt x="101935" y="109894"/>
                    <a:pt x="105806" y="102315"/>
                    <a:pt x="108387" y="93473"/>
                  </a:cubicBezTo>
                  <a:cubicBezTo>
                    <a:pt x="113548" y="77052"/>
                    <a:pt x="112258" y="60631"/>
                    <a:pt x="104516" y="45473"/>
                  </a:cubicBezTo>
                  <a:cubicBezTo>
                    <a:pt x="95483" y="29052"/>
                    <a:pt x="82580" y="18947"/>
                    <a:pt x="65806" y="13894"/>
                  </a:cubicBezTo>
                  <a:cubicBezTo>
                    <a:pt x="43870" y="6315"/>
                    <a:pt x="20645" y="11368"/>
                    <a:pt x="3870" y="25263"/>
                  </a:cubicBezTo>
                  <a:cubicBezTo>
                    <a:pt x="0" y="20210"/>
                    <a:pt x="0" y="20210"/>
                    <a:pt x="0" y="20210"/>
                  </a:cubicBezTo>
                  <a:cubicBezTo>
                    <a:pt x="18064" y="5052"/>
                    <a:pt x="43870" y="0"/>
                    <a:pt x="67096" y="7578"/>
                  </a:cubicBezTo>
                  <a:cubicBezTo>
                    <a:pt x="85161" y="12631"/>
                    <a:pt x="100645" y="25263"/>
                    <a:pt x="109677" y="41684"/>
                  </a:cubicBezTo>
                  <a:cubicBezTo>
                    <a:pt x="118709" y="59368"/>
                    <a:pt x="120000" y="78315"/>
                    <a:pt x="114838" y="96000"/>
                  </a:cubicBezTo>
                  <a:cubicBezTo>
                    <a:pt x="112258" y="104842"/>
                    <a:pt x="107096" y="113684"/>
                    <a:pt x="100645"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6" name="Shape 536"/>
            <p:cNvSpPr/>
            <p:nvPr/>
          </p:nvSpPr>
          <p:spPr>
            <a:xfrm>
              <a:off x="3887" y="590"/>
              <a:ext cx="0" cy="600"/>
            </a:xfrm>
            <a:custGeom>
              <a:avLst/>
              <a:gdLst/>
              <a:ahLst/>
              <a:cxnLst/>
              <a:rect l="0" t="0" r="0" b="0"/>
              <a:pathLst>
                <a:path w="120000" h="120000" extrusionOk="0">
                  <a:moveTo>
                    <a:pt x="7218" y="120000"/>
                  </a:moveTo>
                  <a:lnTo>
                    <a:pt x="0" y="120000"/>
                  </a:lnTo>
                  <a:lnTo>
                    <a:pt x="114586" y="0"/>
                  </a:lnTo>
                  <a:lnTo>
                    <a:pt x="120000" y="326"/>
                  </a:lnTo>
                  <a:lnTo>
                    <a:pt x="7218"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7" name="Shape 537"/>
            <p:cNvSpPr/>
            <p:nvPr/>
          </p:nvSpPr>
          <p:spPr>
            <a:xfrm>
              <a:off x="3629" y="999"/>
              <a:ext cx="0" cy="300"/>
            </a:xfrm>
            <a:custGeom>
              <a:avLst/>
              <a:gdLst/>
              <a:ahLst/>
              <a:cxnLst/>
              <a:rect l="0" t="0" r="0" b="0"/>
              <a:pathLst>
                <a:path w="120000" h="120000" extrusionOk="0">
                  <a:moveTo>
                    <a:pt x="110769" y="120000"/>
                  </a:moveTo>
                  <a:lnTo>
                    <a:pt x="0" y="1052"/>
                  </a:lnTo>
                  <a:lnTo>
                    <a:pt x="9230" y="0"/>
                  </a:lnTo>
                  <a:lnTo>
                    <a:pt x="120000" y="118596"/>
                  </a:lnTo>
                  <a:lnTo>
                    <a:pt x="110769"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8" name="Shape 538"/>
            <p:cNvSpPr/>
            <p:nvPr/>
          </p:nvSpPr>
          <p:spPr>
            <a:xfrm>
              <a:off x="3752" y="2280"/>
              <a:ext cx="0" cy="300"/>
            </a:xfrm>
            <a:custGeom>
              <a:avLst/>
              <a:gdLst/>
              <a:ahLst/>
              <a:cxnLst/>
              <a:rect l="0" t="0" r="0" b="0"/>
              <a:pathLst>
                <a:path w="120000" h="120000" extrusionOk="0">
                  <a:moveTo>
                    <a:pt x="38400" y="120000"/>
                  </a:moveTo>
                  <a:lnTo>
                    <a:pt x="0" y="120000"/>
                  </a:lnTo>
                  <a:lnTo>
                    <a:pt x="86400" y="0"/>
                  </a:lnTo>
                  <a:lnTo>
                    <a:pt x="120000" y="0"/>
                  </a:lnTo>
                  <a:lnTo>
                    <a:pt x="38400"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9" name="Shape 539"/>
            <p:cNvSpPr/>
            <p:nvPr/>
          </p:nvSpPr>
          <p:spPr>
            <a:xfrm>
              <a:off x="6248" y="429"/>
              <a:ext cx="299" cy="300"/>
            </a:xfrm>
            <a:custGeom>
              <a:avLst/>
              <a:gdLst/>
              <a:ahLst/>
              <a:cxnLst/>
              <a:rect l="0" t="0" r="0" b="0"/>
              <a:pathLst>
                <a:path w="120000" h="120000" extrusionOk="0">
                  <a:moveTo>
                    <a:pt x="119185" y="120000"/>
                  </a:moveTo>
                  <a:lnTo>
                    <a:pt x="0" y="4516"/>
                  </a:lnTo>
                  <a:lnTo>
                    <a:pt x="814" y="0"/>
                  </a:lnTo>
                  <a:lnTo>
                    <a:pt x="120000" y="116129"/>
                  </a:lnTo>
                  <a:lnTo>
                    <a:pt x="119185"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0" name="Shape 540"/>
            <p:cNvSpPr/>
            <p:nvPr/>
          </p:nvSpPr>
          <p:spPr>
            <a:xfrm>
              <a:off x="6694" y="419"/>
              <a:ext cx="600" cy="300"/>
            </a:xfrm>
            <a:custGeom>
              <a:avLst/>
              <a:gdLst/>
              <a:ahLst/>
              <a:cxnLst/>
              <a:rect l="0" t="0" r="0" b="0"/>
              <a:pathLst>
                <a:path w="120000" h="120000" extrusionOk="0">
                  <a:moveTo>
                    <a:pt x="634" y="120000"/>
                  </a:moveTo>
                  <a:lnTo>
                    <a:pt x="0" y="115862"/>
                  </a:lnTo>
                  <a:lnTo>
                    <a:pt x="119365" y="0"/>
                  </a:lnTo>
                  <a:lnTo>
                    <a:pt x="120000" y="4137"/>
                  </a:lnTo>
                  <a:lnTo>
                    <a:pt x="634"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1" name="Shape 541"/>
            <p:cNvSpPr/>
            <p:nvPr/>
          </p:nvSpPr>
          <p:spPr>
            <a:xfrm>
              <a:off x="6619" y="582"/>
              <a:ext cx="0" cy="0"/>
            </a:xfrm>
            <a:custGeom>
              <a:avLst/>
              <a:gdLst/>
              <a:ahLst/>
              <a:cxnLst/>
              <a:rect l="0" t="0" r="0" b="0"/>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2" name="Shape 542"/>
            <p:cNvSpPr/>
            <p:nvPr/>
          </p:nvSpPr>
          <p:spPr>
            <a:xfrm>
              <a:off x="6648" y="548"/>
              <a:ext cx="0" cy="0"/>
            </a:xfrm>
            <a:custGeom>
              <a:avLst/>
              <a:gdLst/>
              <a:ahLst/>
              <a:cxnLst/>
              <a:rect l="0" t="0" r="0" b="0"/>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7288" y="0"/>
                    <a:pt x="103728" y="42000"/>
                    <a:pt x="120000" y="114000"/>
                  </a:cubicBezTo>
                  <a:lnTo>
                    <a:pt x="113898" y="120000"/>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3" name="Shape 543"/>
            <p:cNvSpPr/>
            <p:nvPr/>
          </p:nvSpPr>
          <p:spPr>
            <a:xfrm>
              <a:off x="6598" y="522"/>
              <a:ext cx="0" cy="0"/>
            </a:xfrm>
            <a:custGeom>
              <a:avLst/>
              <a:gdLst/>
              <a:ahLst/>
              <a:cxnLst/>
              <a:rect l="0" t="0" r="0" b="0"/>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4" name="Shape 544"/>
            <p:cNvSpPr/>
            <p:nvPr/>
          </p:nvSpPr>
          <p:spPr>
            <a:xfrm>
              <a:off x="6655" y="538"/>
              <a:ext cx="0" cy="299"/>
            </a:xfrm>
            <a:custGeom>
              <a:avLst/>
              <a:gdLst/>
              <a:ahLst/>
              <a:cxnLst/>
              <a:rect l="0" t="0" r="0" b="0"/>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89708"/>
                    <a:pt x="82597" y="118834"/>
                    <a:pt x="34285" y="120000"/>
                  </a:cubicBezTo>
                  <a:cubicBezTo>
                    <a:pt x="34285" y="120000"/>
                    <a:pt x="32727" y="120000"/>
                    <a:pt x="32727"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5" name="Shape 545"/>
            <p:cNvSpPr/>
            <p:nvPr/>
          </p:nvSpPr>
          <p:spPr>
            <a:xfrm>
              <a:off x="-136" y="188"/>
              <a:ext cx="0" cy="300"/>
            </a:xfrm>
            <a:custGeom>
              <a:avLst/>
              <a:gdLst/>
              <a:ahLst/>
              <a:cxnLst/>
              <a:rect l="0" t="0" r="0" b="0"/>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6" name="Shape 546"/>
            <p:cNvSpPr/>
            <p:nvPr/>
          </p:nvSpPr>
          <p:spPr>
            <a:xfrm>
              <a:off x="-85" y="267"/>
              <a:ext cx="0" cy="0"/>
            </a:xfrm>
            <a:prstGeom prst="ellipse">
              <a:avLst/>
            </a:pr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7" name="Shape 547"/>
            <p:cNvSpPr/>
            <p:nvPr/>
          </p:nvSpPr>
          <p:spPr>
            <a:xfrm>
              <a:off x="5108" y="2302"/>
              <a:ext cx="0" cy="0"/>
            </a:xfrm>
            <a:custGeom>
              <a:avLst/>
              <a:gdLst/>
              <a:ahLst/>
              <a:cxnLst/>
              <a:rect l="0" t="0" r="0" b="0"/>
              <a:pathLst>
                <a:path w="120000" h="120000" extrusionOk="0">
                  <a:moveTo>
                    <a:pt x="20338" y="96000"/>
                  </a:moveTo>
                  <a:cubicBezTo>
                    <a:pt x="0" y="74000"/>
                    <a:pt x="0" y="42000"/>
                    <a:pt x="22372" y="20000"/>
                  </a:cubicBezTo>
                  <a:cubicBezTo>
                    <a:pt x="44745" y="0"/>
                    <a:pt x="79322" y="2000"/>
                    <a:pt x="99661" y="24000"/>
                  </a:cubicBezTo>
                  <a:cubicBezTo>
                    <a:pt x="120000" y="46000"/>
                    <a:pt x="117966" y="78000"/>
                    <a:pt x="97627" y="100000"/>
                  </a:cubicBezTo>
                  <a:cubicBezTo>
                    <a:pt x="75254" y="120000"/>
                    <a:pt x="40677" y="118000"/>
                    <a:pt x="20338" y="96000"/>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8" name="Shape 548"/>
            <p:cNvSpPr/>
            <p:nvPr/>
          </p:nvSpPr>
          <p:spPr>
            <a:xfrm>
              <a:off x="7298" y="2542"/>
              <a:ext cx="0" cy="0"/>
            </a:xfrm>
            <a:custGeom>
              <a:avLst/>
              <a:gdLst/>
              <a:ahLst/>
              <a:cxnLst/>
              <a:rect l="0" t="0" r="0" b="0"/>
              <a:pathLst>
                <a:path w="120000" h="120000" extrusionOk="0">
                  <a:moveTo>
                    <a:pt x="112000" y="76000"/>
                  </a:moveTo>
                  <a:cubicBezTo>
                    <a:pt x="102000" y="104000"/>
                    <a:pt x="72000" y="120000"/>
                    <a:pt x="44000" y="110000"/>
                  </a:cubicBezTo>
                  <a:cubicBezTo>
                    <a:pt x="16000" y="102000"/>
                    <a:pt x="0" y="72000"/>
                    <a:pt x="8000" y="44000"/>
                  </a:cubicBezTo>
                  <a:cubicBezTo>
                    <a:pt x="18000" y="16000"/>
                    <a:pt x="48000" y="0"/>
                    <a:pt x="76000" y="8000"/>
                  </a:cubicBezTo>
                  <a:cubicBezTo>
                    <a:pt x="104000" y="18000"/>
                    <a:pt x="120000" y="48000"/>
                    <a:pt x="112000" y="76000"/>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9" name="Shape 549"/>
            <p:cNvSpPr/>
            <p:nvPr/>
          </p:nvSpPr>
          <p:spPr>
            <a:xfrm>
              <a:off x="7466" y="1136"/>
              <a:ext cx="0" cy="0"/>
            </a:xfrm>
            <a:custGeom>
              <a:avLst/>
              <a:gdLst/>
              <a:ahLst/>
              <a:cxnLst/>
              <a:rect l="0" t="0" r="0" b="0"/>
              <a:pathLst>
                <a:path w="120000" h="120000" extrusionOk="0">
                  <a:moveTo>
                    <a:pt x="106229" y="85161"/>
                  </a:moveTo>
                  <a:cubicBezTo>
                    <a:pt x="92459" y="110322"/>
                    <a:pt x="59016" y="120000"/>
                    <a:pt x="33442" y="104516"/>
                  </a:cubicBezTo>
                  <a:cubicBezTo>
                    <a:pt x="9836" y="90967"/>
                    <a:pt x="0" y="60000"/>
                    <a:pt x="13770" y="34838"/>
                  </a:cubicBezTo>
                  <a:cubicBezTo>
                    <a:pt x="27540" y="9677"/>
                    <a:pt x="59016" y="0"/>
                    <a:pt x="84590" y="15483"/>
                  </a:cubicBezTo>
                  <a:cubicBezTo>
                    <a:pt x="110163" y="29032"/>
                    <a:pt x="120000" y="60000"/>
                    <a:pt x="106229" y="85161"/>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0" name="Shape 550"/>
            <p:cNvSpPr/>
            <p:nvPr/>
          </p:nvSpPr>
          <p:spPr>
            <a:xfrm>
              <a:off x="2440" y="2590"/>
              <a:ext cx="0" cy="0"/>
            </a:xfrm>
            <a:custGeom>
              <a:avLst/>
              <a:gdLst/>
              <a:ahLst/>
              <a:cxnLst/>
              <a:rect l="0" t="0" r="0" b="0"/>
              <a:pathLst>
                <a:path w="120000" h="120000" extrusionOk="0">
                  <a:moveTo>
                    <a:pt x="90491" y="104262"/>
                  </a:moveTo>
                  <a:cubicBezTo>
                    <a:pt x="66885" y="120000"/>
                    <a:pt x="33442" y="114098"/>
                    <a:pt x="17704" y="88524"/>
                  </a:cubicBezTo>
                  <a:cubicBezTo>
                    <a:pt x="0" y="64918"/>
                    <a:pt x="7868" y="31475"/>
                    <a:pt x="31475" y="15737"/>
                  </a:cubicBezTo>
                  <a:cubicBezTo>
                    <a:pt x="55081" y="0"/>
                    <a:pt x="88524" y="5901"/>
                    <a:pt x="104262" y="29508"/>
                  </a:cubicBezTo>
                  <a:cubicBezTo>
                    <a:pt x="120000" y="55081"/>
                    <a:pt x="114098" y="86557"/>
                    <a:pt x="90491" y="104262"/>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1" name="Shape 551"/>
            <p:cNvSpPr/>
            <p:nvPr/>
          </p:nvSpPr>
          <p:spPr>
            <a:xfrm>
              <a:off x="2499" y="1014"/>
              <a:ext cx="0" cy="0"/>
            </a:xfrm>
            <a:custGeom>
              <a:avLst/>
              <a:gdLst/>
              <a:ahLst/>
              <a:cxnLst/>
              <a:rect l="0" t="0" r="0" b="0"/>
              <a:pathLst>
                <a:path w="120000" h="120000" extrusionOk="0">
                  <a:moveTo>
                    <a:pt x="115789" y="67368"/>
                  </a:moveTo>
                  <a:cubicBezTo>
                    <a:pt x="111578" y="98947"/>
                    <a:pt x="84210" y="119999"/>
                    <a:pt x="52631" y="115789"/>
                  </a:cubicBezTo>
                  <a:cubicBezTo>
                    <a:pt x="21052" y="111578"/>
                    <a:pt x="0" y="84210"/>
                    <a:pt x="4210" y="52631"/>
                  </a:cubicBezTo>
                  <a:cubicBezTo>
                    <a:pt x="8421" y="23157"/>
                    <a:pt x="35789" y="0"/>
                    <a:pt x="67368" y="4210"/>
                  </a:cubicBezTo>
                  <a:cubicBezTo>
                    <a:pt x="96842" y="8421"/>
                    <a:pt x="119999" y="35789"/>
                    <a:pt x="115789" y="67368"/>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2" name="Shape 552"/>
            <p:cNvSpPr/>
            <p:nvPr/>
          </p:nvSpPr>
          <p:spPr>
            <a:xfrm>
              <a:off x="455" y="37"/>
              <a:ext cx="0" cy="0"/>
            </a:xfrm>
            <a:custGeom>
              <a:avLst/>
              <a:gdLst/>
              <a:ahLst/>
              <a:cxnLst/>
              <a:rect l="0" t="0" r="0" b="0"/>
              <a:pathLst>
                <a:path w="120000" h="120000" extrusionOk="0">
                  <a:moveTo>
                    <a:pt x="61090" y="117818"/>
                  </a:moveTo>
                  <a:cubicBezTo>
                    <a:pt x="30545" y="120000"/>
                    <a:pt x="2181" y="93818"/>
                    <a:pt x="2181" y="61090"/>
                  </a:cubicBezTo>
                  <a:cubicBezTo>
                    <a:pt x="0" y="28363"/>
                    <a:pt x="26181" y="2181"/>
                    <a:pt x="58909" y="2181"/>
                  </a:cubicBezTo>
                  <a:cubicBezTo>
                    <a:pt x="91636" y="0"/>
                    <a:pt x="117818" y="26181"/>
                    <a:pt x="117818" y="58909"/>
                  </a:cubicBezTo>
                  <a:cubicBezTo>
                    <a:pt x="120000" y="89454"/>
                    <a:pt x="93818" y="117818"/>
                    <a:pt x="61090" y="117818"/>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3" name="Shape 553"/>
            <p:cNvSpPr/>
            <p:nvPr/>
          </p:nvSpPr>
          <p:spPr>
            <a:xfrm>
              <a:off x="5949" y="2945"/>
              <a:ext cx="0" cy="0"/>
            </a:xfrm>
            <a:custGeom>
              <a:avLst/>
              <a:gdLst/>
              <a:ahLst/>
              <a:cxnLst/>
              <a:rect l="0" t="0" r="0" b="0"/>
              <a:pathLst>
                <a:path w="120000" h="120000" extrusionOk="0">
                  <a:moveTo>
                    <a:pt x="110000" y="75254"/>
                  </a:moveTo>
                  <a:cubicBezTo>
                    <a:pt x="102000" y="105762"/>
                    <a:pt x="72000" y="120000"/>
                    <a:pt x="44000" y="111864"/>
                  </a:cubicBezTo>
                  <a:cubicBezTo>
                    <a:pt x="16000" y="103728"/>
                    <a:pt x="0" y="73220"/>
                    <a:pt x="8000" y="44745"/>
                  </a:cubicBezTo>
                  <a:cubicBezTo>
                    <a:pt x="16000" y="14237"/>
                    <a:pt x="46000" y="0"/>
                    <a:pt x="76000" y="8135"/>
                  </a:cubicBezTo>
                  <a:cubicBezTo>
                    <a:pt x="104000" y="16271"/>
                    <a:pt x="120000" y="46779"/>
                    <a:pt x="110000" y="75254"/>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4" name="Shape 554"/>
            <p:cNvSpPr/>
            <p:nvPr/>
          </p:nvSpPr>
          <p:spPr>
            <a:xfrm>
              <a:off x="882" y="1811"/>
              <a:ext cx="0" cy="0"/>
            </a:xfrm>
            <a:custGeom>
              <a:avLst/>
              <a:gdLst/>
              <a:ahLst/>
              <a:cxnLst/>
              <a:rect l="0" t="0" r="0" b="0"/>
              <a:pathLst>
                <a:path w="120000" h="120000" extrusionOk="0">
                  <a:moveTo>
                    <a:pt x="110000" y="76000"/>
                  </a:moveTo>
                  <a:cubicBezTo>
                    <a:pt x="102000" y="104000"/>
                    <a:pt x="72000" y="120000"/>
                    <a:pt x="44000" y="110000"/>
                  </a:cubicBezTo>
                  <a:cubicBezTo>
                    <a:pt x="16000" y="102000"/>
                    <a:pt x="0" y="72000"/>
                    <a:pt x="8000" y="44000"/>
                  </a:cubicBezTo>
                  <a:cubicBezTo>
                    <a:pt x="18000" y="16000"/>
                    <a:pt x="48000" y="0"/>
                    <a:pt x="76000" y="8000"/>
                  </a:cubicBezTo>
                  <a:cubicBezTo>
                    <a:pt x="104000" y="16000"/>
                    <a:pt x="120000" y="46000"/>
                    <a:pt x="110000" y="76000"/>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5" name="Shape 555"/>
            <p:cNvSpPr/>
            <p:nvPr/>
          </p:nvSpPr>
          <p:spPr>
            <a:xfrm>
              <a:off x="1288" y="802"/>
              <a:ext cx="0" cy="0"/>
            </a:xfrm>
            <a:custGeom>
              <a:avLst/>
              <a:gdLst/>
              <a:ahLst/>
              <a:cxnLst/>
              <a:rect l="0" t="0" r="0" b="0"/>
              <a:pathLst>
                <a:path w="120000" h="120000" extrusionOk="0">
                  <a:moveTo>
                    <a:pt x="106229" y="84590"/>
                  </a:moveTo>
                  <a:cubicBezTo>
                    <a:pt x="92459" y="110163"/>
                    <a:pt x="60983" y="120000"/>
                    <a:pt x="35409" y="106229"/>
                  </a:cubicBezTo>
                  <a:cubicBezTo>
                    <a:pt x="9836" y="90491"/>
                    <a:pt x="0" y="59016"/>
                    <a:pt x="13770" y="33442"/>
                  </a:cubicBezTo>
                  <a:cubicBezTo>
                    <a:pt x="29508" y="7868"/>
                    <a:pt x="60983" y="0"/>
                    <a:pt x="86557" y="13770"/>
                  </a:cubicBezTo>
                  <a:cubicBezTo>
                    <a:pt x="112131" y="27540"/>
                    <a:pt x="120000" y="59016"/>
                    <a:pt x="106229" y="84590"/>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6" name="Shape 556"/>
            <p:cNvSpPr/>
            <p:nvPr/>
          </p:nvSpPr>
          <p:spPr>
            <a:xfrm>
              <a:off x="521" y="2875"/>
              <a:ext cx="0" cy="0"/>
            </a:xfrm>
            <a:custGeom>
              <a:avLst/>
              <a:gdLst/>
              <a:ahLst/>
              <a:cxnLst/>
              <a:rect l="0" t="0" r="0" b="0"/>
              <a:pathLst>
                <a:path w="120000" h="120000" extrusionOk="0">
                  <a:moveTo>
                    <a:pt x="62222" y="120000"/>
                  </a:moveTo>
                  <a:cubicBezTo>
                    <a:pt x="28888" y="120000"/>
                    <a:pt x="2222" y="93333"/>
                    <a:pt x="0" y="62222"/>
                  </a:cubicBezTo>
                  <a:cubicBezTo>
                    <a:pt x="0" y="28888"/>
                    <a:pt x="24444" y="0"/>
                    <a:pt x="57777" y="0"/>
                  </a:cubicBezTo>
                  <a:cubicBezTo>
                    <a:pt x="91111" y="0"/>
                    <a:pt x="117777" y="24444"/>
                    <a:pt x="120000" y="57777"/>
                  </a:cubicBezTo>
                  <a:cubicBezTo>
                    <a:pt x="120000" y="91111"/>
                    <a:pt x="93333" y="117777"/>
                    <a:pt x="62222" y="120000"/>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7" name="Shape 557"/>
            <p:cNvSpPr/>
            <p:nvPr/>
          </p:nvSpPr>
          <p:spPr>
            <a:xfrm>
              <a:off x="8045" y="2122"/>
              <a:ext cx="0" cy="0"/>
            </a:xfrm>
            <a:custGeom>
              <a:avLst/>
              <a:gdLst/>
              <a:ahLst/>
              <a:cxnLst/>
              <a:rect l="0" t="0" r="0" b="0"/>
              <a:pathLst>
                <a:path w="120000" h="120000" extrusionOk="0">
                  <a:moveTo>
                    <a:pt x="111864" y="76000"/>
                  </a:moveTo>
                  <a:cubicBezTo>
                    <a:pt x="103728" y="104000"/>
                    <a:pt x="73220" y="120000"/>
                    <a:pt x="44745" y="112000"/>
                  </a:cubicBezTo>
                  <a:cubicBezTo>
                    <a:pt x="14237" y="104000"/>
                    <a:pt x="0" y="74000"/>
                    <a:pt x="8135" y="44000"/>
                  </a:cubicBezTo>
                  <a:cubicBezTo>
                    <a:pt x="16271" y="16000"/>
                    <a:pt x="46779" y="0"/>
                    <a:pt x="75254" y="10000"/>
                  </a:cubicBezTo>
                  <a:cubicBezTo>
                    <a:pt x="105762" y="18000"/>
                    <a:pt x="120000" y="48000"/>
                    <a:pt x="111864" y="76000"/>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8" name="Shape 558"/>
            <p:cNvSpPr/>
            <p:nvPr/>
          </p:nvSpPr>
          <p:spPr>
            <a:xfrm>
              <a:off x="6645" y="571"/>
              <a:ext cx="0" cy="0"/>
            </a:xfrm>
            <a:custGeom>
              <a:avLst/>
              <a:gdLst/>
              <a:ahLst/>
              <a:cxnLst/>
              <a:rect l="0" t="0" r="0" b="0"/>
              <a:pathLst>
                <a:path w="120000" h="120000" extrusionOk="0">
                  <a:moveTo>
                    <a:pt x="60000" y="117818"/>
                  </a:moveTo>
                  <a:cubicBezTo>
                    <a:pt x="28888" y="120000"/>
                    <a:pt x="0" y="93818"/>
                    <a:pt x="0" y="61090"/>
                  </a:cubicBezTo>
                  <a:cubicBezTo>
                    <a:pt x="0" y="28363"/>
                    <a:pt x="24444" y="2181"/>
                    <a:pt x="57777" y="2181"/>
                  </a:cubicBezTo>
                  <a:cubicBezTo>
                    <a:pt x="91111" y="0"/>
                    <a:pt x="117777" y="26181"/>
                    <a:pt x="117777" y="58909"/>
                  </a:cubicBezTo>
                  <a:cubicBezTo>
                    <a:pt x="120000" y="89454"/>
                    <a:pt x="93333" y="117818"/>
                    <a:pt x="60000" y="117818"/>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9" name="Shape 559"/>
            <p:cNvSpPr/>
            <p:nvPr/>
          </p:nvSpPr>
          <p:spPr>
            <a:xfrm>
              <a:off x="4068" y="2321"/>
              <a:ext cx="300" cy="300"/>
            </a:xfrm>
            <a:custGeom>
              <a:avLst/>
              <a:gdLst/>
              <a:ahLst/>
              <a:cxnLst/>
              <a:rect l="0" t="0" r="0" b="0"/>
              <a:pathLst>
                <a:path w="120000" h="120000" extrusionOk="0">
                  <a:moveTo>
                    <a:pt x="0" y="1325"/>
                  </a:moveTo>
                  <a:cubicBezTo>
                    <a:pt x="113750" y="120000"/>
                    <a:pt x="113750" y="120000"/>
                    <a:pt x="113750" y="120000"/>
                  </a:cubicBezTo>
                  <a:cubicBezTo>
                    <a:pt x="120000" y="118674"/>
                    <a:pt x="120000" y="118674"/>
                    <a:pt x="120000" y="118674"/>
                  </a:cubicBezTo>
                  <a:cubicBezTo>
                    <a:pt x="6250" y="0"/>
                    <a:pt x="6250" y="0"/>
                    <a:pt x="6250" y="0"/>
                  </a:cubicBezTo>
                  <a:cubicBezTo>
                    <a:pt x="3750" y="662"/>
                    <a:pt x="2500" y="662"/>
                    <a:pt x="0" y="1325"/>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0" name="Shape 560"/>
            <p:cNvSpPr/>
            <p:nvPr/>
          </p:nvSpPr>
          <p:spPr>
            <a:xfrm>
              <a:off x="3998" y="2184"/>
              <a:ext cx="0" cy="0"/>
            </a:xfrm>
            <a:custGeom>
              <a:avLst/>
              <a:gdLst/>
              <a:ahLst/>
              <a:cxnLst/>
              <a:rect l="0" t="0" r="0" b="0"/>
              <a:pathLst>
                <a:path w="120000" h="120000" extrusionOk="0">
                  <a:moveTo>
                    <a:pt x="120000" y="115471"/>
                  </a:moveTo>
                  <a:cubicBezTo>
                    <a:pt x="19354" y="0"/>
                    <a:pt x="19354" y="0"/>
                    <a:pt x="19354" y="0"/>
                  </a:cubicBezTo>
                  <a:cubicBezTo>
                    <a:pt x="0" y="4528"/>
                    <a:pt x="0" y="4528"/>
                    <a:pt x="0" y="4528"/>
                  </a:cubicBezTo>
                  <a:cubicBezTo>
                    <a:pt x="100645" y="120000"/>
                    <a:pt x="100645" y="120000"/>
                    <a:pt x="100645" y="120000"/>
                  </a:cubicBezTo>
                  <a:cubicBezTo>
                    <a:pt x="108387" y="120000"/>
                    <a:pt x="112258" y="117735"/>
                    <a:pt x="120000" y="115471"/>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1" name="Shape 561"/>
            <p:cNvSpPr/>
            <p:nvPr/>
          </p:nvSpPr>
          <p:spPr>
            <a:xfrm>
              <a:off x="4404" y="1166"/>
              <a:ext cx="900" cy="300"/>
            </a:xfrm>
            <a:custGeom>
              <a:avLst/>
              <a:gdLst/>
              <a:ahLst/>
              <a:cxnLst/>
              <a:rect l="0" t="0" r="0" b="0"/>
              <a:pathLst>
                <a:path w="120000" h="120000" extrusionOk="0">
                  <a:moveTo>
                    <a:pt x="194" y="120000"/>
                  </a:moveTo>
                  <a:cubicBezTo>
                    <a:pt x="120000" y="2000"/>
                    <a:pt x="120000" y="2000"/>
                    <a:pt x="120000" y="2000"/>
                  </a:cubicBezTo>
                  <a:cubicBezTo>
                    <a:pt x="119610" y="0"/>
                    <a:pt x="119610" y="0"/>
                    <a:pt x="119610" y="0"/>
                  </a:cubicBezTo>
                  <a:cubicBezTo>
                    <a:pt x="0" y="117500"/>
                    <a:pt x="0" y="117500"/>
                    <a:pt x="0" y="117500"/>
                  </a:cubicBezTo>
                  <a:cubicBezTo>
                    <a:pt x="0" y="118500"/>
                    <a:pt x="194" y="119000"/>
                    <a:pt x="194"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2" name="Shape 562"/>
            <p:cNvSpPr/>
            <p:nvPr/>
          </p:nvSpPr>
          <p:spPr>
            <a:xfrm>
              <a:off x="4270" y="1584"/>
              <a:ext cx="0" cy="0"/>
            </a:xfrm>
            <a:custGeom>
              <a:avLst/>
              <a:gdLst/>
              <a:ahLst/>
              <a:cxnLst/>
              <a:rect l="0" t="0" r="0" b="0"/>
              <a:pathLst>
                <a:path w="120000" h="120000" extrusionOk="0">
                  <a:moveTo>
                    <a:pt x="117551" y="0"/>
                  </a:moveTo>
                  <a:cubicBezTo>
                    <a:pt x="0" y="93913"/>
                    <a:pt x="0" y="93913"/>
                    <a:pt x="0" y="93913"/>
                  </a:cubicBezTo>
                  <a:cubicBezTo>
                    <a:pt x="4897" y="120000"/>
                    <a:pt x="4897" y="120000"/>
                    <a:pt x="4897" y="120000"/>
                  </a:cubicBezTo>
                  <a:cubicBezTo>
                    <a:pt x="119999" y="26086"/>
                    <a:pt x="119999" y="26086"/>
                    <a:pt x="119999" y="26086"/>
                  </a:cubicBezTo>
                  <a:cubicBezTo>
                    <a:pt x="119999" y="15652"/>
                    <a:pt x="117551" y="10434"/>
                    <a:pt x="117551" y="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3" name="Shape 563"/>
            <p:cNvSpPr/>
            <p:nvPr/>
          </p:nvSpPr>
          <p:spPr>
            <a:xfrm>
              <a:off x="4160" y="918"/>
              <a:ext cx="300" cy="300"/>
            </a:xfrm>
            <a:custGeom>
              <a:avLst/>
              <a:gdLst/>
              <a:ahLst/>
              <a:cxnLst/>
              <a:rect l="0" t="0" r="0" b="0"/>
              <a:pathLst>
                <a:path w="120000" h="120000" extrusionOk="0">
                  <a:moveTo>
                    <a:pt x="3720" y="120000"/>
                  </a:moveTo>
                  <a:cubicBezTo>
                    <a:pt x="120000" y="1142"/>
                    <a:pt x="120000" y="1142"/>
                    <a:pt x="120000" y="1142"/>
                  </a:cubicBezTo>
                  <a:cubicBezTo>
                    <a:pt x="116279" y="0"/>
                    <a:pt x="116279" y="0"/>
                    <a:pt x="116279" y="0"/>
                  </a:cubicBezTo>
                  <a:cubicBezTo>
                    <a:pt x="0" y="118285"/>
                    <a:pt x="0" y="118285"/>
                    <a:pt x="0" y="118285"/>
                  </a:cubicBezTo>
                  <a:cubicBezTo>
                    <a:pt x="930" y="118857"/>
                    <a:pt x="1860" y="119428"/>
                    <a:pt x="3720"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4" name="Shape 564"/>
            <p:cNvSpPr/>
            <p:nvPr/>
          </p:nvSpPr>
          <p:spPr>
            <a:xfrm>
              <a:off x="4117" y="1317"/>
              <a:ext cx="0" cy="0"/>
            </a:xfrm>
            <a:custGeom>
              <a:avLst/>
              <a:gdLst/>
              <a:ahLst/>
              <a:cxnLst/>
              <a:rect l="0" t="0" r="0" b="0"/>
              <a:pathLst>
                <a:path w="120000" h="120000" extrusionOk="0">
                  <a:moveTo>
                    <a:pt x="80000" y="0"/>
                  </a:moveTo>
                  <a:cubicBezTo>
                    <a:pt x="0" y="96000"/>
                    <a:pt x="0" y="96000"/>
                    <a:pt x="0" y="96000"/>
                  </a:cubicBezTo>
                  <a:cubicBezTo>
                    <a:pt x="50000" y="120000"/>
                    <a:pt x="50000" y="120000"/>
                    <a:pt x="50000" y="120000"/>
                  </a:cubicBezTo>
                  <a:cubicBezTo>
                    <a:pt x="120000" y="16000"/>
                    <a:pt x="120000" y="16000"/>
                    <a:pt x="120000" y="16000"/>
                  </a:cubicBezTo>
                  <a:cubicBezTo>
                    <a:pt x="110000" y="8000"/>
                    <a:pt x="100000" y="0"/>
                    <a:pt x="80000" y="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5" name="Shape 565"/>
            <p:cNvSpPr/>
            <p:nvPr/>
          </p:nvSpPr>
          <p:spPr>
            <a:xfrm>
              <a:off x="3347" y="1953"/>
              <a:ext cx="0" cy="0"/>
            </a:xfrm>
            <a:custGeom>
              <a:avLst/>
              <a:gdLst/>
              <a:ahLst/>
              <a:cxnLst/>
              <a:rect l="0" t="0" r="0" b="0"/>
              <a:pathLst>
                <a:path w="120000" h="120000" extrusionOk="0">
                  <a:moveTo>
                    <a:pt x="1538" y="120000"/>
                  </a:moveTo>
                  <a:cubicBezTo>
                    <a:pt x="120000" y="21818"/>
                    <a:pt x="120000" y="21818"/>
                    <a:pt x="120000" y="21818"/>
                  </a:cubicBezTo>
                  <a:cubicBezTo>
                    <a:pt x="118461" y="0"/>
                    <a:pt x="118461" y="0"/>
                    <a:pt x="118461" y="0"/>
                  </a:cubicBezTo>
                  <a:cubicBezTo>
                    <a:pt x="0" y="92727"/>
                    <a:pt x="0" y="92727"/>
                    <a:pt x="0" y="92727"/>
                  </a:cubicBezTo>
                  <a:cubicBezTo>
                    <a:pt x="0" y="103636"/>
                    <a:pt x="1538" y="109090"/>
                    <a:pt x="1538" y="12000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6" name="Shape 566"/>
            <p:cNvSpPr/>
            <p:nvPr/>
          </p:nvSpPr>
          <p:spPr>
            <a:xfrm>
              <a:off x="2816" y="1995"/>
              <a:ext cx="599" cy="0"/>
            </a:xfrm>
            <a:custGeom>
              <a:avLst/>
              <a:gdLst/>
              <a:ahLst/>
              <a:cxnLst/>
              <a:rect l="0" t="0" r="0" b="0"/>
              <a:pathLst>
                <a:path w="120000" h="120000" extrusionOk="0">
                  <a:moveTo>
                    <a:pt x="119575" y="0"/>
                  </a:moveTo>
                  <a:cubicBezTo>
                    <a:pt x="0" y="111304"/>
                    <a:pt x="0" y="111304"/>
                    <a:pt x="0" y="111304"/>
                  </a:cubicBezTo>
                  <a:cubicBezTo>
                    <a:pt x="848" y="120000"/>
                    <a:pt x="848" y="120000"/>
                    <a:pt x="848" y="120000"/>
                  </a:cubicBezTo>
                  <a:cubicBezTo>
                    <a:pt x="120000" y="6956"/>
                    <a:pt x="120000" y="6956"/>
                    <a:pt x="120000" y="6956"/>
                  </a:cubicBezTo>
                  <a:cubicBezTo>
                    <a:pt x="120000" y="5217"/>
                    <a:pt x="119575" y="1739"/>
                    <a:pt x="119575" y="0"/>
                  </a:cubicBezTo>
                  <a:close/>
                </a:path>
              </a:pathLst>
            </a:custGeom>
            <a:solidFill>
              <a:srgbClr val="E6E6E6"/>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7" name="Shape 567"/>
            <p:cNvSpPr/>
            <p:nvPr/>
          </p:nvSpPr>
          <p:spPr>
            <a:xfrm>
              <a:off x="5398" y="1123"/>
              <a:ext cx="0" cy="0"/>
            </a:xfrm>
            <a:custGeom>
              <a:avLst/>
              <a:gdLst/>
              <a:ahLst/>
              <a:cxnLst/>
              <a:rect l="0" t="0" r="0" b="0"/>
              <a:pathLst>
                <a:path w="120000" h="120000" extrusionOk="0">
                  <a:moveTo>
                    <a:pt x="62222" y="120000"/>
                  </a:moveTo>
                  <a:cubicBezTo>
                    <a:pt x="28888" y="120000"/>
                    <a:pt x="2222" y="95555"/>
                    <a:pt x="0" y="62222"/>
                  </a:cubicBezTo>
                  <a:cubicBezTo>
                    <a:pt x="0" y="28888"/>
                    <a:pt x="24444" y="2222"/>
                    <a:pt x="57777" y="0"/>
                  </a:cubicBezTo>
                  <a:cubicBezTo>
                    <a:pt x="91111" y="0"/>
                    <a:pt x="117777" y="24444"/>
                    <a:pt x="120000" y="57777"/>
                  </a:cubicBezTo>
                  <a:cubicBezTo>
                    <a:pt x="120000" y="91111"/>
                    <a:pt x="95555" y="117777"/>
                    <a:pt x="62222" y="120000"/>
                  </a:cubicBezTo>
                  <a:close/>
                </a:path>
              </a:pathLst>
            </a:custGeom>
            <a:solidFill>
              <a:srgbClr val="00A1DF"/>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tion divider blue">
    <p:bg>
      <p:bgPr>
        <a:solidFill>
          <a:schemeClr val="lt2"/>
        </a:solidFill>
        <a:effectLst/>
      </p:bgPr>
    </p:bg>
    <p:spTree>
      <p:nvGrpSpPr>
        <p:cNvPr id="1" name="Shape 571"/>
        <p:cNvGrpSpPr/>
        <p:nvPr/>
      </p:nvGrpSpPr>
      <p:grpSpPr>
        <a:xfrm>
          <a:off x="0" y="0"/>
          <a:ext cx="0" cy="0"/>
          <a:chOff x="0" y="0"/>
          <a:chExt cx="0" cy="0"/>
        </a:xfrm>
      </p:grpSpPr>
      <p:pic>
        <p:nvPicPr>
          <p:cNvPr id="572" name="Shape 572"/>
          <p:cNvPicPr preferRelativeResize="0"/>
          <p:nvPr/>
        </p:nvPicPr>
        <p:blipFill rotWithShape="1">
          <a:blip r:embed="rId2">
            <a:alphaModFix amt="28000"/>
          </a:blip>
          <a:srcRect r="9746" b="7039"/>
          <a:stretch/>
        </p:blipFill>
        <p:spPr>
          <a:xfrm>
            <a:off x="6225126" y="2612874"/>
            <a:ext cx="5963700" cy="4245000"/>
          </a:xfrm>
          <a:prstGeom prst="rect">
            <a:avLst/>
          </a:prstGeom>
          <a:noFill/>
          <a:ln>
            <a:noFill/>
          </a:ln>
        </p:spPr>
      </p:pic>
      <p:sp>
        <p:nvSpPr>
          <p:cNvPr id="573" name="Shape 573"/>
          <p:cNvSpPr txBox="1">
            <a:spLocks noGrp="1"/>
          </p:cNvSpPr>
          <p:nvPr>
            <p:ph type="title"/>
          </p:nvPr>
        </p:nvSpPr>
        <p:spPr>
          <a:xfrm>
            <a:off x="609441" y="2605918"/>
            <a:ext cx="10959300" cy="32081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53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200" b="0" i="0" u="none" strike="noStrike" cap="none">
                <a:solidFill>
                  <a:schemeClr val="lt1"/>
                </a:solidFill>
                <a:latin typeface="Ubuntu"/>
                <a:ea typeface="Ubuntu"/>
                <a:cs typeface="Ubuntu"/>
                <a:sym typeface="Ubuntu"/>
              </a:defRPr>
            </a:lvl5pPr>
            <a:lvl6pPr marL="609493" marR="0" lvl="5" indent="-12593" algn="l" rtl="0">
              <a:spcBef>
                <a:spcPts val="0"/>
              </a:spcBef>
              <a:spcAft>
                <a:spcPts val="0"/>
              </a:spcAft>
              <a:buNone/>
              <a:defRPr sz="2700" b="0" i="0" u="none" strike="noStrike" cap="none">
                <a:solidFill>
                  <a:schemeClr val="lt1"/>
                </a:solidFill>
                <a:latin typeface="Ubuntu"/>
                <a:ea typeface="Ubuntu"/>
                <a:cs typeface="Ubuntu"/>
                <a:sym typeface="Ubuntu"/>
              </a:defRPr>
            </a:lvl6pPr>
            <a:lvl7pPr marL="1218986" marR="0" lvl="6" indent="-12486" algn="l" rtl="0">
              <a:spcBef>
                <a:spcPts val="0"/>
              </a:spcBef>
              <a:spcAft>
                <a:spcPts val="0"/>
              </a:spcAft>
              <a:buNone/>
              <a:defRPr sz="2700" b="0" i="0" u="none" strike="noStrike" cap="none">
                <a:solidFill>
                  <a:schemeClr val="lt1"/>
                </a:solidFill>
                <a:latin typeface="Ubuntu"/>
                <a:ea typeface="Ubuntu"/>
                <a:cs typeface="Ubuntu"/>
                <a:sym typeface="Ubuntu"/>
              </a:defRPr>
            </a:lvl7pPr>
            <a:lvl8pPr marL="1828479" marR="0" lvl="7" indent="-12379" algn="l" rtl="0">
              <a:spcBef>
                <a:spcPts val="0"/>
              </a:spcBef>
              <a:spcAft>
                <a:spcPts val="0"/>
              </a:spcAft>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None/>
              <a:defRPr sz="270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Only">
    <p:spTree>
      <p:nvGrpSpPr>
        <p:cNvPr id="1" name="Shape 574"/>
        <p:cNvGrpSpPr/>
        <p:nvPr/>
      </p:nvGrpSpPr>
      <p:grpSpPr>
        <a:xfrm>
          <a:off x="0" y="0"/>
          <a:ext cx="0" cy="0"/>
          <a:chOff x="0" y="0"/>
          <a:chExt cx="0" cy="0"/>
        </a:xfrm>
      </p:grpSpPr>
      <p:sp>
        <p:nvSpPr>
          <p:cNvPr id="575" name="Shape 575"/>
          <p:cNvSpPr txBox="1">
            <a:spLocks noGrp="1"/>
          </p:cNvSpPr>
          <p:nvPr>
            <p:ph type="title"/>
          </p:nvPr>
        </p:nvSpPr>
        <p:spPr>
          <a:xfrm>
            <a:off x="609441" y="0"/>
            <a:ext cx="9485100" cy="902400"/>
          </a:xfrm>
          <a:prstGeom prst="rect">
            <a:avLst/>
          </a:prstGeom>
          <a:noFill/>
          <a:ln>
            <a:noFill/>
          </a:ln>
        </p:spPr>
        <p:txBody>
          <a:bodyPr lIns="91425" tIns="91425" rIns="91425" bIns="91425" anchor="ctr" anchorCtr="0"/>
          <a:lstStyle>
            <a:lvl1pPr marL="0" marR="0" lvl="0" indent="0" algn="l" rtl="0">
              <a:lnSpc>
                <a:spcPct val="114285"/>
              </a:lnSpc>
              <a:spcBef>
                <a:spcPts val="0"/>
              </a:spcBef>
              <a:spcAft>
                <a:spcPts val="0"/>
              </a:spcAft>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200" b="0" i="0" u="none" strike="noStrike" cap="none">
                <a:solidFill>
                  <a:schemeClr val="lt1"/>
                </a:solidFill>
                <a:latin typeface="Ubuntu"/>
                <a:ea typeface="Ubuntu"/>
                <a:cs typeface="Ubuntu"/>
                <a:sym typeface="Ubuntu"/>
              </a:defRPr>
            </a:lvl5pPr>
            <a:lvl6pPr marL="609493" marR="0" lvl="5" indent="-12593" algn="l" rtl="0">
              <a:spcBef>
                <a:spcPts val="0"/>
              </a:spcBef>
              <a:spcAft>
                <a:spcPts val="0"/>
              </a:spcAft>
              <a:buNone/>
              <a:defRPr sz="2700" b="0" i="0" u="none" strike="noStrike" cap="none">
                <a:solidFill>
                  <a:schemeClr val="lt1"/>
                </a:solidFill>
                <a:latin typeface="Ubuntu"/>
                <a:ea typeface="Ubuntu"/>
                <a:cs typeface="Ubuntu"/>
                <a:sym typeface="Ubuntu"/>
              </a:defRPr>
            </a:lvl6pPr>
            <a:lvl7pPr marL="1218986" marR="0" lvl="6" indent="-12486" algn="l" rtl="0">
              <a:spcBef>
                <a:spcPts val="0"/>
              </a:spcBef>
              <a:spcAft>
                <a:spcPts val="0"/>
              </a:spcAft>
              <a:buNone/>
              <a:defRPr sz="2700" b="0" i="0" u="none" strike="noStrike" cap="none">
                <a:solidFill>
                  <a:schemeClr val="lt1"/>
                </a:solidFill>
                <a:latin typeface="Ubuntu"/>
                <a:ea typeface="Ubuntu"/>
                <a:cs typeface="Ubuntu"/>
                <a:sym typeface="Ubuntu"/>
              </a:defRPr>
            </a:lvl7pPr>
            <a:lvl8pPr marL="1828479" marR="0" lvl="7" indent="-12379" algn="l" rtl="0">
              <a:spcBef>
                <a:spcPts val="0"/>
              </a:spcBef>
              <a:spcAft>
                <a:spcPts val="0"/>
              </a:spcAft>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None/>
              <a:defRPr sz="2700" b="0" i="0" u="none" strike="noStrike" cap="none">
                <a:solidFill>
                  <a:schemeClr val="lt1"/>
                </a:solidFill>
                <a:latin typeface="Ubuntu"/>
                <a:ea typeface="Ubuntu"/>
                <a:cs typeface="Ubuntu"/>
                <a:sym typeface="Ubuntu"/>
              </a:defRPr>
            </a:lvl9pPr>
          </a:lstStyle>
          <a:p>
            <a:endParaRPr/>
          </a:p>
        </p:txBody>
      </p:sp>
      <p:sp>
        <p:nvSpPr>
          <p:cNvPr id="576" name="Shape 576"/>
          <p:cNvSpPr txBox="1">
            <a:spLocks noGrp="1"/>
          </p:cNvSpPr>
          <p:nvPr>
            <p:ph type="sldNum" idx="12"/>
          </p:nvPr>
        </p:nvSpPr>
        <p:spPr>
          <a:xfrm>
            <a:off x="10883338" y="6339100"/>
            <a:ext cx="684900" cy="365100"/>
          </a:xfrm>
          <a:prstGeom prst="rect">
            <a:avLst/>
          </a:prstGeom>
          <a:noFill/>
          <a:ln>
            <a:noFill/>
          </a:ln>
        </p:spPr>
        <p:txBody>
          <a:bodyPr lIns="0" tIns="0" rIns="0" bIns="0" anchor="ctr" anchorCtr="0">
            <a:noAutofit/>
          </a:bodyPr>
          <a:lstStyle/>
          <a:p>
            <a:pPr marL="0" marR="0" lvl="0" indent="0" algn="r" rtl="0">
              <a:spcBef>
                <a:spcPts val="0"/>
              </a:spcBef>
              <a:spcAft>
                <a:spcPts val="0"/>
              </a:spcAft>
              <a:buSzPct val="25000"/>
              <a:buNone/>
            </a:pPr>
            <a:fld id="{00000000-1234-1234-1234-123412341234}" type="slidenum">
              <a:rPr lang="en-US" sz="1300">
                <a:solidFill>
                  <a:srgbClr val="BFBFBF"/>
                </a:solidFill>
                <a:latin typeface="Verdana"/>
                <a:ea typeface="Verdana"/>
                <a:cs typeface="Verdana"/>
                <a:sym typeface="Verdana"/>
              </a:rPr>
              <a:t>‹#›</a:t>
            </a:fld>
            <a:endParaRPr lang="en-US" sz="1300">
              <a:solidFill>
                <a:srgbClr val="BFBFBF"/>
              </a:solidFill>
              <a:latin typeface="Verdana"/>
              <a:ea typeface="Verdana"/>
              <a:cs typeface="Verdana"/>
              <a:sym typeface="Verdan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mparison">
    <p:spTree>
      <p:nvGrpSpPr>
        <p:cNvPr id="1" name="Shape 577"/>
        <p:cNvGrpSpPr/>
        <p:nvPr/>
      </p:nvGrpSpPr>
      <p:grpSpPr>
        <a:xfrm>
          <a:off x="0" y="0"/>
          <a:ext cx="0" cy="0"/>
          <a:chOff x="0" y="0"/>
          <a:chExt cx="0" cy="0"/>
        </a:xfrm>
      </p:grpSpPr>
      <p:sp>
        <p:nvSpPr>
          <p:cNvPr id="578" name="Shape 578"/>
          <p:cNvSpPr txBox="1">
            <a:spLocks noGrp="1"/>
          </p:cNvSpPr>
          <p:nvPr>
            <p:ph type="body" idx="1"/>
          </p:nvPr>
        </p:nvSpPr>
        <p:spPr>
          <a:xfrm>
            <a:off x="609441" y="1177232"/>
            <a:ext cx="4923600" cy="467100"/>
          </a:xfrm>
          <a:prstGeom prst="rect">
            <a:avLst/>
          </a:prstGeom>
          <a:noFill/>
          <a:ln>
            <a:noFill/>
          </a:ln>
        </p:spPr>
        <p:txBody>
          <a:bodyPr lIns="91425" tIns="91425" rIns="91425" bIns="91425" anchor="b" anchorCtr="0"/>
          <a:lstStyle>
            <a:lvl1pPr marL="0" marR="0" lvl="0" indent="0" algn="l" rtl="0">
              <a:spcBef>
                <a:spcPts val="1200"/>
              </a:spcBef>
              <a:spcAft>
                <a:spcPts val="0"/>
              </a:spcAft>
              <a:buClr>
                <a:srgbClr val="00A0DF"/>
              </a:buClr>
              <a:buFont typeface="Arial"/>
              <a:buNone/>
              <a:defRPr sz="2400" b="0" i="0" u="none" strike="noStrike" cap="none">
                <a:solidFill>
                  <a:schemeClr val="lt2"/>
                </a:solidFill>
                <a:latin typeface="Verdana"/>
                <a:ea typeface="Verdana"/>
                <a:cs typeface="Verdana"/>
                <a:sym typeface="Verdana"/>
              </a:defRPr>
            </a:lvl1pPr>
            <a:lvl2pPr marL="609493" marR="0" lvl="1" indent="-12593" algn="l" rtl="0">
              <a:spcBef>
                <a:spcPts val="600"/>
              </a:spcBef>
              <a:spcAft>
                <a:spcPts val="0"/>
              </a:spcAft>
              <a:buClr>
                <a:srgbClr val="00A0DF"/>
              </a:buClr>
              <a:buFont typeface="Open Sans"/>
              <a:buNone/>
              <a:defRPr sz="2700" b="1" i="0" u="none" strike="noStrike" cap="none">
                <a:solidFill>
                  <a:schemeClr val="dk2"/>
                </a:solidFill>
                <a:latin typeface="Verdana"/>
                <a:ea typeface="Verdana"/>
                <a:cs typeface="Verdana"/>
                <a:sym typeface="Verdana"/>
              </a:defRPr>
            </a:lvl2pPr>
            <a:lvl3pPr marL="1218986" marR="0" lvl="2" indent="-12486" algn="l" rtl="0">
              <a:spcBef>
                <a:spcPts val="533"/>
              </a:spcBef>
              <a:spcAft>
                <a:spcPts val="0"/>
              </a:spcAft>
              <a:buClr>
                <a:srgbClr val="00A0DF"/>
              </a:buClr>
              <a:buFont typeface="Arial"/>
              <a:buNone/>
              <a:defRPr sz="2400" b="1" i="0" u="none" strike="noStrike" cap="none">
                <a:solidFill>
                  <a:schemeClr val="dk2"/>
                </a:solidFill>
                <a:latin typeface="Verdana"/>
                <a:ea typeface="Verdana"/>
                <a:cs typeface="Verdana"/>
                <a:sym typeface="Verdana"/>
              </a:defRPr>
            </a:lvl3pPr>
            <a:lvl4pPr marL="1828479" marR="0" lvl="3" indent="-12379" algn="l" rtl="0">
              <a:lnSpc>
                <a:spcPct val="100000"/>
              </a:lnSpc>
              <a:spcBef>
                <a:spcPts val="533"/>
              </a:spcBef>
              <a:spcAft>
                <a:spcPts val="0"/>
              </a:spcAft>
              <a:buClr>
                <a:srgbClr val="00A0DF"/>
              </a:buClr>
              <a:buFont typeface="Open Sans"/>
              <a:buNone/>
              <a:defRPr sz="2100" b="1" i="0" u="none" strike="noStrike" cap="none">
                <a:solidFill>
                  <a:schemeClr val="dk2"/>
                </a:solidFill>
                <a:latin typeface="Verdana"/>
                <a:ea typeface="Verdana"/>
                <a:cs typeface="Verdana"/>
                <a:sym typeface="Verdana"/>
              </a:defRPr>
            </a:lvl4pPr>
            <a:lvl5pPr marL="2437973" marR="0" lvl="4" indent="-12273" algn="l" rtl="0">
              <a:spcBef>
                <a:spcPts val="533"/>
              </a:spcBef>
              <a:spcAft>
                <a:spcPts val="0"/>
              </a:spcAft>
              <a:buClr>
                <a:srgbClr val="00A0DF"/>
              </a:buClr>
              <a:buFont typeface="Arial"/>
              <a:buNone/>
              <a:defRPr sz="2100" b="1" i="0" u="none" strike="noStrike" cap="none">
                <a:solidFill>
                  <a:schemeClr val="dk2"/>
                </a:solidFill>
                <a:latin typeface="Verdana"/>
                <a:ea typeface="Verdana"/>
                <a:cs typeface="Verdana"/>
                <a:sym typeface="Verdana"/>
              </a:defRPr>
            </a:lvl5pPr>
            <a:lvl6pPr marL="3047466" marR="0" lvl="5" indent="-12166" algn="l" rtl="0">
              <a:spcBef>
                <a:spcPts val="420"/>
              </a:spcBef>
              <a:buClr>
                <a:schemeClr val="dk1"/>
              </a:buClr>
              <a:buFont typeface="Arial"/>
              <a:buNone/>
              <a:defRPr sz="2100" b="1" i="0" u="none" strike="noStrike" cap="none">
                <a:solidFill>
                  <a:schemeClr val="dk1"/>
                </a:solidFill>
                <a:latin typeface="Verdana"/>
                <a:ea typeface="Verdana"/>
                <a:cs typeface="Verdana"/>
                <a:sym typeface="Verdana"/>
              </a:defRPr>
            </a:lvl6pPr>
            <a:lvl7pPr marL="3656959" marR="0" lvl="6" indent="-12059" algn="l" rtl="0">
              <a:spcBef>
                <a:spcPts val="420"/>
              </a:spcBef>
              <a:buClr>
                <a:schemeClr val="dk1"/>
              </a:buClr>
              <a:buFont typeface="Arial"/>
              <a:buNone/>
              <a:defRPr sz="2100" b="1" i="0" u="none" strike="noStrike" cap="none">
                <a:solidFill>
                  <a:schemeClr val="dk1"/>
                </a:solidFill>
                <a:latin typeface="Verdana"/>
                <a:ea typeface="Verdana"/>
                <a:cs typeface="Verdana"/>
                <a:sym typeface="Verdana"/>
              </a:defRPr>
            </a:lvl7pPr>
            <a:lvl8pPr marL="4266453" marR="0" lvl="7" indent="-11953" algn="l" rtl="0">
              <a:spcBef>
                <a:spcPts val="420"/>
              </a:spcBef>
              <a:buClr>
                <a:schemeClr val="dk1"/>
              </a:buClr>
              <a:buFont typeface="Arial"/>
              <a:buNone/>
              <a:defRPr sz="2100" b="1" i="0" u="none" strike="noStrike" cap="none">
                <a:solidFill>
                  <a:schemeClr val="dk1"/>
                </a:solidFill>
                <a:latin typeface="Verdana"/>
                <a:ea typeface="Verdana"/>
                <a:cs typeface="Verdana"/>
                <a:sym typeface="Verdana"/>
              </a:defRPr>
            </a:lvl8pPr>
            <a:lvl9pPr marL="4875946" marR="0" lvl="8" indent="-11846" algn="l" rtl="0">
              <a:spcBef>
                <a:spcPts val="420"/>
              </a:spcBef>
              <a:buClr>
                <a:schemeClr val="dk1"/>
              </a:buClr>
              <a:buFont typeface="Arial"/>
              <a:buNone/>
              <a:defRPr sz="2100" b="1" i="0" u="none" strike="noStrike" cap="none">
                <a:solidFill>
                  <a:schemeClr val="dk1"/>
                </a:solidFill>
                <a:latin typeface="Verdana"/>
                <a:ea typeface="Verdana"/>
                <a:cs typeface="Verdana"/>
                <a:sym typeface="Verdana"/>
              </a:defRPr>
            </a:lvl9pPr>
          </a:lstStyle>
          <a:p>
            <a:endParaRPr/>
          </a:p>
        </p:txBody>
      </p:sp>
      <p:sp>
        <p:nvSpPr>
          <p:cNvPr id="579" name="Shape 579"/>
          <p:cNvSpPr txBox="1">
            <a:spLocks noGrp="1"/>
          </p:cNvSpPr>
          <p:nvPr>
            <p:ph type="body" idx="2"/>
          </p:nvPr>
        </p:nvSpPr>
        <p:spPr>
          <a:xfrm>
            <a:off x="6644564" y="1177232"/>
            <a:ext cx="4923600" cy="467100"/>
          </a:xfrm>
          <a:prstGeom prst="rect">
            <a:avLst/>
          </a:prstGeom>
          <a:noFill/>
          <a:ln>
            <a:noFill/>
          </a:ln>
        </p:spPr>
        <p:txBody>
          <a:bodyPr lIns="91425" tIns="91425" rIns="91425" bIns="91425" anchor="b" anchorCtr="0"/>
          <a:lstStyle>
            <a:lvl1pPr marL="0" marR="0" lvl="0" indent="0" algn="l" rtl="0">
              <a:spcBef>
                <a:spcPts val="1200"/>
              </a:spcBef>
              <a:spcAft>
                <a:spcPts val="0"/>
              </a:spcAft>
              <a:buClr>
                <a:srgbClr val="00A0DF"/>
              </a:buClr>
              <a:buFont typeface="Arial"/>
              <a:buNone/>
              <a:defRPr sz="2400" b="0" i="0" u="none" strike="noStrike" cap="none">
                <a:solidFill>
                  <a:schemeClr val="lt2"/>
                </a:solidFill>
                <a:latin typeface="Verdana"/>
                <a:ea typeface="Verdana"/>
                <a:cs typeface="Verdana"/>
                <a:sym typeface="Verdana"/>
              </a:defRPr>
            </a:lvl1pPr>
            <a:lvl2pPr marL="609493" marR="0" lvl="1" indent="-12593" algn="l" rtl="0">
              <a:spcBef>
                <a:spcPts val="600"/>
              </a:spcBef>
              <a:spcAft>
                <a:spcPts val="0"/>
              </a:spcAft>
              <a:buClr>
                <a:srgbClr val="00A0DF"/>
              </a:buClr>
              <a:buFont typeface="Open Sans"/>
              <a:buNone/>
              <a:defRPr sz="2700" b="1" i="0" u="none" strike="noStrike" cap="none">
                <a:solidFill>
                  <a:schemeClr val="dk2"/>
                </a:solidFill>
                <a:latin typeface="Verdana"/>
                <a:ea typeface="Verdana"/>
                <a:cs typeface="Verdana"/>
                <a:sym typeface="Verdana"/>
              </a:defRPr>
            </a:lvl2pPr>
            <a:lvl3pPr marL="1218986" marR="0" lvl="2" indent="-12486" algn="l" rtl="0">
              <a:spcBef>
                <a:spcPts val="533"/>
              </a:spcBef>
              <a:spcAft>
                <a:spcPts val="0"/>
              </a:spcAft>
              <a:buClr>
                <a:srgbClr val="00A0DF"/>
              </a:buClr>
              <a:buFont typeface="Arial"/>
              <a:buNone/>
              <a:defRPr sz="2400" b="1" i="0" u="none" strike="noStrike" cap="none">
                <a:solidFill>
                  <a:schemeClr val="dk2"/>
                </a:solidFill>
                <a:latin typeface="Verdana"/>
                <a:ea typeface="Verdana"/>
                <a:cs typeface="Verdana"/>
                <a:sym typeface="Verdana"/>
              </a:defRPr>
            </a:lvl3pPr>
            <a:lvl4pPr marL="1828479" marR="0" lvl="3" indent="-12379" algn="l" rtl="0">
              <a:lnSpc>
                <a:spcPct val="100000"/>
              </a:lnSpc>
              <a:spcBef>
                <a:spcPts val="533"/>
              </a:spcBef>
              <a:spcAft>
                <a:spcPts val="0"/>
              </a:spcAft>
              <a:buClr>
                <a:srgbClr val="00A0DF"/>
              </a:buClr>
              <a:buFont typeface="Open Sans"/>
              <a:buNone/>
              <a:defRPr sz="2100" b="1" i="0" u="none" strike="noStrike" cap="none">
                <a:solidFill>
                  <a:schemeClr val="dk2"/>
                </a:solidFill>
                <a:latin typeface="Verdana"/>
                <a:ea typeface="Verdana"/>
                <a:cs typeface="Verdana"/>
                <a:sym typeface="Verdana"/>
              </a:defRPr>
            </a:lvl4pPr>
            <a:lvl5pPr marL="2437973" marR="0" lvl="4" indent="-12273" algn="l" rtl="0">
              <a:spcBef>
                <a:spcPts val="533"/>
              </a:spcBef>
              <a:spcAft>
                <a:spcPts val="0"/>
              </a:spcAft>
              <a:buClr>
                <a:srgbClr val="00A0DF"/>
              </a:buClr>
              <a:buFont typeface="Arial"/>
              <a:buNone/>
              <a:defRPr sz="2100" b="1" i="0" u="none" strike="noStrike" cap="none">
                <a:solidFill>
                  <a:schemeClr val="dk2"/>
                </a:solidFill>
                <a:latin typeface="Verdana"/>
                <a:ea typeface="Verdana"/>
                <a:cs typeface="Verdana"/>
                <a:sym typeface="Verdana"/>
              </a:defRPr>
            </a:lvl5pPr>
            <a:lvl6pPr marL="3047466" marR="0" lvl="5" indent="-12166" algn="l" rtl="0">
              <a:spcBef>
                <a:spcPts val="420"/>
              </a:spcBef>
              <a:buClr>
                <a:schemeClr val="dk1"/>
              </a:buClr>
              <a:buFont typeface="Arial"/>
              <a:buNone/>
              <a:defRPr sz="2100" b="1" i="0" u="none" strike="noStrike" cap="none">
                <a:solidFill>
                  <a:schemeClr val="dk1"/>
                </a:solidFill>
                <a:latin typeface="Verdana"/>
                <a:ea typeface="Verdana"/>
                <a:cs typeface="Verdana"/>
                <a:sym typeface="Verdana"/>
              </a:defRPr>
            </a:lvl6pPr>
            <a:lvl7pPr marL="3656959" marR="0" lvl="6" indent="-12059" algn="l" rtl="0">
              <a:spcBef>
                <a:spcPts val="420"/>
              </a:spcBef>
              <a:buClr>
                <a:schemeClr val="dk1"/>
              </a:buClr>
              <a:buFont typeface="Arial"/>
              <a:buNone/>
              <a:defRPr sz="2100" b="1" i="0" u="none" strike="noStrike" cap="none">
                <a:solidFill>
                  <a:schemeClr val="dk1"/>
                </a:solidFill>
                <a:latin typeface="Verdana"/>
                <a:ea typeface="Verdana"/>
                <a:cs typeface="Verdana"/>
                <a:sym typeface="Verdana"/>
              </a:defRPr>
            </a:lvl7pPr>
            <a:lvl8pPr marL="4266453" marR="0" lvl="7" indent="-11953" algn="l" rtl="0">
              <a:spcBef>
                <a:spcPts val="420"/>
              </a:spcBef>
              <a:buClr>
                <a:schemeClr val="dk1"/>
              </a:buClr>
              <a:buFont typeface="Arial"/>
              <a:buNone/>
              <a:defRPr sz="2100" b="1" i="0" u="none" strike="noStrike" cap="none">
                <a:solidFill>
                  <a:schemeClr val="dk1"/>
                </a:solidFill>
                <a:latin typeface="Verdana"/>
                <a:ea typeface="Verdana"/>
                <a:cs typeface="Verdana"/>
                <a:sym typeface="Verdana"/>
              </a:defRPr>
            </a:lvl8pPr>
            <a:lvl9pPr marL="4875946" marR="0" lvl="8" indent="-11846" algn="l" rtl="0">
              <a:spcBef>
                <a:spcPts val="420"/>
              </a:spcBef>
              <a:buClr>
                <a:schemeClr val="dk1"/>
              </a:buClr>
              <a:buFont typeface="Arial"/>
              <a:buNone/>
              <a:defRPr sz="2100" b="1" i="0" u="none" strike="noStrike" cap="none">
                <a:solidFill>
                  <a:schemeClr val="dk1"/>
                </a:solidFill>
                <a:latin typeface="Verdana"/>
                <a:ea typeface="Verdana"/>
                <a:cs typeface="Verdana"/>
                <a:sym typeface="Verdana"/>
              </a:defRPr>
            </a:lvl9pPr>
          </a:lstStyle>
          <a:p>
            <a:endParaRPr/>
          </a:p>
        </p:txBody>
      </p:sp>
      <p:sp>
        <p:nvSpPr>
          <p:cNvPr id="580" name="Shape 580"/>
          <p:cNvSpPr txBox="1">
            <a:spLocks noGrp="1"/>
          </p:cNvSpPr>
          <p:nvPr>
            <p:ph type="title"/>
          </p:nvPr>
        </p:nvSpPr>
        <p:spPr>
          <a:xfrm>
            <a:off x="609441" y="0"/>
            <a:ext cx="9485100" cy="902400"/>
          </a:xfrm>
          <a:prstGeom prst="rect">
            <a:avLst/>
          </a:prstGeom>
          <a:noFill/>
          <a:ln>
            <a:noFill/>
          </a:ln>
        </p:spPr>
        <p:txBody>
          <a:bodyPr lIns="91425" tIns="91425" rIns="91425" bIns="91425" anchor="ctr" anchorCtr="0"/>
          <a:lstStyle>
            <a:lvl1pPr marL="0" marR="0" lvl="0" indent="0" algn="l" rtl="0">
              <a:lnSpc>
                <a:spcPct val="114285"/>
              </a:lnSpc>
              <a:spcBef>
                <a:spcPts val="0"/>
              </a:spcBef>
              <a:spcAft>
                <a:spcPts val="0"/>
              </a:spcAft>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200" b="0" i="0" u="none" strike="noStrike" cap="none">
                <a:solidFill>
                  <a:schemeClr val="lt1"/>
                </a:solidFill>
                <a:latin typeface="Ubuntu"/>
                <a:ea typeface="Ubuntu"/>
                <a:cs typeface="Ubuntu"/>
                <a:sym typeface="Ubuntu"/>
              </a:defRPr>
            </a:lvl5pPr>
            <a:lvl6pPr marL="609493" marR="0" lvl="5" indent="-12593" algn="l" rtl="0">
              <a:spcBef>
                <a:spcPts val="0"/>
              </a:spcBef>
              <a:spcAft>
                <a:spcPts val="0"/>
              </a:spcAft>
              <a:buNone/>
              <a:defRPr sz="2700" b="0" i="0" u="none" strike="noStrike" cap="none">
                <a:solidFill>
                  <a:schemeClr val="lt1"/>
                </a:solidFill>
                <a:latin typeface="Ubuntu"/>
                <a:ea typeface="Ubuntu"/>
                <a:cs typeface="Ubuntu"/>
                <a:sym typeface="Ubuntu"/>
              </a:defRPr>
            </a:lvl6pPr>
            <a:lvl7pPr marL="1218986" marR="0" lvl="6" indent="-12486" algn="l" rtl="0">
              <a:spcBef>
                <a:spcPts val="0"/>
              </a:spcBef>
              <a:spcAft>
                <a:spcPts val="0"/>
              </a:spcAft>
              <a:buNone/>
              <a:defRPr sz="2700" b="0" i="0" u="none" strike="noStrike" cap="none">
                <a:solidFill>
                  <a:schemeClr val="lt1"/>
                </a:solidFill>
                <a:latin typeface="Ubuntu"/>
                <a:ea typeface="Ubuntu"/>
                <a:cs typeface="Ubuntu"/>
                <a:sym typeface="Ubuntu"/>
              </a:defRPr>
            </a:lvl7pPr>
            <a:lvl8pPr marL="1828479" marR="0" lvl="7" indent="-12379" algn="l" rtl="0">
              <a:spcBef>
                <a:spcPts val="0"/>
              </a:spcBef>
              <a:spcAft>
                <a:spcPts val="0"/>
              </a:spcAft>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None/>
              <a:defRPr sz="2700" b="0" i="0" u="none" strike="noStrike" cap="none">
                <a:solidFill>
                  <a:schemeClr val="lt1"/>
                </a:solidFill>
                <a:latin typeface="Ubuntu"/>
                <a:ea typeface="Ubuntu"/>
                <a:cs typeface="Ubuntu"/>
                <a:sym typeface="Ubuntu"/>
              </a:defRPr>
            </a:lvl9pPr>
          </a:lstStyle>
          <a:p>
            <a:endParaRPr/>
          </a:p>
        </p:txBody>
      </p:sp>
      <p:sp>
        <p:nvSpPr>
          <p:cNvPr id="581" name="Shape 581"/>
          <p:cNvSpPr txBox="1">
            <a:spLocks noGrp="1"/>
          </p:cNvSpPr>
          <p:nvPr>
            <p:ph type="sldNum" idx="12"/>
          </p:nvPr>
        </p:nvSpPr>
        <p:spPr>
          <a:xfrm>
            <a:off x="10883338" y="6339100"/>
            <a:ext cx="684900" cy="365100"/>
          </a:xfrm>
          <a:prstGeom prst="rect">
            <a:avLst/>
          </a:prstGeom>
          <a:noFill/>
          <a:ln>
            <a:noFill/>
          </a:ln>
        </p:spPr>
        <p:txBody>
          <a:bodyPr lIns="0" tIns="0" rIns="0" bIns="0" anchor="ctr" anchorCtr="0">
            <a:noAutofit/>
          </a:bodyPr>
          <a:lstStyle/>
          <a:p>
            <a:pPr marL="0" marR="0" lvl="0" indent="0" algn="r" rtl="0">
              <a:spcBef>
                <a:spcPts val="0"/>
              </a:spcBef>
              <a:spcAft>
                <a:spcPts val="0"/>
              </a:spcAft>
              <a:buSzPct val="25000"/>
              <a:buNone/>
            </a:pPr>
            <a:fld id="{00000000-1234-1234-1234-123412341234}" type="slidenum">
              <a:rPr lang="en-US" sz="1300">
                <a:solidFill>
                  <a:srgbClr val="BFBFBF"/>
                </a:solidFill>
                <a:latin typeface="Verdana"/>
                <a:ea typeface="Verdana"/>
                <a:cs typeface="Verdana"/>
                <a:sym typeface="Verdana"/>
              </a:rPr>
              <a:t>‹#›</a:t>
            </a:fld>
            <a:endParaRPr lang="en-US" sz="1300">
              <a:solidFill>
                <a:srgbClr val="BFBFBF"/>
              </a:solidFill>
              <a:latin typeface="Verdana"/>
              <a:ea typeface="Verdana"/>
              <a:cs typeface="Verdana"/>
              <a:sym typeface="Verdana"/>
            </a:endParaRPr>
          </a:p>
        </p:txBody>
      </p:sp>
      <p:sp>
        <p:nvSpPr>
          <p:cNvPr id="582" name="Shape 582"/>
          <p:cNvSpPr txBox="1">
            <a:spLocks noGrp="1"/>
          </p:cNvSpPr>
          <p:nvPr>
            <p:ph type="body" idx="3"/>
          </p:nvPr>
        </p:nvSpPr>
        <p:spPr>
          <a:xfrm>
            <a:off x="609441" y="1766888"/>
            <a:ext cx="4923600" cy="4445100"/>
          </a:xfrm>
          <a:prstGeom prst="rect">
            <a:avLst/>
          </a:prstGeom>
          <a:noFill/>
          <a:ln>
            <a:noFill/>
          </a:ln>
        </p:spPr>
        <p:txBody>
          <a:bodyPr lIns="91425" tIns="91425" rIns="91425" bIns="91425" anchor="t" anchorCtr="0"/>
          <a:lstStyle>
            <a:lvl1pPr marL="225425" marR="0" lvl="0" indent="-98425" algn="l" rtl="0">
              <a:spcBef>
                <a:spcPts val="1200"/>
              </a:spcBef>
              <a:spcAft>
                <a:spcPts val="0"/>
              </a:spcAft>
              <a:buClr>
                <a:srgbClr val="00A0DF"/>
              </a:buClr>
              <a:buSzPct val="100000"/>
              <a:buFont typeface="Arial"/>
              <a:buChar char="•"/>
              <a:defRPr sz="2000" b="0" i="0" u="none" strike="noStrike" cap="none">
                <a:solidFill>
                  <a:schemeClr val="dk2"/>
                </a:solidFill>
                <a:latin typeface="Verdana"/>
                <a:ea typeface="Verdana"/>
                <a:cs typeface="Verdana"/>
                <a:sym typeface="Verdana"/>
              </a:defRPr>
            </a:lvl1pPr>
            <a:lvl2pPr marL="628650" marR="0" lvl="1" indent="-146050" algn="l" rtl="0">
              <a:spcBef>
                <a:spcPts val="600"/>
              </a:spcBef>
              <a:spcAft>
                <a:spcPts val="0"/>
              </a:spcAft>
              <a:buClr>
                <a:srgbClr val="00A0DF"/>
              </a:buClr>
              <a:buSzPct val="100000"/>
              <a:buFont typeface="Open Sans"/>
              <a:buChar char="–"/>
              <a:defRPr sz="1800" b="0" i="0" u="none" strike="noStrike" cap="none">
                <a:solidFill>
                  <a:schemeClr val="dk2"/>
                </a:solidFill>
                <a:latin typeface="Verdana"/>
                <a:ea typeface="Verdana"/>
                <a:cs typeface="Verdana"/>
                <a:sym typeface="Verdana"/>
              </a:defRPr>
            </a:lvl2pPr>
            <a:lvl3pPr marL="914400" marR="0" lvl="2" indent="-139700" algn="l" rtl="0">
              <a:spcBef>
                <a:spcPts val="533"/>
              </a:spcBef>
              <a:spcAft>
                <a:spcPts val="0"/>
              </a:spcAft>
              <a:buClr>
                <a:srgbClr val="00A0DF"/>
              </a:buClr>
              <a:buSzPct val="100000"/>
              <a:buFont typeface="Arial"/>
              <a:buChar char="•"/>
              <a:defRPr sz="1600" b="0" i="0" u="none" strike="noStrike" cap="none">
                <a:solidFill>
                  <a:schemeClr val="dk2"/>
                </a:solidFill>
                <a:latin typeface="Verdana"/>
                <a:ea typeface="Verdana"/>
                <a:cs typeface="Verdana"/>
                <a:sym typeface="Verdana"/>
              </a:defRPr>
            </a:lvl3pPr>
            <a:lvl4pPr marL="1200150" marR="0" lvl="3" indent="-146050" algn="l" rtl="0">
              <a:lnSpc>
                <a:spcPct val="100000"/>
              </a:lnSpc>
              <a:spcBef>
                <a:spcPts val="533"/>
              </a:spcBef>
              <a:spcAft>
                <a:spcPts val="0"/>
              </a:spcAft>
              <a:buClr>
                <a:srgbClr val="00A0DF"/>
              </a:buClr>
              <a:buSzPct val="100000"/>
              <a:buFont typeface="Open Sans"/>
              <a:buChar char="–"/>
              <a:defRPr sz="1400" b="0" i="0" u="none" strike="noStrike" cap="none">
                <a:solidFill>
                  <a:schemeClr val="dk2"/>
                </a:solidFill>
                <a:latin typeface="Verdana"/>
                <a:ea typeface="Verdana"/>
                <a:cs typeface="Verdana"/>
                <a:sym typeface="Verdana"/>
              </a:defRPr>
            </a:lvl4pPr>
            <a:lvl5pPr marL="1603375" marR="0" lvl="4" indent="-155575" algn="l" rtl="0">
              <a:spcBef>
                <a:spcPts val="533"/>
              </a:spcBef>
              <a:spcAft>
                <a:spcPts val="0"/>
              </a:spcAft>
              <a:buClr>
                <a:srgbClr val="00A0DF"/>
              </a:buClr>
              <a:buSzPct val="100000"/>
              <a:buFont typeface="Arial"/>
              <a:buChar char="•"/>
              <a:defRPr sz="1400" b="0" i="0" u="none" strike="noStrike" cap="none">
                <a:solidFill>
                  <a:schemeClr val="dk2"/>
                </a:solidFill>
                <a:latin typeface="Verdana"/>
                <a:ea typeface="Verdana"/>
                <a:cs typeface="Verdana"/>
                <a:sym typeface="Verdana"/>
              </a:defRPr>
            </a:lvl5pPr>
            <a:lvl6pPr marL="3352213" marR="0" lvl="5" indent="-14546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6" marR="0" lvl="6" indent="-145356"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583" name="Shape 583"/>
          <p:cNvSpPr txBox="1">
            <a:spLocks noGrp="1"/>
          </p:cNvSpPr>
          <p:nvPr>
            <p:ph type="body" idx="4"/>
          </p:nvPr>
        </p:nvSpPr>
        <p:spPr>
          <a:xfrm>
            <a:off x="6644564" y="1766888"/>
            <a:ext cx="4923600" cy="4445100"/>
          </a:xfrm>
          <a:prstGeom prst="rect">
            <a:avLst/>
          </a:prstGeom>
          <a:noFill/>
          <a:ln>
            <a:noFill/>
          </a:ln>
        </p:spPr>
        <p:txBody>
          <a:bodyPr lIns="91425" tIns="91425" rIns="91425" bIns="91425" anchor="t" anchorCtr="0"/>
          <a:lstStyle>
            <a:lvl1pPr marL="225425" marR="0" lvl="0" indent="-98425" algn="l" rtl="0">
              <a:spcBef>
                <a:spcPts val="1200"/>
              </a:spcBef>
              <a:spcAft>
                <a:spcPts val="0"/>
              </a:spcAft>
              <a:buClr>
                <a:srgbClr val="00A0DF"/>
              </a:buClr>
              <a:buSzPct val="100000"/>
              <a:buFont typeface="Arial"/>
              <a:buChar char="•"/>
              <a:defRPr sz="2000" b="0" i="0" u="none" strike="noStrike" cap="none">
                <a:solidFill>
                  <a:schemeClr val="dk2"/>
                </a:solidFill>
                <a:latin typeface="Verdana"/>
                <a:ea typeface="Verdana"/>
                <a:cs typeface="Verdana"/>
                <a:sym typeface="Verdana"/>
              </a:defRPr>
            </a:lvl1pPr>
            <a:lvl2pPr marL="628650" marR="0" lvl="1" indent="-146050" algn="l" rtl="0">
              <a:spcBef>
                <a:spcPts val="600"/>
              </a:spcBef>
              <a:spcAft>
                <a:spcPts val="0"/>
              </a:spcAft>
              <a:buClr>
                <a:srgbClr val="00A0DF"/>
              </a:buClr>
              <a:buSzPct val="100000"/>
              <a:buFont typeface="Open Sans"/>
              <a:buChar char="–"/>
              <a:defRPr sz="1800" b="0" i="0" u="none" strike="noStrike" cap="none">
                <a:solidFill>
                  <a:schemeClr val="dk2"/>
                </a:solidFill>
                <a:latin typeface="Verdana"/>
                <a:ea typeface="Verdana"/>
                <a:cs typeface="Verdana"/>
                <a:sym typeface="Verdana"/>
              </a:defRPr>
            </a:lvl2pPr>
            <a:lvl3pPr marL="914400" marR="0" lvl="2" indent="-139700" algn="l" rtl="0">
              <a:spcBef>
                <a:spcPts val="533"/>
              </a:spcBef>
              <a:spcAft>
                <a:spcPts val="0"/>
              </a:spcAft>
              <a:buClr>
                <a:srgbClr val="00A0DF"/>
              </a:buClr>
              <a:buSzPct val="100000"/>
              <a:buFont typeface="Arial"/>
              <a:buChar char="•"/>
              <a:defRPr sz="1600" b="0" i="0" u="none" strike="noStrike" cap="none">
                <a:solidFill>
                  <a:schemeClr val="dk2"/>
                </a:solidFill>
                <a:latin typeface="Verdana"/>
                <a:ea typeface="Verdana"/>
                <a:cs typeface="Verdana"/>
                <a:sym typeface="Verdana"/>
              </a:defRPr>
            </a:lvl3pPr>
            <a:lvl4pPr marL="1200150" marR="0" lvl="3" indent="-146050" algn="l" rtl="0">
              <a:lnSpc>
                <a:spcPct val="100000"/>
              </a:lnSpc>
              <a:spcBef>
                <a:spcPts val="533"/>
              </a:spcBef>
              <a:spcAft>
                <a:spcPts val="0"/>
              </a:spcAft>
              <a:buClr>
                <a:srgbClr val="00A0DF"/>
              </a:buClr>
              <a:buSzPct val="100000"/>
              <a:buFont typeface="Open Sans"/>
              <a:buChar char="–"/>
              <a:defRPr sz="1400" b="0" i="0" u="none" strike="noStrike" cap="none">
                <a:solidFill>
                  <a:schemeClr val="dk2"/>
                </a:solidFill>
                <a:latin typeface="Verdana"/>
                <a:ea typeface="Verdana"/>
                <a:cs typeface="Verdana"/>
                <a:sym typeface="Verdana"/>
              </a:defRPr>
            </a:lvl4pPr>
            <a:lvl5pPr marL="1603375" marR="0" lvl="4" indent="-155575" algn="l" rtl="0">
              <a:spcBef>
                <a:spcPts val="533"/>
              </a:spcBef>
              <a:spcAft>
                <a:spcPts val="0"/>
              </a:spcAft>
              <a:buClr>
                <a:srgbClr val="00A0DF"/>
              </a:buClr>
              <a:buSzPct val="100000"/>
              <a:buFont typeface="Arial"/>
              <a:buChar char="•"/>
              <a:defRPr sz="1400" b="0" i="0" u="none" strike="noStrike" cap="none">
                <a:solidFill>
                  <a:schemeClr val="dk2"/>
                </a:solidFill>
                <a:latin typeface="Verdana"/>
                <a:ea typeface="Verdana"/>
                <a:cs typeface="Verdana"/>
                <a:sym typeface="Verdana"/>
              </a:defRPr>
            </a:lvl5pPr>
            <a:lvl6pPr marL="3352213" marR="0" lvl="5" indent="-14546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6" marR="0" lvl="6" indent="-145356"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3 Column">
    <p:spTree>
      <p:nvGrpSpPr>
        <p:cNvPr id="1" name="Shape 584"/>
        <p:cNvGrpSpPr/>
        <p:nvPr/>
      </p:nvGrpSpPr>
      <p:grpSpPr>
        <a:xfrm>
          <a:off x="0" y="0"/>
          <a:ext cx="0" cy="0"/>
          <a:chOff x="0" y="0"/>
          <a:chExt cx="0" cy="0"/>
        </a:xfrm>
      </p:grpSpPr>
      <p:sp>
        <p:nvSpPr>
          <p:cNvPr id="585" name="Shape 585"/>
          <p:cNvSpPr txBox="1">
            <a:spLocks noGrp="1"/>
          </p:cNvSpPr>
          <p:nvPr>
            <p:ph type="title"/>
          </p:nvPr>
        </p:nvSpPr>
        <p:spPr>
          <a:xfrm>
            <a:off x="609441" y="0"/>
            <a:ext cx="9485100" cy="902400"/>
          </a:xfrm>
          <a:prstGeom prst="rect">
            <a:avLst/>
          </a:prstGeom>
          <a:noFill/>
          <a:ln>
            <a:noFill/>
          </a:ln>
        </p:spPr>
        <p:txBody>
          <a:bodyPr lIns="91425" tIns="91425" rIns="91425" bIns="91425" anchor="ctr" anchorCtr="0"/>
          <a:lstStyle>
            <a:lvl1pPr marL="0" marR="0" lvl="0" indent="0" algn="l" rtl="0">
              <a:lnSpc>
                <a:spcPct val="114285"/>
              </a:lnSpc>
              <a:spcBef>
                <a:spcPts val="0"/>
              </a:spcBef>
              <a:spcAft>
                <a:spcPts val="0"/>
              </a:spcAft>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200" b="0" i="0" u="none" strike="noStrike" cap="none">
                <a:solidFill>
                  <a:schemeClr val="lt1"/>
                </a:solidFill>
                <a:latin typeface="Ubuntu"/>
                <a:ea typeface="Ubuntu"/>
                <a:cs typeface="Ubuntu"/>
                <a:sym typeface="Ubuntu"/>
              </a:defRPr>
            </a:lvl5pPr>
            <a:lvl6pPr marL="609493" marR="0" lvl="5" indent="-12593" algn="l" rtl="0">
              <a:spcBef>
                <a:spcPts val="0"/>
              </a:spcBef>
              <a:spcAft>
                <a:spcPts val="0"/>
              </a:spcAft>
              <a:buNone/>
              <a:defRPr sz="2700" b="0" i="0" u="none" strike="noStrike" cap="none">
                <a:solidFill>
                  <a:schemeClr val="lt1"/>
                </a:solidFill>
                <a:latin typeface="Ubuntu"/>
                <a:ea typeface="Ubuntu"/>
                <a:cs typeface="Ubuntu"/>
                <a:sym typeface="Ubuntu"/>
              </a:defRPr>
            </a:lvl6pPr>
            <a:lvl7pPr marL="1218986" marR="0" lvl="6" indent="-12486" algn="l" rtl="0">
              <a:spcBef>
                <a:spcPts val="0"/>
              </a:spcBef>
              <a:spcAft>
                <a:spcPts val="0"/>
              </a:spcAft>
              <a:buNone/>
              <a:defRPr sz="2700" b="0" i="0" u="none" strike="noStrike" cap="none">
                <a:solidFill>
                  <a:schemeClr val="lt1"/>
                </a:solidFill>
                <a:latin typeface="Ubuntu"/>
                <a:ea typeface="Ubuntu"/>
                <a:cs typeface="Ubuntu"/>
                <a:sym typeface="Ubuntu"/>
              </a:defRPr>
            </a:lvl7pPr>
            <a:lvl8pPr marL="1828479" marR="0" lvl="7" indent="-12379" algn="l" rtl="0">
              <a:spcBef>
                <a:spcPts val="0"/>
              </a:spcBef>
              <a:spcAft>
                <a:spcPts val="0"/>
              </a:spcAft>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None/>
              <a:defRPr sz="2700" b="0" i="0" u="none" strike="noStrike" cap="none">
                <a:solidFill>
                  <a:schemeClr val="lt1"/>
                </a:solidFill>
                <a:latin typeface="Ubuntu"/>
                <a:ea typeface="Ubuntu"/>
                <a:cs typeface="Ubuntu"/>
                <a:sym typeface="Ubuntu"/>
              </a:defRPr>
            </a:lvl9pPr>
          </a:lstStyle>
          <a:p>
            <a:endParaRPr/>
          </a:p>
        </p:txBody>
      </p:sp>
      <p:sp>
        <p:nvSpPr>
          <p:cNvPr id="586" name="Shape 586"/>
          <p:cNvSpPr txBox="1">
            <a:spLocks noGrp="1"/>
          </p:cNvSpPr>
          <p:nvPr>
            <p:ph type="sldNum" idx="12"/>
          </p:nvPr>
        </p:nvSpPr>
        <p:spPr>
          <a:xfrm>
            <a:off x="10883338" y="6339100"/>
            <a:ext cx="684900" cy="365100"/>
          </a:xfrm>
          <a:prstGeom prst="rect">
            <a:avLst/>
          </a:prstGeom>
          <a:noFill/>
          <a:ln>
            <a:noFill/>
          </a:ln>
        </p:spPr>
        <p:txBody>
          <a:bodyPr lIns="0" tIns="0" rIns="0" bIns="0" anchor="ctr" anchorCtr="0">
            <a:noAutofit/>
          </a:bodyPr>
          <a:lstStyle/>
          <a:p>
            <a:pPr marL="0" marR="0" lvl="0" indent="0" algn="r" rtl="0">
              <a:spcBef>
                <a:spcPts val="0"/>
              </a:spcBef>
              <a:spcAft>
                <a:spcPts val="0"/>
              </a:spcAft>
              <a:buSzPct val="25000"/>
              <a:buNone/>
            </a:pPr>
            <a:fld id="{00000000-1234-1234-1234-123412341234}" type="slidenum">
              <a:rPr lang="en-US" sz="1300">
                <a:solidFill>
                  <a:srgbClr val="BFBFBF"/>
                </a:solidFill>
                <a:latin typeface="Verdana"/>
                <a:ea typeface="Verdana"/>
                <a:cs typeface="Verdana"/>
                <a:sym typeface="Verdana"/>
              </a:rPr>
              <a:t>‹#›</a:t>
            </a:fld>
            <a:endParaRPr lang="en-US" sz="1300">
              <a:solidFill>
                <a:srgbClr val="BFBFBF"/>
              </a:solidFill>
              <a:latin typeface="Verdana"/>
              <a:ea typeface="Verdana"/>
              <a:cs typeface="Verdana"/>
              <a:sym typeface="Verdana"/>
            </a:endParaRPr>
          </a:p>
        </p:txBody>
      </p:sp>
      <p:sp>
        <p:nvSpPr>
          <p:cNvPr id="587" name="Shape 587"/>
          <p:cNvSpPr txBox="1">
            <a:spLocks noGrp="1"/>
          </p:cNvSpPr>
          <p:nvPr>
            <p:ph type="body" idx="1"/>
          </p:nvPr>
        </p:nvSpPr>
        <p:spPr>
          <a:xfrm>
            <a:off x="609599" y="1189037"/>
            <a:ext cx="3200400" cy="5022900"/>
          </a:xfrm>
          <a:prstGeom prst="rect">
            <a:avLst/>
          </a:prstGeom>
          <a:noFill/>
          <a:ln>
            <a:noFill/>
          </a:ln>
        </p:spPr>
        <p:txBody>
          <a:bodyPr lIns="91425" tIns="91425" rIns="91425" bIns="91425" anchor="t" anchorCtr="0"/>
          <a:lstStyle>
            <a:lvl1pPr marL="0" marR="0" lvl="0" indent="0" algn="l" rtl="0">
              <a:spcBef>
                <a:spcPts val="1200"/>
              </a:spcBef>
              <a:spcAft>
                <a:spcPts val="0"/>
              </a:spcAft>
              <a:buClr>
                <a:srgbClr val="00A0DF"/>
              </a:buClr>
              <a:buFont typeface="Arial"/>
              <a:buNone/>
              <a:defRPr sz="2000" b="0" i="0" u="none" strike="noStrike" cap="none">
                <a:solidFill>
                  <a:schemeClr val="dk2"/>
                </a:solidFill>
                <a:latin typeface="Verdana"/>
                <a:ea typeface="Verdana"/>
                <a:cs typeface="Verdana"/>
                <a:sym typeface="Verdana"/>
              </a:defRPr>
            </a:lvl1pPr>
            <a:lvl2pPr marL="628650" marR="0" lvl="1" indent="-146050" algn="l" rtl="0">
              <a:spcBef>
                <a:spcPts val="600"/>
              </a:spcBef>
              <a:spcAft>
                <a:spcPts val="0"/>
              </a:spcAft>
              <a:buClr>
                <a:srgbClr val="00A0DF"/>
              </a:buClr>
              <a:buSzPct val="100000"/>
              <a:buFont typeface="Open Sans"/>
              <a:buChar char="–"/>
              <a:defRPr sz="1800" b="0" i="0" u="none" strike="noStrike" cap="none">
                <a:solidFill>
                  <a:schemeClr val="dk2"/>
                </a:solidFill>
                <a:latin typeface="Verdana"/>
                <a:ea typeface="Verdana"/>
                <a:cs typeface="Verdana"/>
                <a:sym typeface="Verdana"/>
              </a:defRPr>
            </a:lvl2pPr>
            <a:lvl3pPr marL="914400" marR="0" lvl="2" indent="-139700" algn="l" rtl="0">
              <a:spcBef>
                <a:spcPts val="533"/>
              </a:spcBef>
              <a:spcAft>
                <a:spcPts val="0"/>
              </a:spcAft>
              <a:buClr>
                <a:srgbClr val="00A0DF"/>
              </a:buClr>
              <a:buSzPct val="100000"/>
              <a:buFont typeface="Arial"/>
              <a:buChar char="•"/>
              <a:defRPr sz="1600" b="0" i="0" u="none" strike="noStrike" cap="none">
                <a:solidFill>
                  <a:schemeClr val="dk2"/>
                </a:solidFill>
                <a:latin typeface="Verdana"/>
                <a:ea typeface="Verdana"/>
                <a:cs typeface="Verdana"/>
                <a:sym typeface="Verdana"/>
              </a:defRPr>
            </a:lvl3pPr>
            <a:lvl4pPr marL="1200150" marR="0" lvl="3" indent="-146050" algn="l" rtl="0">
              <a:lnSpc>
                <a:spcPct val="100000"/>
              </a:lnSpc>
              <a:spcBef>
                <a:spcPts val="533"/>
              </a:spcBef>
              <a:spcAft>
                <a:spcPts val="0"/>
              </a:spcAft>
              <a:buClr>
                <a:srgbClr val="00A0DF"/>
              </a:buClr>
              <a:buSzPct val="100000"/>
              <a:buFont typeface="Open Sans"/>
              <a:buChar char="–"/>
              <a:defRPr sz="1400" b="0" i="0" u="none" strike="noStrike" cap="none">
                <a:solidFill>
                  <a:schemeClr val="dk2"/>
                </a:solidFill>
                <a:latin typeface="Verdana"/>
                <a:ea typeface="Verdana"/>
                <a:cs typeface="Verdana"/>
                <a:sym typeface="Verdana"/>
              </a:defRPr>
            </a:lvl4pPr>
            <a:lvl5pPr marL="1603375" marR="0" lvl="4" indent="-155575" algn="l" rtl="0">
              <a:spcBef>
                <a:spcPts val="533"/>
              </a:spcBef>
              <a:spcAft>
                <a:spcPts val="0"/>
              </a:spcAft>
              <a:buClr>
                <a:srgbClr val="00A0DF"/>
              </a:buClr>
              <a:buSzPct val="100000"/>
              <a:buFont typeface="Arial"/>
              <a:buChar char="•"/>
              <a:defRPr sz="1400" b="0" i="0" u="none" strike="noStrike" cap="none">
                <a:solidFill>
                  <a:schemeClr val="dk2"/>
                </a:solidFill>
                <a:latin typeface="Verdana"/>
                <a:ea typeface="Verdana"/>
                <a:cs typeface="Verdana"/>
                <a:sym typeface="Verdana"/>
              </a:defRPr>
            </a:lvl5pPr>
            <a:lvl6pPr marL="3352213" marR="0" lvl="5" indent="-14546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6" marR="0" lvl="6" indent="-145356"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588" name="Shape 588"/>
          <p:cNvSpPr txBox="1">
            <a:spLocks noGrp="1"/>
          </p:cNvSpPr>
          <p:nvPr>
            <p:ph type="body" idx="2"/>
          </p:nvPr>
        </p:nvSpPr>
        <p:spPr>
          <a:xfrm>
            <a:off x="4488655" y="1189037"/>
            <a:ext cx="3200399" cy="5022900"/>
          </a:xfrm>
          <a:prstGeom prst="rect">
            <a:avLst/>
          </a:prstGeom>
          <a:noFill/>
          <a:ln>
            <a:noFill/>
          </a:ln>
        </p:spPr>
        <p:txBody>
          <a:bodyPr lIns="91425" tIns="91425" rIns="91425" bIns="91425" anchor="t" anchorCtr="0"/>
          <a:lstStyle>
            <a:lvl1pPr marL="0" marR="0" lvl="0" indent="0" algn="l" rtl="0">
              <a:spcBef>
                <a:spcPts val="1200"/>
              </a:spcBef>
              <a:spcAft>
                <a:spcPts val="0"/>
              </a:spcAft>
              <a:buClr>
                <a:srgbClr val="00A0DF"/>
              </a:buClr>
              <a:buFont typeface="Arial"/>
              <a:buNone/>
              <a:defRPr sz="2000" b="0" i="0" u="none" strike="noStrike" cap="none">
                <a:solidFill>
                  <a:schemeClr val="dk2"/>
                </a:solidFill>
                <a:latin typeface="Verdana"/>
                <a:ea typeface="Verdana"/>
                <a:cs typeface="Verdana"/>
                <a:sym typeface="Verdana"/>
              </a:defRPr>
            </a:lvl1pPr>
            <a:lvl2pPr marL="628650" marR="0" lvl="1" indent="-146050" algn="l" rtl="0">
              <a:spcBef>
                <a:spcPts val="600"/>
              </a:spcBef>
              <a:spcAft>
                <a:spcPts val="0"/>
              </a:spcAft>
              <a:buClr>
                <a:srgbClr val="00A0DF"/>
              </a:buClr>
              <a:buSzPct val="100000"/>
              <a:buFont typeface="Open Sans"/>
              <a:buChar char="–"/>
              <a:defRPr sz="1800" b="0" i="0" u="none" strike="noStrike" cap="none">
                <a:solidFill>
                  <a:schemeClr val="dk2"/>
                </a:solidFill>
                <a:latin typeface="Verdana"/>
                <a:ea typeface="Verdana"/>
                <a:cs typeface="Verdana"/>
                <a:sym typeface="Verdana"/>
              </a:defRPr>
            </a:lvl2pPr>
            <a:lvl3pPr marL="914400" marR="0" lvl="2" indent="-139700" algn="l" rtl="0">
              <a:spcBef>
                <a:spcPts val="533"/>
              </a:spcBef>
              <a:spcAft>
                <a:spcPts val="0"/>
              </a:spcAft>
              <a:buClr>
                <a:srgbClr val="00A0DF"/>
              </a:buClr>
              <a:buSzPct val="100000"/>
              <a:buFont typeface="Arial"/>
              <a:buChar char="•"/>
              <a:defRPr sz="1600" b="0" i="0" u="none" strike="noStrike" cap="none">
                <a:solidFill>
                  <a:schemeClr val="dk2"/>
                </a:solidFill>
                <a:latin typeface="Verdana"/>
                <a:ea typeface="Verdana"/>
                <a:cs typeface="Verdana"/>
                <a:sym typeface="Verdana"/>
              </a:defRPr>
            </a:lvl3pPr>
            <a:lvl4pPr marL="1200150" marR="0" lvl="3" indent="-146050" algn="l" rtl="0">
              <a:lnSpc>
                <a:spcPct val="100000"/>
              </a:lnSpc>
              <a:spcBef>
                <a:spcPts val="533"/>
              </a:spcBef>
              <a:spcAft>
                <a:spcPts val="0"/>
              </a:spcAft>
              <a:buClr>
                <a:srgbClr val="00A0DF"/>
              </a:buClr>
              <a:buSzPct val="100000"/>
              <a:buFont typeface="Open Sans"/>
              <a:buChar char="–"/>
              <a:defRPr sz="1400" b="0" i="0" u="none" strike="noStrike" cap="none">
                <a:solidFill>
                  <a:schemeClr val="dk2"/>
                </a:solidFill>
                <a:latin typeface="Verdana"/>
                <a:ea typeface="Verdana"/>
                <a:cs typeface="Verdana"/>
                <a:sym typeface="Verdana"/>
              </a:defRPr>
            </a:lvl4pPr>
            <a:lvl5pPr marL="1603375" marR="0" lvl="4" indent="-155575" algn="l" rtl="0">
              <a:spcBef>
                <a:spcPts val="533"/>
              </a:spcBef>
              <a:spcAft>
                <a:spcPts val="0"/>
              </a:spcAft>
              <a:buClr>
                <a:srgbClr val="00A0DF"/>
              </a:buClr>
              <a:buSzPct val="100000"/>
              <a:buFont typeface="Arial"/>
              <a:buChar char="•"/>
              <a:defRPr sz="1400" b="0" i="0" u="none" strike="noStrike" cap="none">
                <a:solidFill>
                  <a:schemeClr val="dk2"/>
                </a:solidFill>
                <a:latin typeface="Verdana"/>
                <a:ea typeface="Verdana"/>
                <a:cs typeface="Verdana"/>
                <a:sym typeface="Verdana"/>
              </a:defRPr>
            </a:lvl5pPr>
            <a:lvl6pPr marL="3352213" marR="0" lvl="5" indent="-14546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6" marR="0" lvl="6" indent="-145356"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589" name="Shape 589"/>
          <p:cNvSpPr txBox="1">
            <a:spLocks noGrp="1"/>
          </p:cNvSpPr>
          <p:nvPr>
            <p:ph type="body" idx="3"/>
          </p:nvPr>
        </p:nvSpPr>
        <p:spPr>
          <a:xfrm>
            <a:off x="8367713" y="1189037"/>
            <a:ext cx="3200400" cy="5022900"/>
          </a:xfrm>
          <a:prstGeom prst="rect">
            <a:avLst/>
          </a:prstGeom>
          <a:noFill/>
          <a:ln>
            <a:noFill/>
          </a:ln>
        </p:spPr>
        <p:txBody>
          <a:bodyPr lIns="91425" tIns="91425" rIns="91425" bIns="91425" anchor="t" anchorCtr="0"/>
          <a:lstStyle>
            <a:lvl1pPr marL="0" marR="0" lvl="0" indent="0" algn="l" rtl="0">
              <a:spcBef>
                <a:spcPts val="1200"/>
              </a:spcBef>
              <a:spcAft>
                <a:spcPts val="0"/>
              </a:spcAft>
              <a:buClr>
                <a:srgbClr val="00A0DF"/>
              </a:buClr>
              <a:buFont typeface="Arial"/>
              <a:buNone/>
              <a:defRPr sz="2000" b="0" i="0" u="none" strike="noStrike" cap="none">
                <a:solidFill>
                  <a:schemeClr val="dk2"/>
                </a:solidFill>
                <a:latin typeface="Verdana"/>
                <a:ea typeface="Verdana"/>
                <a:cs typeface="Verdana"/>
                <a:sym typeface="Verdana"/>
              </a:defRPr>
            </a:lvl1pPr>
            <a:lvl2pPr marL="628650" marR="0" lvl="1" indent="-146050" algn="l" rtl="0">
              <a:spcBef>
                <a:spcPts val="600"/>
              </a:spcBef>
              <a:spcAft>
                <a:spcPts val="0"/>
              </a:spcAft>
              <a:buClr>
                <a:srgbClr val="00A0DF"/>
              </a:buClr>
              <a:buSzPct val="100000"/>
              <a:buFont typeface="Open Sans"/>
              <a:buChar char="–"/>
              <a:defRPr sz="1800" b="0" i="0" u="none" strike="noStrike" cap="none">
                <a:solidFill>
                  <a:schemeClr val="dk2"/>
                </a:solidFill>
                <a:latin typeface="Verdana"/>
                <a:ea typeface="Verdana"/>
                <a:cs typeface="Verdana"/>
                <a:sym typeface="Verdana"/>
              </a:defRPr>
            </a:lvl2pPr>
            <a:lvl3pPr marL="914400" marR="0" lvl="2" indent="-139700" algn="l" rtl="0">
              <a:spcBef>
                <a:spcPts val="533"/>
              </a:spcBef>
              <a:spcAft>
                <a:spcPts val="0"/>
              </a:spcAft>
              <a:buClr>
                <a:srgbClr val="00A0DF"/>
              </a:buClr>
              <a:buSzPct val="100000"/>
              <a:buFont typeface="Arial"/>
              <a:buChar char="•"/>
              <a:defRPr sz="1600" b="0" i="0" u="none" strike="noStrike" cap="none">
                <a:solidFill>
                  <a:schemeClr val="dk2"/>
                </a:solidFill>
                <a:latin typeface="Verdana"/>
                <a:ea typeface="Verdana"/>
                <a:cs typeface="Verdana"/>
                <a:sym typeface="Verdana"/>
              </a:defRPr>
            </a:lvl3pPr>
            <a:lvl4pPr marL="1200150" marR="0" lvl="3" indent="-146050" algn="l" rtl="0">
              <a:lnSpc>
                <a:spcPct val="100000"/>
              </a:lnSpc>
              <a:spcBef>
                <a:spcPts val="533"/>
              </a:spcBef>
              <a:spcAft>
                <a:spcPts val="0"/>
              </a:spcAft>
              <a:buClr>
                <a:srgbClr val="00A0DF"/>
              </a:buClr>
              <a:buSzPct val="100000"/>
              <a:buFont typeface="Open Sans"/>
              <a:buChar char="–"/>
              <a:defRPr sz="1400" b="0" i="0" u="none" strike="noStrike" cap="none">
                <a:solidFill>
                  <a:schemeClr val="dk2"/>
                </a:solidFill>
                <a:latin typeface="Verdana"/>
                <a:ea typeface="Verdana"/>
                <a:cs typeface="Verdana"/>
                <a:sym typeface="Verdana"/>
              </a:defRPr>
            </a:lvl4pPr>
            <a:lvl5pPr marL="1603375" marR="0" lvl="4" indent="-155575" algn="l" rtl="0">
              <a:spcBef>
                <a:spcPts val="533"/>
              </a:spcBef>
              <a:spcAft>
                <a:spcPts val="0"/>
              </a:spcAft>
              <a:buClr>
                <a:srgbClr val="00A0DF"/>
              </a:buClr>
              <a:buSzPct val="100000"/>
              <a:buFont typeface="Arial"/>
              <a:buChar char="•"/>
              <a:defRPr sz="1400" b="0" i="0" u="none" strike="noStrike" cap="none">
                <a:solidFill>
                  <a:schemeClr val="dk2"/>
                </a:solidFill>
                <a:latin typeface="Verdana"/>
                <a:ea typeface="Verdana"/>
                <a:cs typeface="Verdana"/>
                <a:sym typeface="Verdana"/>
              </a:defRPr>
            </a:lvl5pPr>
            <a:lvl6pPr marL="3352213" marR="0" lvl="5" indent="-14546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6" marR="0" lvl="6" indent="-145356"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9547" y="0"/>
            <a:ext cx="12198299" cy="914400"/>
          </a:xfrm>
          <a:prstGeom prst="rect">
            <a:avLst/>
          </a:prstGeom>
          <a:solidFill>
            <a:schemeClr val="dk2"/>
          </a:solidFill>
          <a:ln>
            <a:noFill/>
          </a:ln>
        </p:spPr>
        <p:txBody>
          <a:bodyPr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Shape 11"/>
          <p:cNvSpPr txBox="1">
            <a:spLocks noGrp="1"/>
          </p:cNvSpPr>
          <p:nvPr>
            <p:ph type="body" idx="1"/>
          </p:nvPr>
        </p:nvSpPr>
        <p:spPr>
          <a:xfrm>
            <a:off x="609441" y="1193800"/>
            <a:ext cx="10959300" cy="5018100"/>
          </a:xfrm>
          <a:prstGeom prst="rect">
            <a:avLst/>
          </a:prstGeom>
          <a:noFill/>
          <a:ln>
            <a:noFill/>
          </a:ln>
        </p:spPr>
        <p:txBody>
          <a:bodyPr lIns="91425" tIns="91425" rIns="91425" bIns="91425" anchor="t" anchorCtr="0"/>
          <a:lstStyle>
            <a:lvl1pPr marL="225425" marR="0" lvl="0" indent="-73025" algn="l" rtl="0">
              <a:spcBef>
                <a:spcPts val="1200"/>
              </a:spcBef>
              <a:spcAft>
                <a:spcPts val="0"/>
              </a:spcAft>
              <a:buClr>
                <a:srgbClr val="00A0DF"/>
              </a:buClr>
              <a:buSzPct val="100000"/>
              <a:buFont typeface="Arial"/>
              <a:buChar char="•"/>
              <a:defRPr sz="2400" b="0" i="0" u="none" strike="noStrike" cap="none">
                <a:solidFill>
                  <a:schemeClr val="dk2"/>
                </a:solidFill>
                <a:latin typeface="Verdana"/>
                <a:ea typeface="Verdana"/>
                <a:cs typeface="Verdana"/>
                <a:sym typeface="Verdana"/>
              </a:defRPr>
            </a:lvl1pPr>
            <a:lvl2pPr marL="628650" marR="0" lvl="1" indent="-133350" algn="l" rtl="0">
              <a:spcBef>
                <a:spcPts val="600"/>
              </a:spcBef>
              <a:spcAft>
                <a:spcPts val="0"/>
              </a:spcAft>
              <a:buClr>
                <a:srgbClr val="00A0DF"/>
              </a:buClr>
              <a:buSzPct val="100000"/>
              <a:buFont typeface="Open Sans"/>
              <a:buChar char="–"/>
              <a:defRPr sz="2000" b="0" i="0" u="none" strike="noStrike" cap="none">
                <a:solidFill>
                  <a:schemeClr val="dk2"/>
                </a:solidFill>
                <a:latin typeface="Verdana"/>
                <a:ea typeface="Verdana"/>
                <a:cs typeface="Verdana"/>
                <a:sym typeface="Verdana"/>
              </a:defRPr>
            </a:lvl2pPr>
            <a:lvl3pPr marL="914400" marR="0" lvl="2" indent="-127000" algn="l" rtl="0">
              <a:spcBef>
                <a:spcPts val="533"/>
              </a:spcBef>
              <a:spcAft>
                <a:spcPts val="0"/>
              </a:spcAft>
              <a:buClr>
                <a:srgbClr val="00A0DF"/>
              </a:buClr>
              <a:buSzPct val="100000"/>
              <a:buFont typeface="Arial"/>
              <a:buChar char="•"/>
              <a:defRPr sz="1800" b="0" i="0" u="none" strike="noStrike" cap="none">
                <a:solidFill>
                  <a:schemeClr val="dk2"/>
                </a:solidFill>
                <a:latin typeface="Verdana"/>
                <a:ea typeface="Verdana"/>
                <a:cs typeface="Verdana"/>
                <a:sym typeface="Verdana"/>
              </a:defRPr>
            </a:lvl3pPr>
            <a:lvl4pPr marL="1200150" marR="0" lvl="3" indent="-133350" algn="l" rtl="0">
              <a:lnSpc>
                <a:spcPct val="100000"/>
              </a:lnSpc>
              <a:spcBef>
                <a:spcPts val="533"/>
              </a:spcBef>
              <a:spcAft>
                <a:spcPts val="0"/>
              </a:spcAft>
              <a:buClr>
                <a:srgbClr val="00A0DF"/>
              </a:buClr>
              <a:buSzPct val="100000"/>
              <a:buFont typeface="Open Sans"/>
              <a:buChar char="–"/>
              <a:defRPr sz="1600" b="0" i="0" u="none" strike="noStrike" cap="none">
                <a:solidFill>
                  <a:schemeClr val="dk2"/>
                </a:solidFill>
                <a:latin typeface="Verdana"/>
                <a:ea typeface="Verdana"/>
                <a:cs typeface="Verdana"/>
                <a:sym typeface="Verdana"/>
              </a:defRPr>
            </a:lvl4pPr>
            <a:lvl5pPr marL="1603375" marR="0" lvl="4" indent="-142875" algn="l" rtl="0">
              <a:spcBef>
                <a:spcPts val="533"/>
              </a:spcBef>
              <a:spcAft>
                <a:spcPts val="0"/>
              </a:spcAft>
              <a:buClr>
                <a:srgbClr val="00A0DF"/>
              </a:buClr>
              <a:buSzPct val="100000"/>
              <a:buFont typeface="Arial"/>
              <a:buChar char="•"/>
              <a:defRPr sz="1600" b="0" i="0" u="none" strike="noStrike" cap="none">
                <a:solidFill>
                  <a:schemeClr val="dk2"/>
                </a:solidFill>
                <a:latin typeface="Verdana"/>
                <a:ea typeface="Verdana"/>
                <a:cs typeface="Verdana"/>
                <a:sym typeface="Verdana"/>
              </a:defRPr>
            </a:lvl5pPr>
            <a:lvl6pPr marL="3352213" marR="0" lvl="5" indent="-14546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6pPr>
            <a:lvl7pPr marL="3961706" marR="0" lvl="6" indent="-145356"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7pPr>
            <a:lvl8pPr marL="4571200" marR="0" lvl="7" indent="-145250"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8pPr>
            <a:lvl9pPr marL="5180693" marR="0" lvl="8" indent="-145143" algn="l" rtl="0">
              <a:spcBef>
                <a:spcPts val="540"/>
              </a:spcBef>
              <a:buClr>
                <a:schemeClr val="dk1"/>
              </a:buClr>
              <a:buSzPct val="100000"/>
              <a:buFont typeface="Arial"/>
              <a:buChar char="•"/>
              <a:defRPr sz="2700" b="0" i="0" u="none" strike="noStrike" cap="none">
                <a:solidFill>
                  <a:schemeClr val="dk1"/>
                </a:solidFill>
                <a:latin typeface="Verdana"/>
                <a:ea typeface="Verdana"/>
                <a:cs typeface="Verdana"/>
                <a:sym typeface="Verdana"/>
              </a:defRPr>
            </a:lvl9pPr>
          </a:lstStyle>
          <a:p>
            <a:endParaRPr/>
          </a:p>
        </p:txBody>
      </p:sp>
      <p:sp>
        <p:nvSpPr>
          <p:cNvPr id="12" name="Shape 12"/>
          <p:cNvSpPr txBox="1">
            <a:spLocks noGrp="1"/>
          </p:cNvSpPr>
          <p:nvPr>
            <p:ph type="title"/>
          </p:nvPr>
        </p:nvSpPr>
        <p:spPr>
          <a:xfrm>
            <a:off x="609441" y="0"/>
            <a:ext cx="9485100" cy="902400"/>
          </a:xfrm>
          <a:prstGeom prst="rect">
            <a:avLst/>
          </a:prstGeom>
          <a:noFill/>
          <a:ln>
            <a:noFill/>
          </a:ln>
        </p:spPr>
        <p:txBody>
          <a:bodyPr lIns="91425" tIns="91425" rIns="91425" bIns="91425" anchor="ctr" anchorCtr="0"/>
          <a:lstStyle>
            <a:lvl1pPr marL="0" marR="0" lvl="0" indent="0" algn="l" rtl="0">
              <a:lnSpc>
                <a:spcPct val="114285"/>
              </a:lnSpc>
              <a:spcBef>
                <a:spcPts val="0"/>
              </a:spcBef>
              <a:spcAft>
                <a:spcPts val="0"/>
              </a:spcAft>
              <a:buNone/>
              <a:defRPr sz="28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2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2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2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200" b="0" i="0" u="none" strike="noStrike" cap="none">
                <a:solidFill>
                  <a:schemeClr val="lt1"/>
                </a:solidFill>
                <a:latin typeface="Ubuntu"/>
                <a:ea typeface="Ubuntu"/>
                <a:cs typeface="Ubuntu"/>
                <a:sym typeface="Ubuntu"/>
              </a:defRPr>
            </a:lvl5pPr>
            <a:lvl6pPr marL="609493" marR="0" lvl="5" indent="-12593" algn="l" rtl="0">
              <a:spcBef>
                <a:spcPts val="0"/>
              </a:spcBef>
              <a:spcAft>
                <a:spcPts val="0"/>
              </a:spcAft>
              <a:buNone/>
              <a:defRPr sz="2700" b="0" i="0" u="none" strike="noStrike" cap="none">
                <a:solidFill>
                  <a:schemeClr val="lt1"/>
                </a:solidFill>
                <a:latin typeface="Ubuntu"/>
                <a:ea typeface="Ubuntu"/>
                <a:cs typeface="Ubuntu"/>
                <a:sym typeface="Ubuntu"/>
              </a:defRPr>
            </a:lvl6pPr>
            <a:lvl7pPr marL="1218986" marR="0" lvl="6" indent="-12486" algn="l" rtl="0">
              <a:spcBef>
                <a:spcPts val="0"/>
              </a:spcBef>
              <a:spcAft>
                <a:spcPts val="0"/>
              </a:spcAft>
              <a:buNone/>
              <a:defRPr sz="2700" b="0" i="0" u="none" strike="noStrike" cap="none">
                <a:solidFill>
                  <a:schemeClr val="lt1"/>
                </a:solidFill>
                <a:latin typeface="Ubuntu"/>
                <a:ea typeface="Ubuntu"/>
                <a:cs typeface="Ubuntu"/>
                <a:sym typeface="Ubuntu"/>
              </a:defRPr>
            </a:lvl7pPr>
            <a:lvl8pPr marL="1828479" marR="0" lvl="7" indent="-12379" algn="l" rtl="0">
              <a:spcBef>
                <a:spcPts val="0"/>
              </a:spcBef>
              <a:spcAft>
                <a:spcPts val="0"/>
              </a:spcAft>
              <a:buNone/>
              <a:defRPr sz="2700" b="0" i="0" u="none" strike="noStrike" cap="none">
                <a:solidFill>
                  <a:schemeClr val="lt1"/>
                </a:solidFill>
                <a:latin typeface="Ubuntu"/>
                <a:ea typeface="Ubuntu"/>
                <a:cs typeface="Ubuntu"/>
                <a:sym typeface="Ubuntu"/>
              </a:defRPr>
            </a:lvl8pPr>
            <a:lvl9pPr marL="2437973" marR="0" lvl="8" indent="-12273" algn="l" rtl="0">
              <a:spcBef>
                <a:spcPts val="0"/>
              </a:spcBef>
              <a:spcAft>
                <a:spcPts val="0"/>
              </a:spcAft>
              <a:buNone/>
              <a:defRPr sz="2700" b="0" i="0" u="none" strike="noStrike" cap="none">
                <a:solidFill>
                  <a:schemeClr val="lt1"/>
                </a:solidFill>
                <a:latin typeface="Ubuntu"/>
                <a:ea typeface="Ubuntu"/>
                <a:cs typeface="Ubuntu"/>
                <a:sym typeface="Ubuntu"/>
              </a:defRPr>
            </a:lvl9pPr>
          </a:lstStyle>
          <a:p>
            <a:endParaRPr/>
          </a:p>
        </p:txBody>
      </p:sp>
      <p:sp>
        <p:nvSpPr>
          <p:cNvPr id="13" name="Shape 13"/>
          <p:cNvSpPr txBox="1">
            <a:spLocks noGrp="1"/>
          </p:cNvSpPr>
          <p:nvPr>
            <p:ph type="sldNum" idx="12"/>
          </p:nvPr>
        </p:nvSpPr>
        <p:spPr>
          <a:xfrm>
            <a:off x="10883338" y="6339100"/>
            <a:ext cx="684900" cy="365100"/>
          </a:xfrm>
          <a:prstGeom prst="rect">
            <a:avLst/>
          </a:prstGeom>
          <a:noFill/>
          <a:ln>
            <a:noFill/>
          </a:ln>
        </p:spPr>
        <p:txBody>
          <a:bodyPr lIns="0" tIns="0" rIns="0" bIns="0" anchor="ctr"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a:solidFill>
                  <a:srgbClr val="BFBFBF"/>
                </a:solidFill>
                <a:latin typeface="Verdana"/>
                <a:ea typeface="Verdana"/>
                <a:cs typeface="Verdana"/>
                <a:sym typeface="Verdana"/>
              </a:rPr>
              <a:t>‹#›</a:t>
            </a:fld>
            <a:endParaRPr lang="en-US" sz="1300" b="0" i="0" u="none" strike="noStrike" cap="none">
              <a:solidFill>
                <a:srgbClr val="BFBFBF"/>
              </a:solidFill>
              <a:latin typeface="Verdana"/>
              <a:ea typeface="Verdana"/>
              <a:cs typeface="Verdana"/>
              <a:sym typeface="Verdana"/>
            </a:endParaRPr>
          </a:p>
        </p:txBody>
      </p:sp>
      <p:sp>
        <p:nvSpPr>
          <p:cNvPr id="14" name="Shape 14"/>
          <p:cNvSpPr txBox="1"/>
          <p:nvPr/>
        </p:nvSpPr>
        <p:spPr>
          <a:xfrm>
            <a:off x="624256" y="6339100"/>
            <a:ext cx="3384600" cy="365100"/>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900" b="0" i="0" u="none" strike="noStrike" cap="none">
                <a:solidFill>
                  <a:srgbClr val="BFBFBF"/>
                </a:solidFill>
                <a:latin typeface="Verdana"/>
                <a:ea typeface="Verdana"/>
                <a:cs typeface="Verdana"/>
                <a:sym typeface="Verdana"/>
              </a:rPr>
              <a:t>All contents © MuleSoft Inc.</a:t>
            </a:r>
          </a:p>
        </p:txBody>
      </p:sp>
      <p:pic>
        <p:nvPicPr>
          <p:cNvPr id="15" name="Shape 15"/>
          <p:cNvPicPr preferRelativeResize="0"/>
          <p:nvPr/>
        </p:nvPicPr>
        <p:blipFill rotWithShape="1">
          <a:blip r:embed="rId13">
            <a:alphaModFix/>
          </a:blip>
          <a:srcRect/>
          <a:stretch/>
        </p:blipFill>
        <p:spPr>
          <a:xfrm>
            <a:off x="10388764" y="279349"/>
            <a:ext cx="1205400" cy="3558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Approach: Point-to-Point Integration</a:t>
            </a:r>
          </a:p>
        </p:txBody>
      </p:sp>
      <p:sp>
        <p:nvSpPr>
          <p:cNvPr id="3" name="Slide Number Placeholder 2"/>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a:solidFill>
                  <a:srgbClr val="BFBFBF"/>
                </a:solidFill>
                <a:latin typeface="Verdana"/>
                <a:ea typeface="Verdana"/>
                <a:cs typeface="Verdana"/>
                <a:sym typeface="Verdana"/>
              </a:rPr>
              <a:t>1</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idx="1"/>
          </p:nvPr>
        </p:nvSpPr>
        <p:spPr/>
        <p:txBody>
          <a:bodyPr/>
          <a:lstStyle/>
          <a:p>
            <a:r>
              <a:rPr lang="en-US"/>
              <a:t>What are the challenges with this approach?</a:t>
            </a:r>
          </a:p>
        </p:txBody>
      </p:sp>
      <p:pic>
        <p:nvPicPr>
          <p:cNvPr id="7" name="Picture 6" descr="point-to-poin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697" y="1386425"/>
            <a:ext cx="9784839" cy="6357782"/>
          </a:xfrm>
          <a:prstGeom prst="rect">
            <a:avLst/>
          </a:prstGeom>
        </p:spPr>
      </p:pic>
    </p:spTree>
    <p:extLst>
      <p:ext uri="{BB962C8B-B14F-4D97-AF65-F5344CB8AC3E}">
        <p14:creationId xmlns:p14="http://schemas.microsoft.com/office/powerpoint/2010/main" val="1267073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Approach: Enterprise Service Bus	</a:t>
            </a:r>
          </a:p>
        </p:txBody>
      </p:sp>
      <p:sp>
        <p:nvSpPr>
          <p:cNvPr id="3" name="Slide Number Placeholder 2"/>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a:solidFill>
                  <a:srgbClr val="BFBFBF"/>
                </a:solidFill>
                <a:latin typeface="Verdana"/>
                <a:ea typeface="Verdana"/>
                <a:cs typeface="Verdana"/>
                <a:sym typeface="Verdana"/>
              </a:rPr>
              <a:t>2</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idx="1"/>
          </p:nvPr>
        </p:nvSpPr>
        <p:spPr/>
        <p:txBody>
          <a:bodyPr/>
          <a:lstStyle/>
          <a:p>
            <a:r>
              <a:rPr lang="en-US"/>
              <a:t>A much cleaner approach</a:t>
            </a:r>
          </a:p>
          <a:p>
            <a:r>
              <a:rPr lang="en-US"/>
              <a:t>Everything is decoupled in theory</a:t>
            </a:r>
          </a:p>
        </p:txBody>
      </p:sp>
      <p:pic>
        <p:nvPicPr>
          <p:cNvPr id="5" name="Picture 4" descr="ESB.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268" y="1846894"/>
            <a:ext cx="7896209" cy="5988912"/>
          </a:xfrm>
          <a:prstGeom prst="rect">
            <a:avLst/>
          </a:prstGeom>
        </p:spPr>
      </p:pic>
    </p:spTree>
    <p:extLst>
      <p:ext uri="{BB962C8B-B14F-4D97-AF65-F5344CB8AC3E}">
        <p14:creationId xmlns:p14="http://schemas.microsoft.com/office/powerpoint/2010/main" val="2839581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Anti-Pattern: Point-to-Point Within an ESB</a:t>
            </a:r>
          </a:p>
        </p:txBody>
      </p:sp>
      <p:sp>
        <p:nvSpPr>
          <p:cNvPr id="3" name="Slide Number Placeholder 2"/>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a:solidFill>
                  <a:srgbClr val="BFBFBF"/>
                </a:solidFill>
                <a:latin typeface="Verdana"/>
                <a:ea typeface="Verdana"/>
                <a:cs typeface="Verdana"/>
                <a:sym typeface="Verdana"/>
              </a:rPr>
              <a:t>3</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idx="1"/>
          </p:nvPr>
        </p:nvSpPr>
        <p:spPr/>
        <p:txBody>
          <a:bodyPr/>
          <a:lstStyle/>
          <a:p>
            <a:r>
              <a:rPr lang="en-US"/>
              <a:t>When we look closer at many ESB implementations we see something like this.</a:t>
            </a:r>
          </a:p>
          <a:p>
            <a:r>
              <a:rPr lang="en-US"/>
              <a:t>What is the problem with this picture?</a:t>
            </a:r>
          </a:p>
          <a:p>
            <a:r>
              <a:rPr lang="en-US"/>
              <a:t>Is this better than traditional </a:t>
            </a:r>
            <a:br>
              <a:rPr lang="en-US"/>
            </a:br>
            <a:r>
              <a:rPr lang="en-US"/>
              <a:t>point-to-point integration?</a:t>
            </a:r>
          </a:p>
        </p:txBody>
      </p:sp>
      <p:pic>
        <p:nvPicPr>
          <p:cNvPr id="5" name="Picture 4" descr="point-to-point_in_ESB.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5171" y="2468681"/>
            <a:ext cx="4914900" cy="4864100"/>
          </a:xfrm>
          <a:prstGeom prst="rect">
            <a:avLst/>
          </a:prstGeom>
        </p:spPr>
      </p:pic>
    </p:spTree>
    <p:extLst>
      <p:ext uri="{BB962C8B-B14F-4D97-AF65-F5344CB8AC3E}">
        <p14:creationId xmlns:p14="http://schemas.microsoft.com/office/powerpoint/2010/main" val="4056886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Partial Pattern: Decoupling Integration Applications</a:t>
            </a:r>
          </a:p>
        </p:txBody>
      </p:sp>
      <p:sp>
        <p:nvSpPr>
          <p:cNvPr id="3" name="Slide Number Placeholder 2"/>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a:solidFill>
                  <a:srgbClr val="BFBFBF"/>
                </a:solidFill>
                <a:latin typeface="Verdana"/>
                <a:ea typeface="Verdana"/>
                <a:cs typeface="Verdana"/>
                <a:sym typeface="Verdana"/>
              </a:rPr>
              <a:t>4</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idx="1"/>
          </p:nvPr>
        </p:nvSpPr>
        <p:spPr/>
        <p:txBody>
          <a:bodyPr/>
          <a:lstStyle/>
          <a:p>
            <a:r>
              <a:rPr lang="en-US" dirty="0"/>
              <a:t>Getting closer, but </a:t>
            </a:r>
            <a:r>
              <a:rPr lang="en-US" dirty="0" smtClean="0"/>
              <a:t>how </a:t>
            </a:r>
            <a:r>
              <a:rPr lang="en-US" dirty="0"/>
              <a:t>will they communicate?</a:t>
            </a:r>
          </a:p>
          <a:p>
            <a:r>
              <a:rPr lang="en-US" dirty="0"/>
              <a:t>What about business processes?</a:t>
            </a:r>
          </a:p>
        </p:txBody>
      </p:sp>
      <p:pic>
        <p:nvPicPr>
          <p:cNvPr id="5" name="Picture 4" descr="Decoupling_application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1585" y="2173336"/>
            <a:ext cx="5317572" cy="5262610"/>
          </a:xfrm>
          <a:prstGeom prst="rect">
            <a:avLst/>
          </a:prstGeom>
        </p:spPr>
      </p:pic>
    </p:spTree>
    <p:extLst>
      <p:ext uri="{BB962C8B-B14F-4D97-AF65-F5344CB8AC3E}">
        <p14:creationId xmlns:p14="http://schemas.microsoft.com/office/powerpoint/2010/main" val="36182660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Orchestration of Decoupled Applications</a:t>
            </a:r>
          </a:p>
        </p:txBody>
      </p:sp>
      <p:sp>
        <p:nvSpPr>
          <p:cNvPr id="3" name="Slide Number Placeholder 2"/>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a:solidFill>
                  <a:srgbClr val="BFBFBF"/>
                </a:solidFill>
                <a:latin typeface="Verdana"/>
                <a:ea typeface="Verdana"/>
                <a:cs typeface="Verdana"/>
                <a:sym typeface="Verdana"/>
              </a:rPr>
              <a:t>5</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idx="1"/>
          </p:nvPr>
        </p:nvSpPr>
        <p:spPr/>
        <p:txBody>
          <a:bodyPr/>
          <a:lstStyle/>
          <a:p>
            <a:r>
              <a:rPr lang="en-US"/>
              <a:t>Adding an orchestration application allows us to cleanly decouple back-end systems</a:t>
            </a:r>
          </a:p>
          <a:p>
            <a:r>
              <a:rPr lang="en-US"/>
              <a:t>A single (logical) application controls the interation between integration applications</a:t>
            </a:r>
          </a:p>
          <a:p>
            <a:endParaRPr lang="en-US"/>
          </a:p>
        </p:txBody>
      </p:sp>
      <p:pic>
        <p:nvPicPr>
          <p:cNvPr id="6" name="Picture 5" descr="Decoupled_with_orchestr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863" y="1872191"/>
            <a:ext cx="6972300" cy="5435600"/>
          </a:xfrm>
          <a:prstGeom prst="rect">
            <a:avLst/>
          </a:prstGeom>
        </p:spPr>
      </p:pic>
    </p:spTree>
    <p:extLst>
      <p:ext uri="{BB962C8B-B14F-4D97-AF65-F5344CB8AC3E}">
        <p14:creationId xmlns:p14="http://schemas.microsoft.com/office/powerpoint/2010/main" val="1249389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Better Solution: Layered APIs</a:t>
            </a:r>
          </a:p>
        </p:txBody>
      </p:sp>
      <p:sp>
        <p:nvSpPr>
          <p:cNvPr id="3" name="Slide Number Placeholder 2"/>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a:solidFill>
                  <a:srgbClr val="BFBFBF"/>
                </a:solidFill>
                <a:latin typeface="Verdana"/>
                <a:ea typeface="Verdana"/>
                <a:cs typeface="Verdana"/>
                <a:sym typeface="Verdana"/>
              </a:rPr>
              <a:t>6</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idx="1"/>
          </p:nvPr>
        </p:nvSpPr>
        <p:spPr>
          <a:xfrm>
            <a:off x="609838" y="1138334"/>
            <a:ext cx="10958400" cy="5022900"/>
          </a:xfrm>
        </p:spPr>
        <p:txBody>
          <a:bodyPr/>
          <a:lstStyle/>
          <a:p>
            <a:r>
              <a:rPr lang="en-US"/>
              <a:t>Strategically introducing </a:t>
            </a:r>
            <a:br>
              <a:rPr lang="en-US"/>
            </a:br>
            <a:r>
              <a:rPr lang="en-US"/>
              <a:t>APIs into the integration </a:t>
            </a:r>
            <a:br>
              <a:rPr lang="en-US"/>
            </a:br>
            <a:r>
              <a:rPr lang="en-US"/>
              <a:t>space will help us realize </a:t>
            </a:r>
            <a:br>
              <a:rPr lang="en-US"/>
            </a:br>
            <a:r>
              <a:rPr lang="en-US"/>
              <a:t>many of the benefits of </a:t>
            </a:r>
            <a:br>
              <a:rPr lang="en-US"/>
            </a:br>
            <a:r>
              <a:rPr lang="en-US"/>
              <a:t>multi-tiered application </a:t>
            </a:r>
            <a:br>
              <a:rPr lang="en-US"/>
            </a:br>
            <a:r>
              <a:rPr lang="en-US"/>
              <a:t>architeture within the </a:t>
            </a:r>
            <a:br>
              <a:rPr lang="en-US"/>
            </a:br>
            <a:r>
              <a:rPr lang="en-US"/>
              <a:t>core of our IT departments</a:t>
            </a:r>
          </a:p>
        </p:txBody>
      </p:sp>
      <p:pic>
        <p:nvPicPr>
          <p:cNvPr id="5" name="Picture 4" descr="decoupled_with_api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638" y="402081"/>
            <a:ext cx="7577688" cy="7011276"/>
          </a:xfrm>
          <a:prstGeom prst="rect">
            <a:avLst/>
          </a:prstGeom>
        </p:spPr>
      </p:pic>
    </p:spTree>
    <p:extLst>
      <p:ext uri="{BB962C8B-B14F-4D97-AF65-F5344CB8AC3E}">
        <p14:creationId xmlns:p14="http://schemas.microsoft.com/office/powerpoint/2010/main" val="3268819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Mulesoft Corporate Template_DRAFT_0623">
  <a:themeElements>
    <a:clrScheme name="Mulesoft">
      <a:dk1>
        <a:srgbClr val="1D1D1C"/>
      </a:dk1>
      <a:lt1>
        <a:srgbClr val="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6087</TotalTime>
  <Words>194</Words>
  <Application>Microsoft Macintosh PowerPoint</Application>
  <PresentationFormat>Custom</PresentationFormat>
  <Paragraphs>30</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Open Sans</vt:lpstr>
      <vt:lpstr>Ubuntu</vt:lpstr>
      <vt:lpstr>Verdana</vt:lpstr>
      <vt:lpstr>Arial</vt:lpstr>
      <vt:lpstr>Mulesoft Corporate Template_DRAFT_0623</vt:lpstr>
      <vt:lpstr>Approach: Point-to-Point Integration</vt:lpstr>
      <vt:lpstr>Approach: Enterprise Service Bus </vt:lpstr>
      <vt:lpstr>Anti-Pattern: Point-to-Point Within an ESB</vt:lpstr>
      <vt:lpstr>Partial Pattern: Decoupling Integration Applications</vt:lpstr>
      <vt:lpstr>Orchestration of Decoupled Applications</vt:lpstr>
      <vt:lpstr>A Better Solution: Layered APIs</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Designing RESTful Services</dc:title>
  <cp:lastModifiedBy>Ryan Denney</cp:lastModifiedBy>
  <cp:revision>21</cp:revision>
  <dcterms:modified xsi:type="dcterms:W3CDTF">2017-09-12T15:03:57Z</dcterms:modified>
</cp:coreProperties>
</file>