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400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CBE2-7D59-7A4F-BE7F-8BE756C4836B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5C67-745C-F043-BAED-3FF497F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7025" y="2267507"/>
            <a:ext cx="2540101" cy="134583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Encrypted </a:t>
            </a:r>
            <a:r>
              <a:rPr lang="en-US" dirty="0" smtClean="0"/>
              <a:t>File Chain:</a:t>
            </a:r>
          </a:p>
          <a:p>
            <a:pPr algn="ctr"/>
            <a:r>
              <a:rPr lang="en-US" dirty="0" smtClean="0"/>
              <a:t>Pointers to chunks</a:t>
            </a:r>
          </a:p>
          <a:p>
            <a:pPr algn="ctr"/>
            <a:r>
              <a:rPr lang="en-US" dirty="0" smtClean="0"/>
              <a:t>Pointers to magic links</a:t>
            </a:r>
            <a:endParaRPr lang="en-US" dirty="0" smtClean="0"/>
          </a:p>
          <a:p>
            <a:pPr algn="ctr"/>
            <a:r>
              <a:rPr lang="en-US" dirty="0" smtClean="0"/>
              <a:t>HMAC(Chunk Pointers)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4785" y="3613340"/>
            <a:ext cx="1372240" cy="10876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56135" y="3623317"/>
            <a:ext cx="1" cy="10776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3197" y="3623317"/>
            <a:ext cx="0" cy="109686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7126" y="3623317"/>
            <a:ext cx="664222" cy="109686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07282" y="4720182"/>
            <a:ext cx="1328444" cy="7007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File Chunk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HMAC(Chunk)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8853" y="4700961"/>
            <a:ext cx="1277350" cy="7199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File Chunk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HMAC(Chunk)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700961"/>
            <a:ext cx="1328444" cy="7007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File Chunk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HMAC(Chunk)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1501" y="4720182"/>
            <a:ext cx="1328444" cy="7007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File Chunk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HMAC(Chunk)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2905" y="233589"/>
            <a:ext cx="2306529" cy="963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User 1 (Owner)Magic Link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 decryption keys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HMAC(Magic Link)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18735" y="488180"/>
            <a:ext cx="2306529" cy="7007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</a:t>
            </a:r>
            <a:r>
              <a:rPr lang="en-US" sz="1400" dirty="0" smtClean="0">
                <a:solidFill>
                  <a:srgbClr val="000000"/>
                </a:solidFill>
              </a:rPr>
              <a:t>User 2 Magic Link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 decryption keys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HMAC(Magic Link)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1792" y="496373"/>
            <a:ext cx="2306529" cy="7007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Encrypted </a:t>
            </a:r>
            <a:r>
              <a:rPr lang="en-US" sz="1400" dirty="0" smtClean="0">
                <a:solidFill>
                  <a:srgbClr val="000000"/>
                </a:solidFill>
              </a:rPr>
              <a:t>User 3 Magic Link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 decryption keys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HMAC(Magic Link)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28" idx="2"/>
          </p:cNvCxnSpPr>
          <p:nvPr/>
        </p:nvCxnSpPr>
        <p:spPr>
          <a:xfrm>
            <a:off x="1956170" y="1197139"/>
            <a:ext cx="1313846" cy="1070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4467076" y="1188945"/>
            <a:ext cx="0" cy="1078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5532750" y="1197138"/>
            <a:ext cx="1642307" cy="1070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788231" y="1164369"/>
            <a:ext cx="0" cy="1088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737126" y="1255534"/>
            <a:ext cx="1810187" cy="1167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25503" y="5971095"/>
            <a:ext cx="3211623" cy="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29144" y="5538242"/>
            <a:ext cx="23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Read in this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7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621" y="3708211"/>
            <a:ext cx="2484437" cy="143072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Sharer: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Creates: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Random magic link location (RMLL)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Random session key (RSK)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Random magic link HMAC key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4" idx="0"/>
            <a:endCxn id="7" idx="2"/>
          </p:cNvCxnSpPr>
          <p:nvPr/>
        </p:nvCxnSpPr>
        <p:spPr>
          <a:xfrm flipV="1">
            <a:off x="1662840" y="2741817"/>
            <a:ext cx="878865" cy="96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2840" y="1367879"/>
            <a:ext cx="1757729" cy="137393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/>
              <a:t>Randomly generated magic link. </a:t>
            </a:r>
          </a:p>
          <a:p>
            <a:r>
              <a:rPr lang="en-US" sz="1400" dirty="0" smtClean="0"/>
              <a:t>Contains:</a:t>
            </a:r>
          </a:p>
          <a:p>
            <a:r>
              <a:rPr lang="en-US" sz="1400" dirty="0" smtClean="0"/>
              <a:t>Filechain location</a:t>
            </a:r>
            <a:endParaRPr lang="en-US" sz="1400" dirty="0" smtClean="0"/>
          </a:p>
          <a:p>
            <a:r>
              <a:rPr lang="en-US" sz="1400" dirty="0" smtClean="0"/>
              <a:t>Filechain keys</a:t>
            </a:r>
          </a:p>
          <a:p>
            <a:r>
              <a:rPr lang="en-US" sz="1400" dirty="0" smtClean="0"/>
              <a:t>HMAC(Magic Link)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082949" y="468181"/>
            <a:ext cx="1400071" cy="56836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/>
              <a:t>Filechain to be shared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7" idx="0"/>
            <a:endCxn id="11" idx="2"/>
          </p:cNvCxnSpPr>
          <p:nvPr/>
        </p:nvCxnSpPr>
        <p:spPr>
          <a:xfrm flipV="1">
            <a:off x="2541705" y="1036547"/>
            <a:ext cx="2241280" cy="331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80815" y="3664413"/>
            <a:ext cx="2175144" cy="14745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Receiver:</a:t>
            </a:r>
          </a:p>
          <a:p>
            <a:r>
              <a:rPr lang="en-US" sz="1400" dirty="0" smtClean="0"/>
              <a:t>Creates:</a:t>
            </a:r>
          </a:p>
          <a:p>
            <a:r>
              <a:rPr lang="en-US" sz="1400" dirty="0" smtClean="0"/>
              <a:t>Deterministic magic link location</a:t>
            </a:r>
          </a:p>
          <a:p>
            <a:r>
              <a:rPr lang="en-US" sz="1400" dirty="0" smtClean="0"/>
              <a:t>Deterministic magic link HMAC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474357" y="1470073"/>
            <a:ext cx="1812915" cy="127174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dirty="0" smtClean="0"/>
              <a:t>New Magic Link:</a:t>
            </a:r>
          </a:p>
          <a:p>
            <a:r>
              <a:rPr lang="en-US" sz="1400" dirty="0" smtClean="0"/>
              <a:t>Contains:</a:t>
            </a:r>
          </a:p>
          <a:p>
            <a:r>
              <a:rPr lang="en-US" sz="1400" dirty="0" smtClean="0"/>
              <a:t>Filechain location</a:t>
            </a:r>
          </a:p>
          <a:p>
            <a:r>
              <a:rPr lang="en-US" sz="1400" dirty="0" smtClean="0"/>
              <a:t>Filechain keys</a:t>
            </a:r>
          </a:p>
          <a:p>
            <a:r>
              <a:rPr lang="en-US" sz="1400" dirty="0" smtClean="0"/>
              <a:t>HMAC(Magic Link) 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40" idx="0"/>
            <a:endCxn id="11" idx="2"/>
          </p:cNvCxnSpPr>
          <p:nvPr/>
        </p:nvCxnSpPr>
        <p:spPr>
          <a:xfrm flipH="1" flipV="1">
            <a:off x="4782985" y="1036547"/>
            <a:ext cx="1597830" cy="43352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0"/>
            <a:endCxn id="40" idx="2"/>
          </p:cNvCxnSpPr>
          <p:nvPr/>
        </p:nvCxnSpPr>
        <p:spPr>
          <a:xfrm flipH="1" flipV="1">
            <a:off x="6380815" y="2741816"/>
            <a:ext cx="1087572" cy="92259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3"/>
            <a:endCxn id="39" idx="1"/>
          </p:cNvCxnSpPr>
          <p:nvPr/>
        </p:nvCxnSpPr>
        <p:spPr>
          <a:xfrm flipV="1">
            <a:off x="2905058" y="4401676"/>
            <a:ext cx="3475757" cy="21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51041" y="4477026"/>
            <a:ext cx="33297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Sent:</a:t>
            </a:r>
          </a:p>
          <a:p>
            <a:r>
              <a:rPr lang="en-US" sz="1400" dirty="0" smtClean="0"/>
              <a:t>(E(msg,RSK), E(RSK, PubKey), Signature)</a:t>
            </a:r>
          </a:p>
          <a:p>
            <a:r>
              <a:rPr lang="en-US" sz="1400" dirty="0" smtClean="0"/>
              <a:t>Where:</a:t>
            </a:r>
          </a:p>
          <a:p>
            <a:r>
              <a:rPr lang="en-US" sz="1400" dirty="0" smtClean="0"/>
              <a:t>msg = (RMLL|ML_Key|ML_HMACKey)</a:t>
            </a:r>
          </a:p>
          <a:p>
            <a:r>
              <a:rPr lang="en-US" sz="1400" dirty="0" smtClean="0"/>
              <a:t>Signature = E(Hash(msg), Private Sign Key)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6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204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Tamsil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 Tamsil</dc:creator>
  <cp:lastModifiedBy>Rizal Tamsil</cp:lastModifiedBy>
  <cp:revision>5</cp:revision>
  <dcterms:created xsi:type="dcterms:W3CDTF">2019-11-02T05:06:34Z</dcterms:created>
  <dcterms:modified xsi:type="dcterms:W3CDTF">2019-11-05T04:46:16Z</dcterms:modified>
</cp:coreProperties>
</file>