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6" r:id="rId3"/>
    <p:sldId id="257" r:id="rId4"/>
    <p:sldId id="309" r:id="rId5"/>
    <p:sldId id="308" r:id="rId6"/>
    <p:sldId id="307" r:id="rId7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3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93220-14F5-4FC3-8EC1-B0611810A0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E80D-A376-46EF-99C3-FB1DADBCA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Integration Test Reports</a:t>
            </a:r>
            <a:br>
              <a:rPr lang="en-US" sz="3200" dirty="0" smtClean="0"/>
            </a:br>
            <a:r>
              <a:rPr lang="en-US" sz="3200" dirty="0" smtClean="0"/>
              <a:t>for</a:t>
            </a:r>
            <a:br>
              <a:rPr lang="en-US" sz="3200" dirty="0" smtClean="0"/>
            </a:br>
            <a:r>
              <a:rPr lang="en-US" sz="3200" dirty="0" err="1" smtClean="0"/>
              <a:t>ArcLight</a:t>
            </a:r>
            <a:r>
              <a:rPr lang="en-US" sz="3200" dirty="0" smtClean="0"/>
              <a:t> Automation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Michael Wolff</a:t>
            </a:r>
          </a:p>
          <a:p>
            <a:r>
              <a:rPr lang="en-US" dirty="0" smtClean="0"/>
              <a:t>February 29,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Revision: </a:t>
            </a:r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801994"/>
              </p:ext>
            </p:extLst>
          </p:nvPr>
        </p:nvGraphicFramePr>
        <p:xfrm>
          <a:off x="457200" y="1600200"/>
          <a:ext cx="8229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4478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Summary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8/31/2015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Check-in. Integration Test Report for Milestone</a:t>
                      </a:r>
                      <a:r>
                        <a:rPr lang="en-US" sz="1200" baseline="0" dirty="0" smtClean="0"/>
                        <a:t> #5 – Map Test Use Case Automation.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1/18/2016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</a:t>
                      </a:r>
                      <a:r>
                        <a:rPr lang="en-US" sz="1200" baseline="0" dirty="0" smtClean="0"/>
                        <a:t> Report for Milestone #8 -  AL1 4.3  selected status Use Case Enhancements Automation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2/29/2016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</a:t>
                      </a:r>
                      <a:r>
                        <a:rPr lang="en-US" sz="1200" baseline="0" dirty="0" smtClean="0"/>
                        <a:t> Report for Milestone </a:t>
                      </a:r>
                      <a:r>
                        <a:rPr lang="en-US" sz="1200" baseline="0" dirty="0" smtClean="0"/>
                        <a:t>#11-Reda and unified architecture Enhancements Automation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Integration Test Report contains summary reports documenting the completion of Interim Milestones (specifically, #5, #8, and #11) relating to completed functionality as called out in the Statement of Work between </a:t>
            </a:r>
            <a:r>
              <a:rPr lang="en-US" dirty="0" err="1" smtClean="0"/>
              <a:t>ViaSat</a:t>
            </a:r>
            <a:r>
              <a:rPr lang="en-US" dirty="0" smtClean="0"/>
              <a:t> and Contractor for </a:t>
            </a:r>
            <a:r>
              <a:rPr lang="en-US" dirty="0" err="1" smtClean="0"/>
              <a:t>ArcLight</a:t>
            </a:r>
            <a:r>
              <a:rPr lang="en-US" dirty="0" smtClean="0"/>
              <a:t> Automation.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Report MS-11</a:t>
            </a:r>
            <a:br>
              <a:rPr lang="en-US" dirty="0" smtClean="0"/>
            </a:br>
            <a:r>
              <a:rPr lang="en-US" dirty="0" smtClean="0"/>
              <a:t>(2/29/2016)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Milestone #11</a:t>
            </a:r>
          </a:p>
          <a:p>
            <a:pPr lvl="2"/>
            <a:r>
              <a:rPr lang="en-US" dirty="0" smtClean="0"/>
              <a:t>Integration Test Report for </a:t>
            </a:r>
            <a:r>
              <a:rPr lang="en-US" dirty="0" err="1" smtClean="0"/>
              <a:t>ReDa</a:t>
            </a:r>
            <a:r>
              <a:rPr lang="en-US" dirty="0" smtClean="0"/>
              <a:t> and unified architecture Enhancements Automation</a:t>
            </a:r>
            <a:endParaRPr lang="en-US" dirty="0" smtClean="0"/>
          </a:p>
          <a:p>
            <a:r>
              <a:rPr lang="en-US" dirty="0" smtClean="0"/>
              <a:t>Completion</a:t>
            </a:r>
          </a:p>
          <a:p>
            <a:pPr lvl="1"/>
            <a:r>
              <a:rPr lang="en-US" dirty="0" smtClean="0"/>
              <a:t>Feb 29, 2016</a:t>
            </a:r>
          </a:p>
          <a:p>
            <a:r>
              <a:rPr lang="en-US" dirty="0" smtClean="0"/>
              <a:t>Software </a:t>
            </a:r>
          </a:p>
          <a:p>
            <a:pPr lvl="1"/>
            <a:r>
              <a:rPr lang="en-US" dirty="0" smtClean="0"/>
              <a:t>Files archived to Perforce, Change-list </a:t>
            </a:r>
            <a:r>
              <a:rPr lang="en-US" dirty="0" smtClean="0"/>
              <a:t>#1118977</a:t>
            </a:r>
            <a:endParaRPr lang="en-US" dirty="0" smtClean="0"/>
          </a:p>
          <a:p>
            <a:r>
              <a:rPr lang="en-US" dirty="0" smtClean="0"/>
              <a:t>Documentation </a:t>
            </a:r>
          </a:p>
          <a:p>
            <a:pPr lvl="1"/>
            <a:r>
              <a:rPr lang="en-US" dirty="0" smtClean="0"/>
              <a:t>Perforce Change-list #1119172</a:t>
            </a:r>
          </a:p>
          <a:p>
            <a:pPr lvl="1"/>
            <a:r>
              <a:rPr lang="en-US" dirty="0" smtClean="0"/>
              <a:t>updated to as-built</a:t>
            </a:r>
          </a:p>
          <a:p>
            <a:pPr lvl="1"/>
            <a:r>
              <a:rPr lang="en-US" dirty="0" smtClean="0"/>
              <a:t>SDD</a:t>
            </a:r>
          </a:p>
          <a:p>
            <a:pPr lvl="1"/>
            <a:r>
              <a:rPr lang="en-US" dirty="0" smtClean="0"/>
              <a:t>User Manual</a:t>
            </a:r>
          </a:p>
          <a:p>
            <a:pPr lvl="1"/>
            <a:r>
              <a:rPr lang="en-US" dirty="0" smtClean="0"/>
              <a:t>Bug List Status</a:t>
            </a:r>
          </a:p>
          <a:p>
            <a:r>
              <a:rPr lang="en-US" dirty="0" smtClean="0"/>
              <a:t>Enhancements &amp; Impacts</a:t>
            </a:r>
          </a:p>
          <a:p>
            <a:pPr lvl="1"/>
            <a:r>
              <a:rPr lang="en-US" dirty="0" err="1" smtClean="0"/>
              <a:t>ReDa</a:t>
            </a:r>
            <a:r>
              <a:rPr lang="en-US" dirty="0" smtClean="0"/>
              <a:t> webpages</a:t>
            </a:r>
          </a:p>
          <a:p>
            <a:pPr lvl="1"/>
            <a:r>
              <a:rPr lang="en-US" dirty="0" smtClean="0"/>
              <a:t>Test Utilities Menu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Features Demonstrated</a:t>
            </a:r>
          </a:p>
          <a:p>
            <a:pPr lvl="1"/>
            <a:r>
              <a:rPr lang="en-US" dirty="0" smtClean="0"/>
              <a:t>GUI Controlled</a:t>
            </a:r>
          </a:p>
          <a:p>
            <a:pPr lvl="2"/>
            <a:r>
              <a:rPr lang="en-US" dirty="0" smtClean="0"/>
              <a:t>Accessible from main menu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2"/>
            <a:r>
              <a:rPr lang="en-US" dirty="0" smtClean="0"/>
              <a:t>Database updated with terminal name to provide in use status</a:t>
            </a:r>
          </a:p>
          <a:p>
            <a:pPr lvl="1"/>
            <a:r>
              <a:rPr lang="en-US" dirty="0" smtClean="0"/>
              <a:t>Test Launch/Execution</a:t>
            </a:r>
          </a:p>
          <a:p>
            <a:pPr lvl="2"/>
            <a:r>
              <a:rPr lang="en-US" dirty="0" smtClean="0"/>
              <a:t>running/complete status added to </a:t>
            </a:r>
            <a:r>
              <a:rPr lang="en-US" dirty="0" err="1" smtClean="0"/>
              <a:t>GroupInfo</a:t>
            </a:r>
            <a:r>
              <a:rPr lang="en-US" dirty="0" smtClean="0"/>
              <a:t> for “instant” status</a:t>
            </a:r>
          </a:p>
          <a:p>
            <a:pPr lvl="2"/>
            <a:r>
              <a:rPr lang="en-US" dirty="0" err="1" smtClean="0"/>
              <a:t>StationName</a:t>
            </a:r>
            <a:r>
              <a:rPr lang="en-US" dirty="0" smtClean="0"/>
              <a:t> set to “terminal_&lt;#&gt;” or terminal_&lt;#&gt;_MAP”</a:t>
            </a:r>
          </a:p>
          <a:p>
            <a:pPr lvl="1"/>
            <a:r>
              <a:rPr lang="en-US" dirty="0"/>
              <a:t>Test Utilities</a:t>
            </a:r>
          </a:p>
          <a:p>
            <a:pPr lvl="2"/>
            <a:r>
              <a:rPr lang="en-US" dirty="0"/>
              <a:t>Test Report utility for generating map bundle test report.</a:t>
            </a:r>
          </a:p>
          <a:p>
            <a:pPr lvl="1"/>
            <a:r>
              <a:rPr lang="en-US" dirty="0" err="1" smtClean="0"/>
              <a:t>ReDa</a:t>
            </a:r>
            <a:r>
              <a:rPr lang="en-US" dirty="0" smtClean="0"/>
              <a:t> (Test Results)</a:t>
            </a:r>
          </a:p>
          <a:p>
            <a:pPr lvl="2"/>
            <a:r>
              <a:rPr lang="en-US" dirty="0" err="1" smtClean="0"/>
              <a:t>ReDa</a:t>
            </a:r>
            <a:r>
              <a:rPr lang="en-US" dirty="0" smtClean="0"/>
              <a:t> status screen </a:t>
            </a:r>
            <a:r>
              <a:rPr lang="en-US" dirty="0" smtClean="0"/>
              <a:t>reflects status of </a:t>
            </a:r>
            <a:r>
              <a:rPr lang="en-US" dirty="0" err="1" smtClean="0"/>
              <a:t>StationName</a:t>
            </a:r>
            <a:endParaRPr lang="en-US" dirty="0" smtClean="0"/>
          </a:p>
          <a:p>
            <a:pPr lvl="2"/>
            <a:r>
              <a:rPr lang="en-US" dirty="0" smtClean="0"/>
              <a:t>Upload single zip file through </a:t>
            </a:r>
            <a:r>
              <a:rPr lang="en-US" dirty="0" err="1" smtClean="0"/>
              <a:t>Reda</a:t>
            </a:r>
            <a:r>
              <a:rPr lang="en-US" dirty="0" smtClean="0"/>
              <a:t> Results</a:t>
            </a:r>
          </a:p>
          <a:p>
            <a:pPr lvl="2"/>
            <a:r>
              <a:rPr lang="en-US" dirty="0" smtClean="0"/>
              <a:t>Report screens available, but test scripts not fully instrumented with </a:t>
            </a:r>
            <a:r>
              <a:rPr lang="en-US" dirty="0" err="1" smtClean="0"/>
              <a:t>ReDa</a:t>
            </a:r>
            <a:r>
              <a:rPr lang="en-US" dirty="0" smtClean="0"/>
              <a:t> test status calls</a:t>
            </a:r>
          </a:p>
        </p:txBody>
      </p:sp>
    </p:spTree>
    <p:extLst>
      <p:ext uri="{BB962C8B-B14F-4D97-AF65-F5344CB8AC3E}">
        <p14:creationId xmlns:p14="http://schemas.microsoft.com/office/powerpoint/2010/main" val="160192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Report MS-8</a:t>
            </a:r>
            <a:br>
              <a:rPr lang="en-US" dirty="0" smtClean="0"/>
            </a:br>
            <a:r>
              <a:rPr lang="en-US" dirty="0" smtClean="0"/>
              <a:t>(1/18/2016)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400" dirty="0" smtClean="0"/>
              <a:t>Identification</a:t>
            </a:r>
          </a:p>
          <a:p>
            <a:pPr lvl="1"/>
            <a:r>
              <a:rPr lang="en-US" sz="2900" dirty="0" smtClean="0"/>
              <a:t>Milestone #8</a:t>
            </a:r>
          </a:p>
          <a:p>
            <a:pPr lvl="2"/>
            <a:r>
              <a:rPr lang="en-US" sz="2500" dirty="0" smtClean="0"/>
              <a:t>Integration Test Report for AL1 4.3 selected status Use Case Enhancements Automation</a:t>
            </a:r>
          </a:p>
          <a:p>
            <a:r>
              <a:rPr lang="en-US" sz="3400" dirty="0" smtClean="0"/>
              <a:t>Completion</a:t>
            </a:r>
          </a:p>
          <a:p>
            <a:pPr lvl="1"/>
            <a:r>
              <a:rPr lang="en-US" sz="2900" dirty="0" smtClean="0"/>
              <a:t>Jan 18, 2016</a:t>
            </a:r>
          </a:p>
          <a:p>
            <a:r>
              <a:rPr lang="en-US" sz="3400" dirty="0" smtClean="0"/>
              <a:t>Software </a:t>
            </a:r>
          </a:p>
          <a:p>
            <a:pPr lvl="1"/>
            <a:r>
              <a:rPr lang="en-US" sz="2900" dirty="0" smtClean="0"/>
              <a:t>Files archived to Perforce, Change-list #1096875</a:t>
            </a:r>
          </a:p>
          <a:p>
            <a:r>
              <a:rPr lang="en-US" sz="3400" dirty="0" smtClean="0"/>
              <a:t>Documentation </a:t>
            </a:r>
          </a:p>
          <a:p>
            <a:pPr lvl="1"/>
            <a:r>
              <a:rPr lang="en-US" sz="2900" dirty="0" smtClean="0"/>
              <a:t>Perforce Change-list #1096725</a:t>
            </a:r>
          </a:p>
          <a:p>
            <a:pPr lvl="1"/>
            <a:r>
              <a:rPr lang="en-US" sz="2900" dirty="0" smtClean="0"/>
              <a:t>updated to as-built</a:t>
            </a:r>
          </a:p>
          <a:p>
            <a:pPr lvl="1"/>
            <a:r>
              <a:rPr lang="en-US" sz="2900" dirty="0" smtClean="0"/>
              <a:t>SSDD</a:t>
            </a:r>
          </a:p>
          <a:p>
            <a:pPr lvl="1"/>
            <a:r>
              <a:rPr lang="en-US" sz="2900" dirty="0" smtClean="0"/>
              <a:t>SDD</a:t>
            </a:r>
          </a:p>
          <a:p>
            <a:pPr lvl="1"/>
            <a:r>
              <a:rPr lang="en-US" sz="2900" dirty="0" smtClean="0"/>
              <a:t>User Manual</a:t>
            </a:r>
          </a:p>
          <a:p>
            <a:pPr lvl="1"/>
            <a:r>
              <a:rPr lang="en-US" sz="2900" dirty="0" smtClean="0"/>
              <a:t>Bug List Status</a:t>
            </a:r>
          </a:p>
          <a:p>
            <a:r>
              <a:rPr lang="en-US" sz="3400" dirty="0" smtClean="0"/>
              <a:t>Enhancements &amp; Impacts</a:t>
            </a:r>
          </a:p>
          <a:p>
            <a:pPr lvl="1"/>
            <a:r>
              <a:rPr lang="en-US" sz="2900" dirty="0" smtClean="0"/>
              <a:t>Syslog post-processing</a:t>
            </a:r>
          </a:p>
          <a:p>
            <a:pPr lvl="1"/>
            <a:r>
              <a:rPr lang="en-US" sz="2900" dirty="0" smtClean="0"/>
              <a:t>Map Bundle testing support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mtClean="0"/>
              <a:t>Features Demonstrated</a:t>
            </a:r>
          </a:p>
          <a:p>
            <a:pPr lvl="1"/>
            <a:r>
              <a:rPr lang="en-US" smtClean="0"/>
              <a:t>GUI Controlled</a:t>
            </a:r>
          </a:p>
          <a:p>
            <a:pPr lvl="1"/>
            <a:r>
              <a:rPr lang="en-US" smtClean="0"/>
              <a:t>Configuration</a:t>
            </a:r>
          </a:p>
          <a:p>
            <a:pPr lvl="2"/>
            <a:r>
              <a:rPr lang="en-US" smtClean="0"/>
              <a:t>NMS, Terminal , RTNMS</a:t>
            </a:r>
          </a:p>
          <a:p>
            <a:pPr lvl="1"/>
            <a:r>
              <a:rPr lang="en-US" smtClean="0"/>
              <a:t>Test Launch/Execution</a:t>
            </a:r>
          </a:p>
          <a:p>
            <a:pPr lvl="2"/>
            <a:r>
              <a:rPr lang="en-US" smtClean="0"/>
              <a:t>NMSPM/Terminal Collection</a:t>
            </a:r>
          </a:p>
          <a:p>
            <a:pPr lvl="3"/>
            <a:r>
              <a:rPr lang="en-US" smtClean="0"/>
              <a:t>Start</a:t>
            </a:r>
          </a:p>
          <a:p>
            <a:pPr lvl="3"/>
            <a:r>
              <a:rPr lang="en-US" smtClean="0"/>
              <a:t>Stop</a:t>
            </a:r>
          </a:p>
          <a:p>
            <a:pPr lvl="2"/>
            <a:r>
              <a:rPr lang="en-US" smtClean="0"/>
              <a:t>NMS VMT Commands</a:t>
            </a:r>
          </a:p>
          <a:p>
            <a:pPr lvl="2"/>
            <a:r>
              <a:rPr lang="en-US" smtClean="0"/>
              <a:t>Supports multiple Group  execution from single click</a:t>
            </a:r>
          </a:p>
          <a:p>
            <a:pPr lvl="1"/>
            <a:r>
              <a:rPr lang="en-US" smtClean="0"/>
              <a:t>Test Results</a:t>
            </a:r>
          </a:p>
          <a:p>
            <a:pPr lvl="2"/>
            <a:r>
              <a:rPr lang="en-US" smtClean="0"/>
              <a:t>Upload through Web GUI Interface</a:t>
            </a:r>
          </a:p>
          <a:p>
            <a:pPr lvl="2"/>
            <a:r>
              <a:rPr lang="en-US" smtClean="0"/>
              <a:t>CSV format of Terminal and NMSPM VMT status periodic samples</a:t>
            </a:r>
          </a:p>
          <a:p>
            <a:pPr lvl="3"/>
            <a:r>
              <a:rPr lang="en-US" smtClean="0"/>
              <a:t>Export Screen for custom time periods</a:t>
            </a:r>
          </a:p>
          <a:p>
            <a:pPr lvl="2"/>
            <a:r>
              <a:rPr lang="en-US" smtClean="0"/>
              <a:t>NMSPM RL/FL Charts in  .png files </a:t>
            </a:r>
          </a:p>
          <a:p>
            <a:pPr lvl="2"/>
            <a:r>
              <a:rPr lang="en-US" smtClean="0"/>
              <a:t>RTNMS &amp; Terminal Syslog files</a:t>
            </a:r>
          </a:p>
          <a:p>
            <a:pPr lvl="3"/>
            <a:r>
              <a:rPr lang="en-US" smtClean="0"/>
              <a:t>Post Processed  into CSV representing “trigger” events</a:t>
            </a:r>
          </a:p>
          <a:p>
            <a:pPr lvl="1"/>
            <a:r>
              <a:rPr lang="en-US" smtClean="0"/>
              <a:t>Supports</a:t>
            </a:r>
          </a:p>
          <a:p>
            <a:pPr lvl="2"/>
            <a:r>
              <a:rPr lang="en-US" smtClean="0"/>
              <a:t>VMBR</a:t>
            </a:r>
          </a:p>
          <a:p>
            <a:pPr lvl="2"/>
            <a:r>
              <a:rPr lang="en-US" smtClean="0"/>
              <a:t>MBR-4020</a:t>
            </a:r>
          </a:p>
          <a:p>
            <a:pPr lvl="2"/>
            <a:r>
              <a:rPr lang="en-US" smtClean="0"/>
              <a:t>NMSPM through NMS</a:t>
            </a:r>
          </a:p>
          <a:p>
            <a:pPr lvl="2"/>
            <a:r>
              <a:rPr lang="en-US" smtClean="0"/>
              <a:t>Multiple Versions</a:t>
            </a:r>
          </a:p>
          <a:p>
            <a:pPr lvl="1"/>
            <a:r>
              <a:rPr lang="en-US" smtClean="0"/>
              <a:t>Used for 4.2 and 4.3 test results</a:t>
            </a:r>
          </a:p>
          <a:p>
            <a:pPr lvl="2"/>
            <a:r>
              <a:rPr lang="en-US" smtClean="0"/>
              <a:t>NLG, BRL, CRL, etc.</a:t>
            </a:r>
          </a:p>
          <a:p>
            <a:pPr lvl="1"/>
            <a:r>
              <a:rPr lang="en-US" smtClean="0"/>
              <a:t>VMs &amp; Groups pre-configured for all lab Terminal VLANs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45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Report MS-5</a:t>
            </a:r>
            <a:br>
              <a:rPr lang="en-US" dirty="0" smtClean="0"/>
            </a:br>
            <a:r>
              <a:rPr lang="en-US" dirty="0" smtClean="0"/>
              <a:t>(8/31/2015)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Identification</a:t>
            </a:r>
          </a:p>
          <a:p>
            <a:pPr lvl="1"/>
            <a:r>
              <a:rPr lang="en-US" sz="1400" dirty="0" smtClean="0"/>
              <a:t>Milestone #5</a:t>
            </a:r>
          </a:p>
          <a:p>
            <a:pPr lvl="2"/>
            <a:r>
              <a:rPr lang="en-US" sz="1200" dirty="0" smtClean="0"/>
              <a:t>Integration Test Report for Map Test Use Case Automation</a:t>
            </a:r>
          </a:p>
          <a:p>
            <a:r>
              <a:rPr lang="en-US" sz="1600" dirty="0" smtClean="0"/>
              <a:t>Completion</a:t>
            </a:r>
          </a:p>
          <a:p>
            <a:pPr lvl="1"/>
            <a:r>
              <a:rPr lang="en-US" sz="1400" dirty="0" smtClean="0"/>
              <a:t>August 31, 2015</a:t>
            </a:r>
          </a:p>
          <a:p>
            <a:r>
              <a:rPr lang="en-US" sz="1600" dirty="0"/>
              <a:t>Software </a:t>
            </a:r>
            <a:endParaRPr lang="en-US" sz="1600" dirty="0" smtClean="0"/>
          </a:p>
          <a:p>
            <a:pPr lvl="1"/>
            <a:r>
              <a:rPr lang="en-US" sz="1400" dirty="0" smtClean="0"/>
              <a:t>Files archived to Perforce</a:t>
            </a:r>
            <a:r>
              <a:rPr lang="en-US" sz="1400" dirty="0"/>
              <a:t>, Change-list #103974</a:t>
            </a:r>
          </a:p>
          <a:p>
            <a:r>
              <a:rPr lang="en-US" sz="1600" dirty="0"/>
              <a:t>Documentation </a:t>
            </a:r>
            <a:endParaRPr lang="en-US" sz="1600" dirty="0" smtClean="0"/>
          </a:p>
          <a:p>
            <a:pPr lvl="1"/>
            <a:r>
              <a:rPr lang="en-US" sz="1400" dirty="0"/>
              <a:t>Perforce Change-list #1039862</a:t>
            </a:r>
          </a:p>
          <a:p>
            <a:pPr lvl="1"/>
            <a:r>
              <a:rPr lang="en-US" sz="1400" dirty="0" smtClean="0"/>
              <a:t>updated </a:t>
            </a:r>
            <a:r>
              <a:rPr lang="en-US" sz="1400" dirty="0"/>
              <a:t>to as-built</a:t>
            </a:r>
          </a:p>
          <a:p>
            <a:pPr lvl="1"/>
            <a:r>
              <a:rPr lang="en-US" sz="1400" dirty="0" smtClean="0"/>
              <a:t>SSDD</a:t>
            </a:r>
            <a:endParaRPr lang="en-US" sz="1400" dirty="0"/>
          </a:p>
          <a:p>
            <a:pPr lvl="1"/>
            <a:r>
              <a:rPr lang="en-US" sz="1400" dirty="0"/>
              <a:t>SDD</a:t>
            </a:r>
          </a:p>
          <a:p>
            <a:pPr lvl="1"/>
            <a:r>
              <a:rPr lang="en-US" sz="1400" dirty="0"/>
              <a:t>MS-Project</a:t>
            </a:r>
          </a:p>
          <a:p>
            <a:pPr lvl="1"/>
            <a:r>
              <a:rPr lang="en-US" sz="1400" dirty="0"/>
              <a:t>Bug List </a:t>
            </a:r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Features Demonstrated</a:t>
            </a:r>
          </a:p>
          <a:p>
            <a:pPr lvl="1"/>
            <a:r>
              <a:rPr lang="en-US" dirty="0" smtClean="0"/>
              <a:t>GUI Controlled</a:t>
            </a:r>
          </a:p>
          <a:p>
            <a:pPr lvl="1"/>
            <a:r>
              <a:rPr lang="en-US" dirty="0" smtClean="0"/>
              <a:t>Dedicated Hub (FL-only)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2"/>
            <a:r>
              <a:rPr lang="en-US" dirty="0" smtClean="0"/>
              <a:t>Accepts </a:t>
            </a:r>
            <a:r>
              <a:rPr lang="en-US" dirty="0" err="1" smtClean="0"/>
              <a:t>zipfile</a:t>
            </a:r>
            <a:r>
              <a:rPr lang="en-US" dirty="0" smtClean="0"/>
              <a:t> and generates all Coordinates, </a:t>
            </a:r>
            <a:r>
              <a:rPr lang="en-US" dirty="0" err="1" smtClean="0"/>
              <a:t>kml</a:t>
            </a:r>
            <a:r>
              <a:rPr lang="en-US" dirty="0" smtClean="0"/>
              <a:t>, md5 extracted files </a:t>
            </a:r>
          </a:p>
          <a:p>
            <a:pPr lvl="1"/>
            <a:r>
              <a:rPr lang="en-US" dirty="0" smtClean="0"/>
              <a:t>Test Launch/Execution</a:t>
            </a:r>
          </a:p>
          <a:p>
            <a:pPr lvl="2"/>
            <a:r>
              <a:rPr lang="en-US" dirty="0" smtClean="0"/>
              <a:t>Terminal Upload</a:t>
            </a:r>
          </a:p>
          <a:p>
            <a:pPr lvl="2"/>
            <a:r>
              <a:rPr lang="en-US" dirty="0" smtClean="0"/>
              <a:t>Trickle</a:t>
            </a:r>
          </a:p>
          <a:p>
            <a:pPr lvl="2"/>
            <a:r>
              <a:rPr lang="en-US" dirty="0" smtClean="0"/>
              <a:t>FL Lock</a:t>
            </a:r>
          </a:p>
          <a:p>
            <a:pPr lvl="2"/>
            <a:r>
              <a:rPr lang="en-US" dirty="0" smtClean="0"/>
              <a:t>Precedence</a:t>
            </a:r>
          </a:p>
          <a:p>
            <a:pPr lvl="2"/>
            <a:r>
              <a:rPr lang="en-US" dirty="0" smtClean="0"/>
              <a:t>Supports multiple Group (Beam, Bundle) execution from single click</a:t>
            </a:r>
          </a:p>
          <a:p>
            <a:pPr lvl="1"/>
            <a:r>
              <a:rPr lang="en-US" dirty="0" smtClean="0"/>
              <a:t>Test Results</a:t>
            </a:r>
          </a:p>
          <a:p>
            <a:pPr lvl="2"/>
            <a:r>
              <a:rPr lang="en-US" dirty="0" smtClean="0"/>
              <a:t>Pdf, .</a:t>
            </a:r>
            <a:r>
              <a:rPr lang="en-US" dirty="0" err="1" smtClean="0"/>
              <a:t>png</a:t>
            </a:r>
            <a:r>
              <a:rPr lang="en-US" dirty="0" smtClean="0"/>
              <a:t> screenshots, results test file</a:t>
            </a:r>
          </a:p>
          <a:p>
            <a:pPr lvl="2"/>
            <a:r>
              <a:rPr lang="en-US" dirty="0" smtClean="0"/>
              <a:t>Upload through Web GUI Interface</a:t>
            </a:r>
          </a:p>
          <a:p>
            <a:pPr lvl="2"/>
            <a:r>
              <a:rPr lang="en-US" dirty="0" smtClean="0"/>
              <a:t>Nearly one-to-one mapping to Excel test report Excel  template (by hand)</a:t>
            </a:r>
          </a:p>
          <a:p>
            <a:pPr lvl="1"/>
            <a:r>
              <a:rPr lang="en-US" dirty="0" smtClean="0"/>
              <a:t>Supports</a:t>
            </a:r>
          </a:p>
          <a:p>
            <a:pPr lvl="2"/>
            <a:r>
              <a:rPr lang="en-US" dirty="0" smtClean="0"/>
              <a:t>signed/unsigned</a:t>
            </a:r>
          </a:p>
          <a:p>
            <a:pPr lvl="2"/>
            <a:r>
              <a:rPr lang="en-US" dirty="0" smtClean="0"/>
              <a:t>VMBR</a:t>
            </a:r>
          </a:p>
          <a:p>
            <a:pPr lvl="2"/>
            <a:r>
              <a:rPr lang="en-US" dirty="0" smtClean="0"/>
              <a:t>MBR-4020</a:t>
            </a:r>
          </a:p>
          <a:p>
            <a:pPr lvl="1"/>
            <a:r>
              <a:rPr lang="en-US" dirty="0" smtClean="0"/>
              <a:t>Used to fully test Map Bundle v109.1 </a:t>
            </a:r>
          </a:p>
          <a:p>
            <a:pPr lvl="2"/>
            <a:r>
              <a:rPr lang="en-US" dirty="0" smtClean="0"/>
              <a:t>(manual preparation of Excel Test Report)</a:t>
            </a:r>
          </a:p>
        </p:txBody>
      </p:sp>
    </p:spTree>
    <p:extLst>
      <p:ext uri="{BB962C8B-B14F-4D97-AF65-F5344CB8AC3E}">
        <p14:creationId xmlns:p14="http://schemas.microsoft.com/office/powerpoint/2010/main" val="103219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45291</TotalTime>
  <Words>553</Words>
  <Application>Microsoft Office PowerPoint</Application>
  <PresentationFormat>On-screen Show (4:3)</PresentationFormat>
  <Paragraphs>129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Integration Test Reports for ArcLight Automation</vt:lpstr>
      <vt:lpstr>Revision History</vt:lpstr>
      <vt:lpstr>Overview</vt:lpstr>
      <vt:lpstr>Integration Test Report MS-11 (2/29/2016)</vt:lpstr>
      <vt:lpstr>Integration Test Report MS-8 (1/18/2016)</vt:lpstr>
      <vt:lpstr>Integration Test Report MS-5 (8/31/2015)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ArcLight Automation System/Subsystem  Design Description</dc:title>
  <dc:creator>Wolff, Michael</dc:creator>
  <cp:lastModifiedBy>Wolff, Michael</cp:lastModifiedBy>
  <cp:revision>388</cp:revision>
  <cp:lastPrinted>2015-05-29T17:13:44Z</cp:lastPrinted>
  <dcterms:created xsi:type="dcterms:W3CDTF">2006-08-16T00:00:00Z</dcterms:created>
  <dcterms:modified xsi:type="dcterms:W3CDTF">2016-02-29T20:59:10Z</dcterms:modified>
</cp:coreProperties>
</file>