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6" r:id="rId3"/>
    <p:sldId id="257" r:id="rId4"/>
    <p:sldId id="258" r:id="rId5"/>
    <p:sldId id="287" r:id="rId6"/>
    <p:sldId id="273" r:id="rId7"/>
    <p:sldId id="301" r:id="rId8"/>
    <p:sldId id="302" r:id="rId9"/>
    <p:sldId id="260" r:id="rId10"/>
    <p:sldId id="261" r:id="rId11"/>
    <p:sldId id="295" r:id="rId12"/>
    <p:sldId id="294" r:id="rId13"/>
    <p:sldId id="292" r:id="rId14"/>
    <p:sldId id="308" r:id="rId15"/>
    <p:sldId id="281" r:id="rId16"/>
    <p:sldId id="262" r:id="rId17"/>
    <p:sldId id="283" r:id="rId18"/>
    <p:sldId id="282" r:id="rId19"/>
    <p:sldId id="284" r:id="rId20"/>
    <p:sldId id="269" r:id="rId21"/>
    <p:sldId id="289" r:id="rId22"/>
    <p:sldId id="300" r:id="rId23"/>
    <p:sldId id="311" r:id="rId24"/>
    <p:sldId id="305" r:id="rId25"/>
    <p:sldId id="293" r:id="rId26"/>
    <p:sldId id="296" r:id="rId27"/>
    <p:sldId id="297" r:id="rId28"/>
    <p:sldId id="307" r:id="rId29"/>
    <p:sldId id="316" r:id="rId30"/>
    <p:sldId id="309" r:id="rId31"/>
    <p:sldId id="313" r:id="rId32"/>
    <p:sldId id="310" r:id="rId33"/>
    <p:sldId id="312" r:id="rId34"/>
  </p:sldIdLst>
  <p:sldSz cx="9144000" cy="6858000" type="screen4x3"/>
  <p:notesSz cx="701040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160664-BE83-4C71-9DE9-C19F8B315C4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F06E3D2-D8F6-4B30-9698-C0B7BA5EAECC}">
      <dgm:prSet phldrT="[Text]" custT="1"/>
      <dgm:spPr/>
      <dgm:t>
        <a:bodyPr/>
        <a:lstStyle/>
        <a:p>
          <a:r>
            <a:rPr lang="en-US" sz="1000" dirty="0" smtClean="0"/>
            <a:t>Perforce // </a:t>
          </a:r>
          <a:r>
            <a:rPr lang="en-US" sz="1000" dirty="0" err="1" smtClean="0"/>
            <a:t>Arclight</a:t>
          </a:r>
          <a:r>
            <a:rPr lang="en-US" sz="1000" dirty="0" smtClean="0"/>
            <a:t> /</a:t>
          </a:r>
          <a:r>
            <a:rPr lang="en-US" sz="1000" dirty="0" err="1" smtClean="0"/>
            <a:t>ArcLight</a:t>
          </a:r>
          <a:r>
            <a:rPr lang="en-US" sz="1000" dirty="0" smtClean="0"/>
            <a:t> /</a:t>
          </a:r>
          <a:r>
            <a:rPr lang="en-US" sz="1000" dirty="0" err="1" smtClean="0"/>
            <a:t>AcceptanceTest</a:t>
          </a:r>
          <a:r>
            <a:rPr lang="en-US" sz="1000" dirty="0" smtClean="0"/>
            <a:t> /Automation/…)</a:t>
          </a:r>
          <a:endParaRPr lang="en-US" sz="1000" dirty="0"/>
        </a:p>
      </dgm:t>
    </dgm:pt>
    <dgm:pt modelId="{6B3A0EF3-A728-4A3F-A529-63E2C1394DF6}" type="parTrans" cxnId="{41B2510F-0C73-4FA2-9127-489302171415}">
      <dgm:prSet/>
      <dgm:spPr/>
      <dgm:t>
        <a:bodyPr/>
        <a:lstStyle/>
        <a:p>
          <a:endParaRPr lang="en-US"/>
        </a:p>
      </dgm:t>
    </dgm:pt>
    <dgm:pt modelId="{B2793A0F-CDA7-42D1-A06A-E8E2CD547132}" type="sibTrans" cxnId="{41B2510F-0C73-4FA2-9127-489302171415}">
      <dgm:prSet/>
      <dgm:spPr/>
      <dgm:t>
        <a:bodyPr/>
        <a:lstStyle/>
        <a:p>
          <a:endParaRPr lang="en-US"/>
        </a:p>
      </dgm:t>
    </dgm:pt>
    <dgm:pt modelId="{F1B6A2CB-05CD-4640-B212-3C776AB3A007}">
      <dgm:prSet phldrT="[Text]" custT="1"/>
      <dgm:spPr/>
      <dgm:t>
        <a:bodyPr/>
        <a:lstStyle/>
        <a:p>
          <a:r>
            <a:rPr lang="en-US" sz="1100" dirty="0" err="1" smtClean="0"/>
            <a:t>MapTesting</a:t>
          </a:r>
          <a:endParaRPr lang="en-US" sz="1100" dirty="0"/>
        </a:p>
      </dgm:t>
    </dgm:pt>
    <dgm:pt modelId="{6967FDC5-42E4-466D-BA7E-C096A23F0ABE}" type="sibTrans" cxnId="{83C497F9-1AC0-4023-89E4-5DF3527B6571}">
      <dgm:prSet/>
      <dgm:spPr/>
      <dgm:t>
        <a:bodyPr/>
        <a:lstStyle/>
        <a:p>
          <a:endParaRPr lang="en-US"/>
        </a:p>
      </dgm:t>
    </dgm:pt>
    <dgm:pt modelId="{2581BAF9-8FA0-40CF-ADE0-49031D2FA04C}" type="parTrans" cxnId="{83C497F9-1AC0-4023-89E4-5DF3527B6571}">
      <dgm:prSet/>
      <dgm:spPr/>
      <dgm:t>
        <a:bodyPr/>
        <a:lstStyle/>
        <a:p>
          <a:endParaRPr lang="en-US"/>
        </a:p>
      </dgm:t>
    </dgm:pt>
    <dgm:pt modelId="{D4308B2C-4464-4FD7-99C1-377B74CFE596}">
      <dgm:prSet custT="1"/>
      <dgm:spPr/>
      <dgm:t>
        <a:bodyPr/>
        <a:lstStyle/>
        <a:p>
          <a:r>
            <a:rPr lang="en-US" sz="1100" dirty="0" smtClean="0"/>
            <a:t>Maps</a:t>
          </a:r>
          <a:endParaRPr lang="en-US" sz="1100" dirty="0"/>
        </a:p>
      </dgm:t>
    </dgm:pt>
    <dgm:pt modelId="{800CD401-E890-4AC1-B06D-D6430302166E}" type="parTrans" cxnId="{702C52FB-33D8-437C-BFB1-74E53AEB97FB}">
      <dgm:prSet/>
      <dgm:spPr/>
      <dgm:t>
        <a:bodyPr/>
        <a:lstStyle/>
        <a:p>
          <a:endParaRPr lang="en-US"/>
        </a:p>
      </dgm:t>
    </dgm:pt>
    <dgm:pt modelId="{851618CE-54BE-40C1-BE42-A95568928C91}" type="sibTrans" cxnId="{702C52FB-33D8-437C-BFB1-74E53AEB97FB}">
      <dgm:prSet/>
      <dgm:spPr/>
      <dgm:t>
        <a:bodyPr/>
        <a:lstStyle/>
        <a:p>
          <a:endParaRPr lang="en-US"/>
        </a:p>
      </dgm:t>
    </dgm:pt>
    <dgm:pt modelId="{B458A596-81FF-4529-807A-5EF8DCA154E7}">
      <dgm:prSet custT="1"/>
      <dgm:spPr/>
      <dgm:t>
        <a:bodyPr/>
        <a:lstStyle/>
        <a:p>
          <a:r>
            <a:rPr lang="en-US" sz="1100" dirty="0" err="1" smtClean="0"/>
            <a:t>find_coords</a:t>
          </a:r>
          <a:endParaRPr lang="en-US" sz="1100" dirty="0"/>
        </a:p>
      </dgm:t>
    </dgm:pt>
    <dgm:pt modelId="{7908494C-8519-4AA5-9AED-B373126D688E}" type="parTrans" cxnId="{F6E25CA1-D665-4D0C-AB7D-A3072D6F87F7}">
      <dgm:prSet/>
      <dgm:spPr/>
      <dgm:t>
        <a:bodyPr/>
        <a:lstStyle/>
        <a:p>
          <a:endParaRPr lang="en-US"/>
        </a:p>
      </dgm:t>
    </dgm:pt>
    <dgm:pt modelId="{667327E4-4A95-4B48-82F1-24B740F4E84D}" type="sibTrans" cxnId="{F6E25CA1-D665-4D0C-AB7D-A3072D6F87F7}">
      <dgm:prSet/>
      <dgm:spPr/>
      <dgm:t>
        <a:bodyPr/>
        <a:lstStyle/>
        <a:p>
          <a:endParaRPr lang="en-US"/>
        </a:p>
      </dgm:t>
    </dgm:pt>
    <dgm:pt modelId="{652D4A71-85FC-46BD-B601-62527A8FB09A}">
      <dgm:prSet custT="1"/>
      <dgm:spPr/>
      <dgm:t>
        <a:bodyPr/>
        <a:lstStyle/>
        <a:p>
          <a:r>
            <a:rPr lang="en-US" sz="1100" dirty="0" smtClean="0"/>
            <a:t>GTAF_TIDE</a:t>
          </a:r>
          <a:endParaRPr lang="en-US" sz="1100" dirty="0"/>
        </a:p>
      </dgm:t>
    </dgm:pt>
    <dgm:pt modelId="{8527B6DB-049B-4B0B-9B13-1B29F726004A}" type="parTrans" cxnId="{234FE5ED-18C1-4A70-8194-B1EB4058CFDA}">
      <dgm:prSet/>
      <dgm:spPr/>
      <dgm:t>
        <a:bodyPr/>
        <a:lstStyle/>
        <a:p>
          <a:endParaRPr lang="en-US"/>
        </a:p>
      </dgm:t>
    </dgm:pt>
    <dgm:pt modelId="{CF5023A1-1AF9-4D23-9637-3A40E8A42BCD}" type="sibTrans" cxnId="{234FE5ED-18C1-4A70-8194-B1EB4058CFDA}">
      <dgm:prSet/>
      <dgm:spPr/>
      <dgm:t>
        <a:bodyPr/>
        <a:lstStyle/>
        <a:p>
          <a:endParaRPr lang="en-US"/>
        </a:p>
      </dgm:t>
    </dgm:pt>
    <dgm:pt modelId="{BE13795B-0B1A-4823-944A-95CFC74EDCC0}">
      <dgm:prSet custT="1"/>
      <dgm:spPr/>
      <dgm:t>
        <a:bodyPr/>
        <a:lstStyle/>
        <a:p>
          <a:r>
            <a:rPr lang="en-US" sz="1100" dirty="0" smtClean="0"/>
            <a:t>Script</a:t>
          </a:r>
          <a:endParaRPr lang="en-US" sz="1100" dirty="0"/>
        </a:p>
      </dgm:t>
    </dgm:pt>
    <dgm:pt modelId="{B1AAF36D-18A4-4158-840D-7E203C38BE90}" type="parTrans" cxnId="{B848DE59-FD93-4BC8-B837-4AAA4197F7BA}">
      <dgm:prSet/>
      <dgm:spPr/>
      <dgm:t>
        <a:bodyPr/>
        <a:lstStyle/>
        <a:p>
          <a:endParaRPr lang="en-US"/>
        </a:p>
      </dgm:t>
    </dgm:pt>
    <dgm:pt modelId="{15319F50-3599-4F47-A2F1-8BBABF94CF11}" type="sibTrans" cxnId="{B848DE59-FD93-4BC8-B837-4AAA4197F7BA}">
      <dgm:prSet/>
      <dgm:spPr/>
      <dgm:t>
        <a:bodyPr/>
        <a:lstStyle/>
        <a:p>
          <a:endParaRPr lang="en-US"/>
        </a:p>
      </dgm:t>
    </dgm:pt>
    <dgm:pt modelId="{D193ECB9-2A2C-4096-804B-EB41F88E78BA}">
      <dgm:prSet custT="1"/>
      <dgm:spPr/>
      <dgm:t>
        <a:bodyPr/>
        <a:lstStyle/>
        <a:p>
          <a:r>
            <a:rPr lang="en-US" sz="1100" dirty="0" err="1" smtClean="0"/>
            <a:t>utils</a:t>
          </a:r>
          <a:endParaRPr lang="en-US" sz="1100" dirty="0"/>
        </a:p>
      </dgm:t>
    </dgm:pt>
    <dgm:pt modelId="{736AB2FA-331C-4061-8A8C-C35B2F53A7B9}" type="parTrans" cxnId="{B2FC588E-CE44-4BF0-96D5-7E1A3114E334}">
      <dgm:prSet/>
      <dgm:spPr/>
      <dgm:t>
        <a:bodyPr/>
        <a:lstStyle/>
        <a:p>
          <a:endParaRPr lang="en-US"/>
        </a:p>
      </dgm:t>
    </dgm:pt>
    <dgm:pt modelId="{F0B0F902-0D9B-4A65-8D3C-ACC51CC6E1C6}" type="sibTrans" cxnId="{B2FC588E-CE44-4BF0-96D5-7E1A3114E334}">
      <dgm:prSet/>
      <dgm:spPr/>
      <dgm:t>
        <a:bodyPr/>
        <a:lstStyle/>
        <a:p>
          <a:endParaRPr lang="en-US"/>
        </a:p>
      </dgm:t>
    </dgm:pt>
    <dgm:pt modelId="{B4091A67-2C6E-4BD2-AFB9-C29EBA046810}">
      <dgm:prSet custT="1"/>
      <dgm:spPr/>
      <dgm:t>
        <a:bodyPr/>
        <a:lstStyle/>
        <a:p>
          <a:r>
            <a:rPr lang="en-US" sz="1100" dirty="0" smtClean="0"/>
            <a:t>TerminalSerialCom.py</a:t>
          </a:r>
          <a:endParaRPr lang="en-US" sz="1100" dirty="0"/>
        </a:p>
      </dgm:t>
    </dgm:pt>
    <dgm:pt modelId="{343FDE22-7967-42AB-86D3-1917F76A0040}" type="parTrans" cxnId="{4BDB9CA4-6D15-4798-96F6-F9EFC9EA407D}">
      <dgm:prSet/>
      <dgm:spPr/>
      <dgm:t>
        <a:bodyPr/>
        <a:lstStyle/>
        <a:p>
          <a:endParaRPr lang="en-US"/>
        </a:p>
      </dgm:t>
    </dgm:pt>
    <dgm:pt modelId="{E971BD0A-AF33-49AB-B2C4-91112B88CB7B}" type="sibTrans" cxnId="{4BDB9CA4-6D15-4798-96F6-F9EFC9EA407D}">
      <dgm:prSet/>
      <dgm:spPr/>
      <dgm:t>
        <a:bodyPr/>
        <a:lstStyle/>
        <a:p>
          <a:endParaRPr lang="en-US"/>
        </a:p>
      </dgm:t>
    </dgm:pt>
    <dgm:pt modelId="{CB405B1F-58C4-463C-BA52-A8C566DA1E7C}">
      <dgm:prSet phldrT="[Text]" custT="1"/>
      <dgm:spPr/>
      <dgm:t>
        <a:bodyPr/>
        <a:lstStyle/>
        <a:p>
          <a:r>
            <a:rPr lang="en-US" sz="1100" dirty="0" err="1" smtClean="0"/>
            <a:t>src</a:t>
          </a:r>
          <a:endParaRPr lang="en-US" sz="1100" dirty="0"/>
        </a:p>
      </dgm:t>
    </dgm:pt>
    <dgm:pt modelId="{C50E8E90-3973-41FD-9285-6077C98C860A}" type="parTrans" cxnId="{624CB022-BC5E-4E88-B030-967FDA361BA9}">
      <dgm:prSet/>
      <dgm:spPr/>
      <dgm:t>
        <a:bodyPr/>
        <a:lstStyle/>
        <a:p>
          <a:endParaRPr lang="en-US"/>
        </a:p>
      </dgm:t>
    </dgm:pt>
    <dgm:pt modelId="{E383B4FE-79F4-4EBA-B3FA-98178B2409BA}" type="sibTrans" cxnId="{624CB022-BC5E-4E88-B030-967FDA361BA9}">
      <dgm:prSet/>
      <dgm:spPr/>
      <dgm:t>
        <a:bodyPr/>
        <a:lstStyle/>
        <a:p>
          <a:endParaRPr lang="en-US"/>
        </a:p>
      </dgm:t>
    </dgm:pt>
    <dgm:pt modelId="{A82B19A0-2235-4571-940E-DCE2F50E75FA}">
      <dgm:prSet phldrT="[Text]" custT="1"/>
      <dgm:spPr/>
      <dgm:t>
        <a:bodyPr/>
        <a:lstStyle/>
        <a:p>
          <a:r>
            <a:rPr lang="en-US" sz="1100" dirty="0" err="1" smtClean="0"/>
            <a:t>alam</a:t>
          </a:r>
          <a:endParaRPr lang="en-US" sz="1100" dirty="0"/>
        </a:p>
      </dgm:t>
    </dgm:pt>
    <dgm:pt modelId="{197E57FD-F584-460B-818B-308038183232}" type="parTrans" cxnId="{47F222ED-CB38-41AB-A1EF-201B21F41F00}">
      <dgm:prSet/>
      <dgm:spPr/>
      <dgm:t>
        <a:bodyPr/>
        <a:lstStyle/>
        <a:p>
          <a:endParaRPr lang="en-US"/>
        </a:p>
      </dgm:t>
    </dgm:pt>
    <dgm:pt modelId="{B0C404FE-1111-4D68-A9DC-DEBF46EC2493}" type="sibTrans" cxnId="{47F222ED-CB38-41AB-A1EF-201B21F41F00}">
      <dgm:prSet/>
      <dgm:spPr/>
      <dgm:t>
        <a:bodyPr/>
        <a:lstStyle/>
        <a:p>
          <a:endParaRPr lang="en-US"/>
        </a:p>
      </dgm:t>
    </dgm:pt>
    <dgm:pt modelId="{DBA5CB91-7EF6-4809-98D1-A37B0742D4F5}">
      <dgm:prSet phldrT="[Text]" custT="1"/>
      <dgm:spPr/>
      <dgm:t>
        <a:bodyPr/>
        <a:lstStyle/>
        <a:p>
          <a:r>
            <a:rPr lang="en-US" sz="1100" dirty="0" err="1" smtClean="0"/>
            <a:t>aldev</a:t>
          </a:r>
          <a:endParaRPr lang="en-US" sz="1100" dirty="0"/>
        </a:p>
      </dgm:t>
    </dgm:pt>
    <dgm:pt modelId="{3137CF3A-2112-43D0-B5F4-9804DDD86C62}" type="parTrans" cxnId="{DFE4D064-E208-44FB-83A1-74DE81268C03}">
      <dgm:prSet/>
      <dgm:spPr/>
      <dgm:t>
        <a:bodyPr/>
        <a:lstStyle/>
        <a:p>
          <a:endParaRPr lang="en-US"/>
        </a:p>
      </dgm:t>
    </dgm:pt>
    <dgm:pt modelId="{C57A491C-0400-4AAD-9C7A-6BB43C66EBBB}" type="sibTrans" cxnId="{DFE4D064-E208-44FB-83A1-74DE81268C03}">
      <dgm:prSet/>
      <dgm:spPr/>
      <dgm:t>
        <a:bodyPr/>
        <a:lstStyle/>
        <a:p>
          <a:endParaRPr lang="en-US"/>
        </a:p>
      </dgm:t>
    </dgm:pt>
    <dgm:pt modelId="{C369E961-3EC6-473C-ABE0-4D4491EBCD31}">
      <dgm:prSet phldrT="[Text]" custT="1"/>
      <dgm:spPr/>
      <dgm:t>
        <a:bodyPr/>
        <a:lstStyle/>
        <a:p>
          <a:r>
            <a:rPr lang="en-US" sz="1100" dirty="0" err="1" smtClean="0"/>
            <a:t>altg</a:t>
          </a:r>
          <a:endParaRPr lang="en-US" sz="1100" dirty="0"/>
        </a:p>
      </dgm:t>
    </dgm:pt>
    <dgm:pt modelId="{A4D42658-4486-4F92-A322-AF6B00E874C8}" type="parTrans" cxnId="{83E68942-4A73-4FE4-8098-D6A0B525E3A0}">
      <dgm:prSet/>
      <dgm:spPr/>
      <dgm:t>
        <a:bodyPr/>
        <a:lstStyle/>
        <a:p>
          <a:endParaRPr lang="en-US"/>
        </a:p>
      </dgm:t>
    </dgm:pt>
    <dgm:pt modelId="{6F60FDB5-B40A-4C7C-A6FC-336B6695A6E8}" type="sibTrans" cxnId="{83E68942-4A73-4FE4-8098-D6A0B525E3A0}">
      <dgm:prSet/>
      <dgm:spPr/>
      <dgm:t>
        <a:bodyPr/>
        <a:lstStyle/>
        <a:p>
          <a:endParaRPr lang="en-US"/>
        </a:p>
      </dgm:t>
    </dgm:pt>
    <dgm:pt modelId="{528B87F6-8CF0-4C48-8940-AE78D27182B1}">
      <dgm:prSet phldrT="[Text]" custT="1"/>
      <dgm:spPr/>
      <dgm:t>
        <a:bodyPr/>
        <a:lstStyle/>
        <a:p>
          <a:r>
            <a:rPr lang="en-US" sz="1100" dirty="0" smtClean="0"/>
            <a:t>apache</a:t>
          </a:r>
          <a:endParaRPr lang="en-US" sz="1100" dirty="0"/>
        </a:p>
      </dgm:t>
    </dgm:pt>
    <dgm:pt modelId="{D50E82AC-D50D-49C3-874C-35A02A00DE88}" type="parTrans" cxnId="{C92DBA4F-5326-465E-B833-E5F220469F97}">
      <dgm:prSet/>
      <dgm:spPr/>
      <dgm:t>
        <a:bodyPr/>
        <a:lstStyle/>
        <a:p>
          <a:endParaRPr lang="en-US"/>
        </a:p>
      </dgm:t>
    </dgm:pt>
    <dgm:pt modelId="{CA3F732A-508F-43A3-87E3-17273C8037E3}" type="sibTrans" cxnId="{C92DBA4F-5326-465E-B833-E5F220469F97}">
      <dgm:prSet/>
      <dgm:spPr/>
      <dgm:t>
        <a:bodyPr/>
        <a:lstStyle/>
        <a:p>
          <a:endParaRPr lang="en-US"/>
        </a:p>
      </dgm:t>
    </dgm:pt>
    <dgm:pt modelId="{0A579BDB-B7F3-438A-AAEF-20C0B7D8F9C6}">
      <dgm:prSet phldrT="[Text]" custT="1"/>
      <dgm:spPr/>
      <dgm:t>
        <a:bodyPr/>
        <a:lstStyle/>
        <a:p>
          <a:r>
            <a:rPr lang="en-US" sz="1100" dirty="0" err="1" smtClean="0"/>
            <a:t>mysql</a:t>
          </a:r>
          <a:endParaRPr lang="en-US" sz="1100" dirty="0"/>
        </a:p>
      </dgm:t>
    </dgm:pt>
    <dgm:pt modelId="{1F941FB3-6D3D-41F7-B169-7E6DB009EE40}" type="parTrans" cxnId="{DD61BD4F-6496-40C2-BB02-C25C63CB43F2}">
      <dgm:prSet/>
      <dgm:spPr/>
      <dgm:t>
        <a:bodyPr/>
        <a:lstStyle/>
        <a:p>
          <a:endParaRPr lang="en-US"/>
        </a:p>
      </dgm:t>
    </dgm:pt>
    <dgm:pt modelId="{D1BA52F6-E175-4551-8C13-EADDC204DB65}" type="sibTrans" cxnId="{DD61BD4F-6496-40C2-BB02-C25C63CB43F2}">
      <dgm:prSet/>
      <dgm:spPr/>
      <dgm:t>
        <a:bodyPr/>
        <a:lstStyle/>
        <a:p>
          <a:endParaRPr lang="en-US"/>
        </a:p>
      </dgm:t>
    </dgm:pt>
    <dgm:pt modelId="{33AC6713-98EE-4D1D-B921-8674639C0846}">
      <dgm:prSet phldrT="[Text]" custT="1"/>
      <dgm:spPr/>
      <dgm:t>
        <a:bodyPr/>
        <a:lstStyle/>
        <a:p>
          <a:r>
            <a:rPr lang="en-US" sz="1100" dirty="0" err="1" smtClean="0"/>
            <a:t>alg</a:t>
          </a:r>
          <a:endParaRPr lang="en-US" sz="1100" dirty="0"/>
        </a:p>
      </dgm:t>
    </dgm:pt>
    <dgm:pt modelId="{CEE28EE2-321E-4727-B482-5BEFDB45FAEB}" type="parTrans" cxnId="{B6442403-4ED4-4AE2-8F85-00CA62420B71}">
      <dgm:prSet/>
      <dgm:spPr/>
      <dgm:t>
        <a:bodyPr/>
        <a:lstStyle/>
        <a:p>
          <a:endParaRPr lang="en-US"/>
        </a:p>
      </dgm:t>
    </dgm:pt>
    <dgm:pt modelId="{CC4A4011-2296-4CC4-B3AD-C23E9AF800B9}" type="sibTrans" cxnId="{B6442403-4ED4-4AE2-8F85-00CA62420B71}">
      <dgm:prSet/>
      <dgm:spPr/>
      <dgm:t>
        <a:bodyPr/>
        <a:lstStyle/>
        <a:p>
          <a:endParaRPr lang="en-US"/>
        </a:p>
      </dgm:t>
    </dgm:pt>
    <dgm:pt modelId="{74E052DA-1A08-4137-AF9B-363F29527675}">
      <dgm:prSet phldrT="[Text]" custT="1"/>
      <dgm:spPr/>
      <dgm:t>
        <a:bodyPr/>
        <a:lstStyle/>
        <a:p>
          <a:r>
            <a:rPr lang="en-US" sz="1100" dirty="0" err="1" smtClean="0"/>
            <a:t>aldb</a:t>
          </a:r>
          <a:endParaRPr lang="en-US" sz="1100" dirty="0"/>
        </a:p>
      </dgm:t>
    </dgm:pt>
    <dgm:pt modelId="{D0292926-8742-46C0-834B-AE9870F625E3}" type="parTrans" cxnId="{662FB21C-7792-4ACF-9CA3-344575AE4622}">
      <dgm:prSet/>
      <dgm:spPr/>
      <dgm:t>
        <a:bodyPr/>
        <a:lstStyle/>
        <a:p>
          <a:endParaRPr lang="en-US"/>
        </a:p>
      </dgm:t>
    </dgm:pt>
    <dgm:pt modelId="{B461B2EE-D6A3-4073-9EEE-C9F798EC085D}" type="sibTrans" cxnId="{662FB21C-7792-4ACF-9CA3-344575AE4622}">
      <dgm:prSet/>
      <dgm:spPr/>
      <dgm:t>
        <a:bodyPr/>
        <a:lstStyle/>
        <a:p>
          <a:endParaRPr lang="en-US"/>
        </a:p>
      </dgm:t>
    </dgm:pt>
    <dgm:pt modelId="{33F7E314-8F79-4908-9205-E9E411B49975}">
      <dgm:prSet phldrT="[Text]" custT="1"/>
      <dgm:spPr/>
      <dgm:t>
        <a:bodyPr/>
        <a:lstStyle/>
        <a:p>
          <a:r>
            <a:rPr lang="en-US" sz="1100" dirty="0" smtClean="0"/>
            <a:t>docs</a:t>
          </a:r>
          <a:endParaRPr lang="en-US" sz="1100" dirty="0"/>
        </a:p>
      </dgm:t>
    </dgm:pt>
    <dgm:pt modelId="{D18E2FEE-1505-42BF-AC8B-BB66F7D5A25D}" type="parTrans" cxnId="{E296AAEC-4CAC-4F30-AA67-BE5C3CC323FD}">
      <dgm:prSet/>
      <dgm:spPr/>
      <dgm:t>
        <a:bodyPr/>
        <a:lstStyle/>
        <a:p>
          <a:endParaRPr lang="en-US"/>
        </a:p>
      </dgm:t>
    </dgm:pt>
    <dgm:pt modelId="{B7E0B95D-0108-4C20-8E52-7B8802D954B4}" type="sibTrans" cxnId="{E296AAEC-4CAC-4F30-AA67-BE5C3CC323FD}">
      <dgm:prSet/>
      <dgm:spPr/>
      <dgm:t>
        <a:bodyPr/>
        <a:lstStyle/>
        <a:p>
          <a:endParaRPr lang="en-US"/>
        </a:p>
      </dgm:t>
    </dgm:pt>
    <dgm:pt modelId="{E08D5007-99A5-4BC6-B873-424649CCFCD8}">
      <dgm:prSet phldrT="[Text]" custT="1"/>
      <dgm:spPr/>
      <dgm:t>
        <a:bodyPr/>
        <a:lstStyle/>
        <a:p>
          <a:r>
            <a:rPr lang="en-US" sz="1100" dirty="0" smtClean="0"/>
            <a:t>Scripts</a:t>
          </a:r>
          <a:endParaRPr lang="en-US" sz="1100" dirty="0"/>
        </a:p>
      </dgm:t>
    </dgm:pt>
    <dgm:pt modelId="{65B736A1-233A-4C6C-92F0-E9890C04CF5A}" type="parTrans" cxnId="{49552CAA-9BDF-45BA-9D15-71A8D8CACAC6}">
      <dgm:prSet/>
      <dgm:spPr/>
      <dgm:t>
        <a:bodyPr/>
        <a:lstStyle/>
        <a:p>
          <a:endParaRPr lang="en-US"/>
        </a:p>
      </dgm:t>
    </dgm:pt>
    <dgm:pt modelId="{7A96A1F6-5C6E-4EA7-851B-AB487E312A0A}" type="sibTrans" cxnId="{49552CAA-9BDF-45BA-9D15-71A8D8CACAC6}">
      <dgm:prSet/>
      <dgm:spPr/>
      <dgm:t>
        <a:bodyPr/>
        <a:lstStyle/>
        <a:p>
          <a:endParaRPr lang="en-US"/>
        </a:p>
      </dgm:t>
    </dgm:pt>
    <dgm:pt modelId="{0CEA8BB6-001A-4558-AA63-3EDE5C02F09C}">
      <dgm:prSet phldrT="[Text]" custT="1"/>
      <dgm:spPr/>
      <dgm:t>
        <a:bodyPr/>
        <a:lstStyle/>
        <a:p>
          <a:r>
            <a:rPr lang="en-US" sz="1100" dirty="0" err="1" smtClean="0"/>
            <a:t>misc</a:t>
          </a:r>
          <a:endParaRPr lang="en-US" sz="1100" dirty="0"/>
        </a:p>
      </dgm:t>
    </dgm:pt>
    <dgm:pt modelId="{AEE7DF2B-C028-434E-9451-6FCB36C485BC}" type="parTrans" cxnId="{BE5D538E-ACC1-4374-A892-68A9C99A110D}">
      <dgm:prSet/>
      <dgm:spPr/>
      <dgm:t>
        <a:bodyPr/>
        <a:lstStyle/>
        <a:p>
          <a:endParaRPr lang="en-US"/>
        </a:p>
      </dgm:t>
    </dgm:pt>
    <dgm:pt modelId="{78CAEBBB-8516-49F7-B34B-FC540E6FBEA7}" type="sibTrans" cxnId="{BE5D538E-ACC1-4374-A892-68A9C99A110D}">
      <dgm:prSet/>
      <dgm:spPr/>
      <dgm:t>
        <a:bodyPr/>
        <a:lstStyle/>
        <a:p>
          <a:endParaRPr lang="en-US"/>
        </a:p>
      </dgm:t>
    </dgm:pt>
    <dgm:pt modelId="{E37CF77A-1C52-47C4-8E77-F1031B76FC8D}">
      <dgm:prSet phldrT="[Text]" custT="1"/>
      <dgm:spPr/>
      <dgm:t>
        <a:bodyPr/>
        <a:lstStyle/>
        <a:p>
          <a:r>
            <a:rPr lang="en-US" sz="1100" dirty="0" err="1" smtClean="0"/>
            <a:t>vsel</a:t>
          </a:r>
          <a:endParaRPr lang="en-US" sz="1100" dirty="0"/>
        </a:p>
      </dgm:t>
    </dgm:pt>
    <dgm:pt modelId="{D2796095-EFFC-4BE0-81DA-F2E7E72887F7}" type="parTrans" cxnId="{FC985CFB-DC6D-489E-885A-91C79173435D}">
      <dgm:prSet/>
      <dgm:spPr/>
      <dgm:t>
        <a:bodyPr/>
        <a:lstStyle/>
        <a:p>
          <a:endParaRPr lang="en-US"/>
        </a:p>
      </dgm:t>
    </dgm:pt>
    <dgm:pt modelId="{B6C3A889-DE8A-46CC-9775-7C34C1E47D3B}" type="sibTrans" cxnId="{FC985CFB-DC6D-489E-885A-91C79173435D}">
      <dgm:prSet/>
      <dgm:spPr/>
      <dgm:t>
        <a:bodyPr/>
        <a:lstStyle/>
        <a:p>
          <a:endParaRPr lang="en-US"/>
        </a:p>
      </dgm:t>
    </dgm:pt>
    <dgm:pt modelId="{97EFFB11-DD13-4293-8B58-8E9AAF2CAA05}">
      <dgm:prSet phldrT="[Text]" custT="1"/>
      <dgm:spPr/>
      <dgm:t>
        <a:bodyPr/>
        <a:lstStyle/>
        <a:p>
          <a:r>
            <a:rPr lang="en-US" sz="1100" dirty="0" err="1" smtClean="0"/>
            <a:t>mapbun</a:t>
          </a:r>
          <a:endParaRPr lang="en-US" sz="1100" dirty="0"/>
        </a:p>
      </dgm:t>
    </dgm:pt>
    <dgm:pt modelId="{EF9662A8-DB9D-46ED-B5F0-B3CF8B57C36C}" type="parTrans" cxnId="{D68BC761-B6B7-4601-909A-1F087D20B11B}">
      <dgm:prSet/>
      <dgm:spPr/>
      <dgm:t>
        <a:bodyPr/>
        <a:lstStyle/>
        <a:p>
          <a:endParaRPr lang="en-US"/>
        </a:p>
      </dgm:t>
    </dgm:pt>
    <dgm:pt modelId="{C9921E00-268B-4B9D-B879-BA6BDA7BED8F}" type="sibTrans" cxnId="{D68BC761-B6B7-4601-909A-1F087D20B11B}">
      <dgm:prSet/>
      <dgm:spPr/>
      <dgm:t>
        <a:bodyPr/>
        <a:lstStyle/>
        <a:p>
          <a:endParaRPr lang="en-US"/>
        </a:p>
      </dgm:t>
    </dgm:pt>
    <dgm:pt modelId="{EFDBFECE-7612-44E9-8E5C-EF56E0DC647A}">
      <dgm:prSet phldrT="[Text]" custT="1"/>
      <dgm:spPr/>
      <dgm:t>
        <a:bodyPr/>
        <a:lstStyle/>
        <a:p>
          <a:r>
            <a:rPr lang="en-US" sz="1100" dirty="0" smtClean="0"/>
            <a:t>SSDD</a:t>
          </a:r>
          <a:endParaRPr lang="en-US" sz="1100" dirty="0"/>
        </a:p>
      </dgm:t>
    </dgm:pt>
    <dgm:pt modelId="{A2612FF2-F861-41B8-84C1-46B9ABE6D2AF}" type="parTrans" cxnId="{A8CDC3DE-5B19-41DE-9444-B64A74FEEB6C}">
      <dgm:prSet/>
      <dgm:spPr/>
      <dgm:t>
        <a:bodyPr/>
        <a:lstStyle/>
        <a:p>
          <a:endParaRPr lang="en-US"/>
        </a:p>
      </dgm:t>
    </dgm:pt>
    <dgm:pt modelId="{A290120A-DEE8-4C28-9BA6-3C569DDDC474}" type="sibTrans" cxnId="{A8CDC3DE-5B19-41DE-9444-B64A74FEEB6C}">
      <dgm:prSet/>
      <dgm:spPr/>
      <dgm:t>
        <a:bodyPr/>
        <a:lstStyle/>
        <a:p>
          <a:endParaRPr lang="en-US"/>
        </a:p>
      </dgm:t>
    </dgm:pt>
    <dgm:pt modelId="{4EC780F0-C7D1-4847-BE50-8D037C32B47D}">
      <dgm:prSet phldrT="[Text]" custT="1"/>
      <dgm:spPr/>
      <dgm:t>
        <a:bodyPr/>
        <a:lstStyle/>
        <a:p>
          <a:r>
            <a:rPr lang="en-US" sz="1100" dirty="0" smtClean="0"/>
            <a:t>SDD</a:t>
          </a:r>
          <a:endParaRPr lang="en-US" sz="1100" dirty="0"/>
        </a:p>
      </dgm:t>
    </dgm:pt>
    <dgm:pt modelId="{93C121E1-AF67-437C-83BB-94B341328B7A}" type="parTrans" cxnId="{1733459D-19BA-4F79-A422-840D9261978E}">
      <dgm:prSet/>
      <dgm:spPr/>
      <dgm:t>
        <a:bodyPr/>
        <a:lstStyle/>
        <a:p>
          <a:endParaRPr lang="en-US"/>
        </a:p>
      </dgm:t>
    </dgm:pt>
    <dgm:pt modelId="{FF9B28BC-F902-48BD-9BBC-F0EC38E36632}" type="sibTrans" cxnId="{1733459D-19BA-4F79-A422-840D9261978E}">
      <dgm:prSet/>
      <dgm:spPr/>
      <dgm:t>
        <a:bodyPr/>
        <a:lstStyle/>
        <a:p>
          <a:endParaRPr lang="en-US"/>
        </a:p>
      </dgm:t>
    </dgm:pt>
    <dgm:pt modelId="{BE00D340-75F3-4C9E-BC45-0BB6A7BEBE08}" type="pres">
      <dgm:prSet presAssocID="{EA160664-BE83-4C71-9DE9-C19F8B315C4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300B46-80BB-4D85-88EA-B76C6558B952}" type="pres">
      <dgm:prSet presAssocID="{BF06E3D2-D8F6-4B30-9698-C0B7BA5EAECC}" presName="root1" presStyleCnt="0"/>
      <dgm:spPr/>
    </dgm:pt>
    <dgm:pt modelId="{F91A16DC-3BB0-445B-A810-68FB92D39DF0}" type="pres">
      <dgm:prSet presAssocID="{BF06E3D2-D8F6-4B30-9698-C0B7BA5EAECC}" presName="LevelOneTextNode" presStyleLbl="node0" presStyleIdx="0" presStyleCnt="1" custScaleX="114049" custScaleY="1904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D4E448-0FE4-45E1-AAC2-5270AF414F0C}" type="pres">
      <dgm:prSet presAssocID="{BF06E3D2-D8F6-4B30-9698-C0B7BA5EAECC}" presName="level2hierChild" presStyleCnt="0"/>
      <dgm:spPr/>
    </dgm:pt>
    <dgm:pt modelId="{018D0A13-405C-425B-8826-39748AA638F4}" type="pres">
      <dgm:prSet presAssocID="{2581BAF9-8FA0-40CF-ADE0-49031D2FA04C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29BDAFF8-B296-46EA-8F45-E78C3E071C0E}" type="pres">
      <dgm:prSet presAssocID="{2581BAF9-8FA0-40CF-ADE0-49031D2FA04C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35EFBA7-3753-49D7-96F1-65B809062824}" type="pres">
      <dgm:prSet presAssocID="{F1B6A2CB-05CD-4640-B212-3C776AB3A007}" presName="root2" presStyleCnt="0"/>
      <dgm:spPr/>
    </dgm:pt>
    <dgm:pt modelId="{A234327A-4FA0-4923-A3DF-C7B0BA16CBDD}" type="pres">
      <dgm:prSet presAssocID="{F1B6A2CB-05CD-4640-B212-3C776AB3A007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B9530A-42E8-4672-8EF5-BF499D6C5981}" type="pres">
      <dgm:prSet presAssocID="{F1B6A2CB-05CD-4640-B212-3C776AB3A007}" presName="level3hierChild" presStyleCnt="0"/>
      <dgm:spPr/>
    </dgm:pt>
    <dgm:pt modelId="{A9CAB3E4-66C9-495D-AE0C-94ED208C1B62}" type="pres">
      <dgm:prSet presAssocID="{D18E2FEE-1505-42BF-AC8B-BB66F7D5A25D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A9757205-97F6-46E9-A515-56BF64AA4512}" type="pres">
      <dgm:prSet presAssocID="{D18E2FEE-1505-42BF-AC8B-BB66F7D5A25D}" presName="connTx" presStyleLbl="parChTrans1D3" presStyleIdx="0" presStyleCnt="4"/>
      <dgm:spPr/>
      <dgm:t>
        <a:bodyPr/>
        <a:lstStyle/>
        <a:p>
          <a:endParaRPr lang="en-US"/>
        </a:p>
      </dgm:t>
    </dgm:pt>
    <dgm:pt modelId="{715A3171-8B93-42D5-BCE1-6183BA6FE2B6}" type="pres">
      <dgm:prSet presAssocID="{33F7E314-8F79-4908-9205-E9E411B49975}" presName="root2" presStyleCnt="0"/>
      <dgm:spPr/>
    </dgm:pt>
    <dgm:pt modelId="{8B0737E0-82C3-4679-8236-F1E4A5513466}" type="pres">
      <dgm:prSet presAssocID="{33F7E314-8F79-4908-9205-E9E411B4997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944DFD-53C4-40DB-8F67-26D7B2E35E18}" type="pres">
      <dgm:prSet presAssocID="{33F7E314-8F79-4908-9205-E9E411B49975}" presName="level3hierChild" presStyleCnt="0"/>
      <dgm:spPr/>
    </dgm:pt>
    <dgm:pt modelId="{D91864C9-F4B3-4CDD-BD57-DC23F9FD2E6D}" type="pres">
      <dgm:prSet presAssocID="{A2612FF2-F861-41B8-84C1-46B9ABE6D2AF}" presName="conn2-1" presStyleLbl="parChTrans1D4" presStyleIdx="0" presStyleCnt="15"/>
      <dgm:spPr/>
      <dgm:t>
        <a:bodyPr/>
        <a:lstStyle/>
        <a:p>
          <a:endParaRPr lang="en-US"/>
        </a:p>
      </dgm:t>
    </dgm:pt>
    <dgm:pt modelId="{1355860D-7B47-41BE-B2E8-0046832F8B59}" type="pres">
      <dgm:prSet presAssocID="{A2612FF2-F861-41B8-84C1-46B9ABE6D2AF}" presName="connTx" presStyleLbl="parChTrans1D4" presStyleIdx="0" presStyleCnt="15"/>
      <dgm:spPr/>
      <dgm:t>
        <a:bodyPr/>
        <a:lstStyle/>
        <a:p>
          <a:endParaRPr lang="en-US"/>
        </a:p>
      </dgm:t>
    </dgm:pt>
    <dgm:pt modelId="{0E1A4284-9B5D-41EA-AEBE-E0D9D66F75D7}" type="pres">
      <dgm:prSet presAssocID="{EFDBFECE-7612-44E9-8E5C-EF56E0DC647A}" presName="root2" presStyleCnt="0"/>
      <dgm:spPr/>
    </dgm:pt>
    <dgm:pt modelId="{55056814-19FF-4E00-8ADB-18C333051D28}" type="pres">
      <dgm:prSet presAssocID="{EFDBFECE-7612-44E9-8E5C-EF56E0DC647A}" presName="LevelTwoTextNode" presStyleLbl="node4" presStyleIdx="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B5F79-1AD6-413E-9659-558CDFE788F1}" type="pres">
      <dgm:prSet presAssocID="{EFDBFECE-7612-44E9-8E5C-EF56E0DC647A}" presName="level3hierChild" presStyleCnt="0"/>
      <dgm:spPr/>
    </dgm:pt>
    <dgm:pt modelId="{1C4BD4D2-606A-44C3-84AA-10F9B8649417}" type="pres">
      <dgm:prSet presAssocID="{93C121E1-AF67-437C-83BB-94B341328B7A}" presName="conn2-1" presStyleLbl="parChTrans1D4" presStyleIdx="1" presStyleCnt="15"/>
      <dgm:spPr/>
      <dgm:t>
        <a:bodyPr/>
        <a:lstStyle/>
        <a:p>
          <a:endParaRPr lang="en-US"/>
        </a:p>
      </dgm:t>
    </dgm:pt>
    <dgm:pt modelId="{96306798-86CF-469D-BEED-EDCF6B466B77}" type="pres">
      <dgm:prSet presAssocID="{93C121E1-AF67-437C-83BB-94B341328B7A}" presName="connTx" presStyleLbl="parChTrans1D4" presStyleIdx="1" presStyleCnt="15"/>
      <dgm:spPr/>
      <dgm:t>
        <a:bodyPr/>
        <a:lstStyle/>
        <a:p>
          <a:endParaRPr lang="en-US"/>
        </a:p>
      </dgm:t>
    </dgm:pt>
    <dgm:pt modelId="{EFAE5C38-79D6-4108-A69A-1B16D071AE69}" type="pres">
      <dgm:prSet presAssocID="{4EC780F0-C7D1-4847-BE50-8D037C32B47D}" presName="root2" presStyleCnt="0"/>
      <dgm:spPr/>
    </dgm:pt>
    <dgm:pt modelId="{08B36ED6-CC50-46D5-8AEF-AB98E313860E}" type="pres">
      <dgm:prSet presAssocID="{4EC780F0-C7D1-4847-BE50-8D037C32B47D}" presName="LevelTwoTextNode" presStyleLbl="node4" presStyleIdx="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457CEC-00D0-48AB-A8C2-58F236D4E3E9}" type="pres">
      <dgm:prSet presAssocID="{4EC780F0-C7D1-4847-BE50-8D037C32B47D}" presName="level3hierChild" presStyleCnt="0"/>
      <dgm:spPr/>
    </dgm:pt>
    <dgm:pt modelId="{927D5C49-8F91-4B9C-929D-624E26FEA74B}" type="pres">
      <dgm:prSet presAssocID="{C50E8E90-3973-41FD-9285-6077C98C860A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A7FAF2DA-934E-4A22-BDCB-265C23717D8A}" type="pres">
      <dgm:prSet presAssocID="{C50E8E90-3973-41FD-9285-6077C98C860A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CA4901B-432F-4341-94E4-64EC3867F7D7}" type="pres">
      <dgm:prSet presAssocID="{CB405B1F-58C4-463C-BA52-A8C566DA1E7C}" presName="root2" presStyleCnt="0"/>
      <dgm:spPr/>
    </dgm:pt>
    <dgm:pt modelId="{1C8A2A27-0AF4-4934-89F4-1271A5D62406}" type="pres">
      <dgm:prSet presAssocID="{CB405B1F-58C4-463C-BA52-A8C566DA1E7C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418641-5297-4A8E-9F74-0E7C2F6FD340}" type="pres">
      <dgm:prSet presAssocID="{CB405B1F-58C4-463C-BA52-A8C566DA1E7C}" presName="level3hierChild" presStyleCnt="0"/>
      <dgm:spPr/>
    </dgm:pt>
    <dgm:pt modelId="{CD0BD8F7-4ED6-4E7C-B9D1-F671E43514AE}" type="pres">
      <dgm:prSet presAssocID="{197E57FD-F584-460B-818B-308038183232}" presName="conn2-1" presStyleLbl="parChTrans1D4" presStyleIdx="2" presStyleCnt="15"/>
      <dgm:spPr/>
      <dgm:t>
        <a:bodyPr/>
        <a:lstStyle/>
        <a:p>
          <a:endParaRPr lang="en-US"/>
        </a:p>
      </dgm:t>
    </dgm:pt>
    <dgm:pt modelId="{B0C38D00-FD7D-43C4-B0C2-054EEDDABD85}" type="pres">
      <dgm:prSet presAssocID="{197E57FD-F584-460B-818B-308038183232}" presName="connTx" presStyleLbl="parChTrans1D4" presStyleIdx="2" presStyleCnt="15"/>
      <dgm:spPr/>
      <dgm:t>
        <a:bodyPr/>
        <a:lstStyle/>
        <a:p>
          <a:endParaRPr lang="en-US"/>
        </a:p>
      </dgm:t>
    </dgm:pt>
    <dgm:pt modelId="{C3046DA3-6AAA-4563-B23E-015BA0921B4B}" type="pres">
      <dgm:prSet presAssocID="{A82B19A0-2235-4571-940E-DCE2F50E75FA}" presName="root2" presStyleCnt="0"/>
      <dgm:spPr/>
    </dgm:pt>
    <dgm:pt modelId="{E9D13590-6321-4837-9B8A-38FEA4C7375D}" type="pres">
      <dgm:prSet presAssocID="{A82B19A0-2235-4571-940E-DCE2F50E75FA}" presName="LevelTwoTextNode" presStyleLbl="node4" presStyleIdx="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CA9514-7E1C-41AE-A7E8-B889E5A296CC}" type="pres">
      <dgm:prSet presAssocID="{A82B19A0-2235-4571-940E-DCE2F50E75FA}" presName="level3hierChild" presStyleCnt="0"/>
      <dgm:spPr/>
    </dgm:pt>
    <dgm:pt modelId="{73C73B64-C6F0-43D7-AD1C-49658A837F67}" type="pres">
      <dgm:prSet presAssocID="{D0292926-8742-46C0-834B-AE9870F625E3}" presName="conn2-1" presStyleLbl="parChTrans1D4" presStyleIdx="3" presStyleCnt="15"/>
      <dgm:spPr/>
      <dgm:t>
        <a:bodyPr/>
        <a:lstStyle/>
        <a:p>
          <a:endParaRPr lang="en-US"/>
        </a:p>
      </dgm:t>
    </dgm:pt>
    <dgm:pt modelId="{9EF1542D-00D1-4142-B7E0-361F315F5AFE}" type="pres">
      <dgm:prSet presAssocID="{D0292926-8742-46C0-834B-AE9870F625E3}" presName="connTx" presStyleLbl="parChTrans1D4" presStyleIdx="3" presStyleCnt="15"/>
      <dgm:spPr/>
      <dgm:t>
        <a:bodyPr/>
        <a:lstStyle/>
        <a:p>
          <a:endParaRPr lang="en-US"/>
        </a:p>
      </dgm:t>
    </dgm:pt>
    <dgm:pt modelId="{B8E84CFE-3A46-4342-BC85-4029D87D765F}" type="pres">
      <dgm:prSet presAssocID="{74E052DA-1A08-4137-AF9B-363F29527675}" presName="root2" presStyleCnt="0"/>
      <dgm:spPr/>
    </dgm:pt>
    <dgm:pt modelId="{9F7658FF-AF83-4A9A-A7AD-69D391922E56}" type="pres">
      <dgm:prSet presAssocID="{74E052DA-1A08-4137-AF9B-363F29527675}" presName="LevelTwoTextNode" presStyleLbl="node4" presStyleIdx="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D913FF-7920-467F-AD34-7B9714395D91}" type="pres">
      <dgm:prSet presAssocID="{74E052DA-1A08-4137-AF9B-363F29527675}" presName="level3hierChild" presStyleCnt="0"/>
      <dgm:spPr/>
    </dgm:pt>
    <dgm:pt modelId="{B1B7B0DE-9505-4ACF-A18C-5F2603E13DA4}" type="pres">
      <dgm:prSet presAssocID="{3137CF3A-2112-43D0-B5F4-9804DDD86C62}" presName="conn2-1" presStyleLbl="parChTrans1D4" presStyleIdx="4" presStyleCnt="15"/>
      <dgm:spPr/>
      <dgm:t>
        <a:bodyPr/>
        <a:lstStyle/>
        <a:p>
          <a:endParaRPr lang="en-US"/>
        </a:p>
      </dgm:t>
    </dgm:pt>
    <dgm:pt modelId="{2AA3992C-3BC8-443B-A9C5-7A5E9964D999}" type="pres">
      <dgm:prSet presAssocID="{3137CF3A-2112-43D0-B5F4-9804DDD86C62}" presName="connTx" presStyleLbl="parChTrans1D4" presStyleIdx="4" presStyleCnt="15"/>
      <dgm:spPr/>
      <dgm:t>
        <a:bodyPr/>
        <a:lstStyle/>
        <a:p>
          <a:endParaRPr lang="en-US"/>
        </a:p>
      </dgm:t>
    </dgm:pt>
    <dgm:pt modelId="{71EA4DAC-4A1C-4C2B-8546-60906EA8A128}" type="pres">
      <dgm:prSet presAssocID="{DBA5CB91-7EF6-4809-98D1-A37B0742D4F5}" presName="root2" presStyleCnt="0"/>
      <dgm:spPr/>
    </dgm:pt>
    <dgm:pt modelId="{C9D4A8ED-77FE-4F5B-AD9B-237A98B9EC96}" type="pres">
      <dgm:prSet presAssocID="{DBA5CB91-7EF6-4809-98D1-A37B0742D4F5}" presName="LevelTwoTextNode" presStyleLbl="node4" presStyleIdx="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7828A0-52A6-4BA0-B6B9-6C2A37F0CEE1}" type="pres">
      <dgm:prSet presAssocID="{DBA5CB91-7EF6-4809-98D1-A37B0742D4F5}" presName="level3hierChild" presStyleCnt="0"/>
      <dgm:spPr/>
    </dgm:pt>
    <dgm:pt modelId="{0EB949A0-4C4C-4BE6-8051-16AA1BD6B687}" type="pres">
      <dgm:prSet presAssocID="{CEE28EE2-321E-4727-B482-5BEFDB45FAEB}" presName="conn2-1" presStyleLbl="parChTrans1D4" presStyleIdx="5" presStyleCnt="15"/>
      <dgm:spPr/>
      <dgm:t>
        <a:bodyPr/>
        <a:lstStyle/>
        <a:p>
          <a:endParaRPr lang="en-US"/>
        </a:p>
      </dgm:t>
    </dgm:pt>
    <dgm:pt modelId="{FF43E85B-C04D-4BAD-A537-3EF7EE91ABE6}" type="pres">
      <dgm:prSet presAssocID="{CEE28EE2-321E-4727-B482-5BEFDB45FAEB}" presName="connTx" presStyleLbl="parChTrans1D4" presStyleIdx="5" presStyleCnt="15"/>
      <dgm:spPr/>
      <dgm:t>
        <a:bodyPr/>
        <a:lstStyle/>
        <a:p>
          <a:endParaRPr lang="en-US"/>
        </a:p>
      </dgm:t>
    </dgm:pt>
    <dgm:pt modelId="{5E798999-E211-400E-8146-95A7F35F612C}" type="pres">
      <dgm:prSet presAssocID="{33AC6713-98EE-4D1D-B921-8674639C0846}" presName="root2" presStyleCnt="0"/>
      <dgm:spPr/>
    </dgm:pt>
    <dgm:pt modelId="{AA78E7D1-5B92-48E7-8D6E-CAF42827E6EB}" type="pres">
      <dgm:prSet presAssocID="{33AC6713-98EE-4D1D-B921-8674639C0846}" presName="LevelTwoTextNode" presStyleLbl="node4" presStyleIdx="5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45D727-9C41-4665-9D52-A04081A4364A}" type="pres">
      <dgm:prSet presAssocID="{33AC6713-98EE-4D1D-B921-8674639C0846}" presName="level3hierChild" presStyleCnt="0"/>
      <dgm:spPr/>
    </dgm:pt>
    <dgm:pt modelId="{CFBB9D95-154E-448F-A66E-D9063DFA9621}" type="pres">
      <dgm:prSet presAssocID="{A4D42658-4486-4F92-A322-AF6B00E874C8}" presName="conn2-1" presStyleLbl="parChTrans1D4" presStyleIdx="6" presStyleCnt="15"/>
      <dgm:spPr/>
      <dgm:t>
        <a:bodyPr/>
        <a:lstStyle/>
        <a:p>
          <a:endParaRPr lang="en-US"/>
        </a:p>
      </dgm:t>
    </dgm:pt>
    <dgm:pt modelId="{1D327462-4C8F-4B11-87C3-925FEC282721}" type="pres">
      <dgm:prSet presAssocID="{A4D42658-4486-4F92-A322-AF6B00E874C8}" presName="connTx" presStyleLbl="parChTrans1D4" presStyleIdx="6" presStyleCnt="15"/>
      <dgm:spPr/>
      <dgm:t>
        <a:bodyPr/>
        <a:lstStyle/>
        <a:p>
          <a:endParaRPr lang="en-US"/>
        </a:p>
      </dgm:t>
    </dgm:pt>
    <dgm:pt modelId="{7583C10D-CF8F-470B-89D1-6E8989B65CAB}" type="pres">
      <dgm:prSet presAssocID="{C369E961-3EC6-473C-ABE0-4D4491EBCD31}" presName="root2" presStyleCnt="0"/>
      <dgm:spPr/>
    </dgm:pt>
    <dgm:pt modelId="{0FFE1F19-A831-48B5-BA72-AF42F9CC4D90}" type="pres">
      <dgm:prSet presAssocID="{C369E961-3EC6-473C-ABE0-4D4491EBCD31}" presName="LevelTwoTextNode" presStyleLbl="node4" presStyleIdx="6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08FCC-4020-4C85-8505-3D1E560B2D18}" type="pres">
      <dgm:prSet presAssocID="{C369E961-3EC6-473C-ABE0-4D4491EBCD31}" presName="level3hierChild" presStyleCnt="0"/>
      <dgm:spPr/>
    </dgm:pt>
    <dgm:pt modelId="{F788B3F4-AC53-4AF3-B9BC-B702D39BA211}" type="pres">
      <dgm:prSet presAssocID="{D50E82AC-D50D-49C3-874C-35A02A00DE88}" presName="conn2-1" presStyleLbl="parChTrans1D4" presStyleIdx="7" presStyleCnt="15"/>
      <dgm:spPr/>
      <dgm:t>
        <a:bodyPr/>
        <a:lstStyle/>
        <a:p>
          <a:endParaRPr lang="en-US"/>
        </a:p>
      </dgm:t>
    </dgm:pt>
    <dgm:pt modelId="{2B984E76-8FCB-4AF3-BD82-A733203BC932}" type="pres">
      <dgm:prSet presAssocID="{D50E82AC-D50D-49C3-874C-35A02A00DE88}" presName="connTx" presStyleLbl="parChTrans1D4" presStyleIdx="7" presStyleCnt="15"/>
      <dgm:spPr/>
      <dgm:t>
        <a:bodyPr/>
        <a:lstStyle/>
        <a:p>
          <a:endParaRPr lang="en-US"/>
        </a:p>
      </dgm:t>
    </dgm:pt>
    <dgm:pt modelId="{E24783B4-2303-4747-A885-9459F212C458}" type="pres">
      <dgm:prSet presAssocID="{528B87F6-8CF0-4C48-8940-AE78D27182B1}" presName="root2" presStyleCnt="0"/>
      <dgm:spPr/>
    </dgm:pt>
    <dgm:pt modelId="{CD6B3083-91AC-495F-8114-B82EE540627B}" type="pres">
      <dgm:prSet presAssocID="{528B87F6-8CF0-4C48-8940-AE78D27182B1}" presName="LevelTwoTextNode" presStyleLbl="node4" presStyleIdx="7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422A9B-CCF9-4C51-B3C6-4BD347635AFF}" type="pres">
      <dgm:prSet presAssocID="{528B87F6-8CF0-4C48-8940-AE78D27182B1}" presName="level3hierChild" presStyleCnt="0"/>
      <dgm:spPr/>
    </dgm:pt>
    <dgm:pt modelId="{7D406EC1-FFA6-4555-B2B9-CE8204CB37ED}" type="pres">
      <dgm:prSet presAssocID="{EF9662A8-DB9D-46ED-B5F0-B3CF8B57C36C}" presName="conn2-1" presStyleLbl="parChTrans1D4" presStyleIdx="8" presStyleCnt="15"/>
      <dgm:spPr/>
      <dgm:t>
        <a:bodyPr/>
        <a:lstStyle/>
        <a:p>
          <a:endParaRPr lang="en-US"/>
        </a:p>
      </dgm:t>
    </dgm:pt>
    <dgm:pt modelId="{C4C2F60F-F421-4026-AF13-EF6693CE2AF1}" type="pres">
      <dgm:prSet presAssocID="{EF9662A8-DB9D-46ED-B5F0-B3CF8B57C36C}" presName="connTx" presStyleLbl="parChTrans1D4" presStyleIdx="8" presStyleCnt="15"/>
      <dgm:spPr/>
      <dgm:t>
        <a:bodyPr/>
        <a:lstStyle/>
        <a:p>
          <a:endParaRPr lang="en-US"/>
        </a:p>
      </dgm:t>
    </dgm:pt>
    <dgm:pt modelId="{5F471C91-9DC6-4F8B-888B-61776910DA48}" type="pres">
      <dgm:prSet presAssocID="{97EFFB11-DD13-4293-8B58-8E9AAF2CAA05}" presName="root2" presStyleCnt="0"/>
      <dgm:spPr/>
    </dgm:pt>
    <dgm:pt modelId="{54FA97FA-3E54-4F03-AB4E-CD2458C41E62}" type="pres">
      <dgm:prSet presAssocID="{97EFFB11-DD13-4293-8B58-8E9AAF2CAA05}" presName="LevelTwoTextNode" presStyleLbl="node4" presStyleIdx="8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19CAE1-F310-49E7-BC1F-DFDFE9A6B3B0}" type="pres">
      <dgm:prSet presAssocID="{97EFFB11-DD13-4293-8B58-8E9AAF2CAA05}" presName="level3hierChild" presStyleCnt="0"/>
      <dgm:spPr/>
    </dgm:pt>
    <dgm:pt modelId="{93C34822-72BB-4957-A112-74DCF2BBB5AB}" type="pres">
      <dgm:prSet presAssocID="{AEE7DF2B-C028-434E-9451-6FCB36C485BC}" presName="conn2-1" presStyleLbl="parChTrans1D4" presStyleIdx="9" presStyleCnt="15"/>
      <dgm:spPr/>
      <dgm:t>
        <a:bodyPr/>
        <a:lstStyle/>
        <a:p>
          <a:endParaRPr lang="en-US"/>
        </a:p>
      </dgm:t>
    </dgm:pt>
    <dgm:pt modelId="{EB295495-6FBF-43B2-A2FB-7242B0BCD44D}" type="pres">
      <dgm:prSet presAssocID="{AEE7DF2B-C028-434E-9451-6FCB36C485BC}" presName="connTx" presStyleLbl="parChTrans1D4" presStyleIdx="9" presStyleCnt="15"/>
      <dgm:spPr/>
      <dgm:t>
        <a:bodyPr/>
        <a:lstStyle/>
        <a:p>
          <a:endParaRPr lang="en-US"/>
        </a:p>
      </dgm:t>
    </dgm:pt>
    <dgm:pt modelId="{3D7C0001-5FC8-4A5D-989F-3EF6E5F9C003}" type="pres">
      <dgm:prSet presAssocID="{0CEA8BB6-001A-4558-AA63-3EDE5C02F09C}" presName="root2" presStyleCnt="0"/>
      <dgm:spPr/>
    </dgm:pt>
    <dgm:pt modelId="{F02191A5-C225-4E73-B6EB-BAF008A1E757}" type="pres">
      <dgm:prSet presAssocID="{0CEA8BB6-001A-4558-AA63-3EDE5C02F09C}" presName="LevelTwoTextNode" presStyleLbl="node4" presStyleIdx="9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512CED-BA4B-4B36-951C-0B9F7B06B997}" type="pres">
      <dgm:prSet presAssocID="{0CEA8BB6-001A-4558-AA63-3EDE5C02F09C}" presName="level3hierChild" presStyleCnt="0"/>
      <dgm:spPr/>
    </dgm:pt>
    <dgm:pt modelId="{DB5E11BE-3EBF-4061-9945-010522A75187}" type="pres">
      <dgm:prSet presAssocID="{1F941FB3-6D3D-41F7-B169-7E6DB009EE40}" presName="conn2-1" presStyleLbl="parChTrans1D4" presStyleIdx="10" presStyleCnt="15"/>
      <dgm:spPr/>
      <dgm:t>
        <a:bodyPr/>
        <a:lstStyle/>
        <a:p>
          <a:endParaRPr lang="en-US"/>
        </a:p>
      </dgm:t>
    </dgm:pt>
    <dgm:pt modelId="{A97AAD8B-9723-4091-9E46-85F0D35E4B50}" type="pres">
      <dgm:prSet presAssocID="{1F941FB3-6D3D-41F7-B169-7E6DB009EE40}" presName="connTx" presStyleLbl="parChTrans1D4" presStyleIdx="10" presStyleCnt="15"/>
      <dgm:spPr/>
      <dgm:t>
        <a:bodyPr/>
        <a:lstStyle/>
        <a:p>
          <a:endParaRPr lang="en-US"/>
        </a:p>
      </dgm:t>
    </dgm:pt>
    <dgm:pt modelId="{E5DA1583-D633-43C1-80D0-D06DCF902491}" type="pres">
      <dgm:prSet presAssocID="{0A579BDB-B7F3-438A-AAEF-20C0B7D8F9C6}" presName="root2" presStyleCnt="0"/>
      <dgm:spPr/>
    </dgm:pt>
    <dgm:pt modelId="{C4AA1251-FBBF-42A4-9B1D-D7288FBF7FF0}" type="pres">
      <dgm:prSet presAssocID="{0A579BDB-B7F3-438A-AAEF-20C0B7D8F9C6}" presName="LevelTwoTextNode" presStyleLbl="node4" presStyleIdx="1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DD3C21-B80D-4035-B31E-02C404239370}" type="pres">
      <dgm:prSet presAssocID="{0A579BDB-B7F3-438A-AAEF-20C0B7D8F9C6}" presName="level3hierChild" presStyleCnt="0"/>
      <dgm:spPr/>
    </dgm:pt>
    <dgm:pt modelId="{6C0F967E-34AB-4E00-A427-7D4CDAA50B69}" type="pres">
      <dgm:prSet presAssocID="{D2796095-EFFC-4BE0-81DA-F2E7E72887F7}" presName="conn2-1" presStyleLbl="parChTrans1D4" presStyleIdx="11" presStyleCnt="15"/>
      <dgm:spPr/>
      <dgm:t>
        <a:bodyPr/>
        <a:lstStyle/>
        <a:p>
          <a:endParaRPr lang="en-US"/>
        </a:p>
      </dgm:t>
    </dgm:pt>
    <dgm:pt modelId="{AF0F7FF4-0D19-4B24-B214-C4B62AEF4F2B}" type="pres">
      <dgm:prSet presAssocID="{D2796095-EFFC-4BE0-81DA-F2E7E72887F7}" presName="connTx" presStyleLbl="parChTrans1D4" presStyleIdx="11" presStyleCnt="15"/>
      <dgm:spPr/>
      <dgm:t>
        <a:bodyPr/>
        <a:lstStyle/>
        <a:p>
          <a:endParaRPr lang="en-US"/>
        </a:p>
      </dgm:t>
    </dgm:pt>
    <dgm:pt modelId="{BC37C847-EA23-4084-AAEE-608E63911397}" type="pres">
      <dgm:prSet presAssocID="{E37CF77A-1C52-47C4-8E77-F1031B76FC8D}" presName="root2" presStyleCnt="0"/>
      <dgm:spPr/>
    </dgm:pt>
    <dgm:pt modelId="{DB66BB54-6180-430D-A997-CE4A4E73201A}" type="pres">
      <dgm:prSet presAssocID="{E37CF77A-1C52-47C4-8E77-F1031B76FC8D}" presName="LevelTwoTextNode" presStyleLbl="node4" presStyleIdx="1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CC25B1-1627-449E-9D6C-8D08ADD373F6}" type="pres">
      <dgm:prSet presAssocID="{E37CF77A-1C52-47C4-8E77-F1031B76FC8D}" presName="level3hierChild" presStyleCnt="0"/>
      <dgm:spPr/>
    </dgm:pt>
    <dgm:pt modelId="{ED142368-E672-4B8C-BD1C-94D8535597C0}" type="pres">
      <dgm:prSet presAssocID="{65B736A1-233A-4C6C-92F0-E9890C04CF5A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B3AD5EF3-2922-48EE-AFE3-6F4F2C937C0C}" type="pres">
      <dgm:prSet presAssocID="{65B736A1-233A-4C6C-92F0-E9890C04CF5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942F122-E4F4-484A-BD6C-A277C0198685}" type="pres">
      <dgm:prSet presAssocID="{E08D5007-99A5-4BC6-B873-424649CCFCD8}" presName="root2" presStyleCnt="0"/>
      <dgm:spPr/>
    </dgm:pt>
    <dgm:pt modelId="{37640D01-8C57-4CEC-93B9-9E5BA25DA6C5}" type="pres">
      <dgm:prSet presAssocID="{E08D5007-99A5-4BC6-B873-424649CCFCD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BC4756-F91C-40E2-889D-D594FA5900C4}" type="pres">
      <dgm:prSet presAssocID="{E08D5007-99A5-4BC6-B873-424649CCFCD8}" presName="level3hierChild" presStyleCnt="0"/>
      <dgm:spPr/>
    </dgm:pt>
    <dgm:pt modelId="{5DCBF0FC-F7C0-4385-9954-74C7A27C6FA7}" type="pres">
      <dgm:prSet presAssocID="{800CD401-E890-4AC1-B06D-D6430302166E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9FE0DC53-66F2-4EF3-B9B8-1ADFB3AF38A8}" type="pres">
      <dgm:prSet presAssocID="{800CD401-E890-4AC1-B06D-D6430302166E}" presName="connTx" presStyleLbl="parChTrans1D3" presStyleIdx="2" presStyleCnt="4"/>
      <dgm:spPr/>
      <dgm:t>
        <a:bodyPr/>
        <a:lstStyle/>
        <a:p>
          <a:endParaRPr lang="en-US"/>
        </a:p>
      </dgm:t>
    </dgm:pt>
    <dgm:pt modelId="{5E5EDC1C-52BA-41D6-AD64-DA1ABAD987BC}" type="pres">
      <dgm:prSet presAssocID="{D4308B2C-4464-4FD7-99C1-377B74CFE596}" presName="root2" presStyleCnt="0"/>
      <dgm:spPr/>
    </dgm:pt>
    <dgm:pt modelId="{248DEBA1-6936-4ABA-B3D5-4CFFA1ADD32D}" type="pres">
      <dgm:prSet presAssocID="{D4308B2C-4464-4FD7-99C1-377B74CFE59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2AEA36-4FE4-4704-963E-2B6415B51617}" type="pres">
      <dgm:prSet presAssocID="{D4308B2C-4464-4FD7-99C1-377B74CFE596}" presName="level3hierChild" presStyleCnt="0"/>
      <dgm:spPr/>
    </dgm:pt>
    <dgm:pt modelId="{29449BA0-71A5-4C31-BCE7-E133347F0D2A}" type="pres">
      <dgm:prSet presAssocID="{7908494C-8519-4AA5-9AED-B373126D688E}" presName="conn2-1" presStyleLbl="parChTrans1D4" presStyleIdx="12" presStyleCnt="15"/>
      <dgm:spPr/>
      <dgm:t>
        <a:bodyPr/>
        <a:lstStyle/>
        <a:p>
          <a:endParaRPr lang="en-US"/>
        </a:p>
      </dgm:t>
    </dgm:pt>
    <dgm:pt modelId="{F728ADD4-A3B5-4CA7-9255-0C0182045C95}" type="pres">
      <dgm:prSet presAssocID="{7908494C-8519-4AA5-9AED-B373126D688E}" presName="connTx" presStyleLbl="parChTrans1D4" presStyleIdx="12" presStyleCnt="15"/>
      <dgm:spPr/>
      <dgm:t>
        <a:bodyPr/>
        <a:lstStyle/>
        <a:p>
          <a:endParaRPr lang="en-US"/>
        </a:p>
      </dgm:t>
    </dgm:pt>
    <dgm:pt modelId="{CB3F7181-6E8E-4A72-9F78-51F587B1E5EA}" type="pres">
      <dgm:prSet presAssocID="{B458A596-81FF-4529-807A-5EF8DCA154E7}" presName="root2" presStyleCnt="0"/>
      <dgm:spPr/>
    </dgm:pt>
    <dgm:pt modelId="{0678A180-F9DC-4D82-AA16-4252ED8D5296}" type="pres">
      <dgm:prSet presAssocID="{B458A596-81FF-4529-807A-5EF8DCA154E7}" presName="LevelTwoTextNode" presStyleLbl="node4" presStyleIdx="1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78AD4-A1AD-402C-ADE4-79071584894F}" type="pres">
      <dgm:prSet presAssocID="{B458A596-81FF-4529-807A-5EF8DCA154E7}" presName="level3hierChild" presStyleCnt="0"/>
      <dgm:spPr/>
    </dgm:pt>
    <dgm:pt modelId="{CD31EB25-0DB1-4425-9FF4-727C26124EE8}" type="pres">
      <dgm:prSet presAssocID="{8527B6DB-049B-4B0B-9B13-1B29F726004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9FCD96C-4625-4D53-8280-861048BEA34E}" type="pres">
      <dgm:prSet presAssocID="{8527B6DB-049B-4B0B-9B13-1B29F726004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6166FCA-A64E-4116-9E26-48AE7635465F}" type="pres">
      <dgm:prSet presAssocID="{652D4A71-85FC-46BD-B601-62527A8FB09A}" presName="root2" presStyleCnt="0"/>
      <dgm:spPr/>
    </dgm:pt>
    <dgm:pt modelId="{0638BB41-0A89-4C7A-97F8-E21AFF3E9C5E}" type="pres">
      <dgm:prSet presAssocID="{652D4A71-85FC-46BD-B601-62527A8FB09A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A1F65B-2548-4AAC-9CEC-5891B9257F5F}" type="pres">
      <dgm:prSet presAssocID="{652D4A71-85FC-46BD-B601-62527A8FB09A}" presName="level3hierChild" presStyleCnt="0"/>
      <dgm:spPr/>
    </dgm:pt>
    <dgm:pt modelId="{DA490F96-C3BC-46F4-90C5-D358E43747B0}" type="pres">
      <dgm:prSet presAssocID="{B1AAF36D-18A4-4158-840D-7E203C38BE90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48E11394-A6CE-4AD5-BA0C-D146ED683567}" type="pres">
      <dgm:prSet presAssocID="{B1AAF36D-18A4-4158-840D-7E203C38BE90}" presName="connTx" presStyleLbl="parChTrans1D3" presStyleIdx="3" presStyleCnt="4"/>
      <dgm:spPr/>
      <dgm:t>
        <a:bodyPr/>
        <a:lstStyle/>
        <a:p>
          <a:endParaRPr lang="en-US"/>
        </a:p>
      </dgm:t>
    </dgm:pt>
    <dgm:pt modelId="{D1C4C5E4-422D-4767-861D-7A0DD7634948}" type="pres">
      <dgm:prSet presAssocID="{BE13795B-0B1A-4823-944A-95CFC74EDCC0}" presName="root2" presStyleCnt="0"/>
      <dgm:spPr/>
    </dgm:pt>
    <dgm:pt modelId="{8AA3C5F2-3B80-492E-9954-14443BBA69FE}" type="pres">
      <dgm:prSet presAssocID="{BE13795B-0B1A-4823-944A-95CFC74EDCC0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281B8A-057F-4182-A40A-03CB52EC7A25}" type="pres">
      <dgm:prSet presAssocID="{BE13795B-0B1A-4823-944A-95CFC74EDCC0}" presName="level3hierChild" presStyleCnt="0"/>
      <dgm:spPr/>
    </dgm:pt>
    <dgm:pt modelId="{5401FAB0-8301-450E-9653-7E53D4255C74}" type="pres">
      <dgm:prSet presAssocID="{736AB2FA-331C-4061-8A8C-C35B2F53A7B9}" presName="conn2-1" presStyleLbl="parChTrans1D4" presStyleIdx="13" presStyleCnt="15"/>
      <dgm:spPr/>
      <dgm:t>
        <a:bodyPr/>
        <a:lstStyle/>
        <a:p>
          <a:endParaRPr lang="en-US"/>
        </a:p>
      </dgm:t>
    </dgm:pt>
    <dgm:pt modelId="{0099DC92-8BEA-4194-82C7-CDA84AE4151A}" type="pres">
      <dgm:prSet presAssocID="{736AB2FA-331C-4061-8A8C-C35B2F53A7B9}" presName="connTx" presStyleLbl="parChTrans1D4" presStyleIdx="13" presStyleCnt="15"/>
      <dgm:spPr/>
      <dgm:t>
        <a:bodyPr/>
        <a:lstStyle/>
        <a:p>
          <a:endParaRPr lang="en-US"/>
        </a:p>
      </dgm:t>
    </dgm:pt>
    <dgm:pt modelId="{F52AB310-6468-4426-9AB8-F0963626F6E3}" type="pres">
      <dgm:prSet presAssocID="{D193ECB9-2A2C-4096-804B-EB41F88E78BA}" presName="root2" presStyleCnt="0"/>
      <dgm:spPr/>
    </dgm:pt>
    <dgm:pt modelId="{132FAB4C-A615-42CC-90DE-9BABF96203B5}" type="pres">
      <dgm:prSet presAssocID="{D193ECB9-2A2C-4096-804B-EB41F88E78BA}" presName="LevelTwoTextNode" presStyleLbl="node4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11BB0E-C737-4D4B-84C8-221F04D453C1}" type="pres">
      <dgm:prSet presAssocID="{D193ECB9-2A2C-4096-804B-EB41F88E78BA}" presName="level3hierChild" presStyleCnt="0"/>
      <dgm:spPr/>
    </dgm:pt>
    <dgm:pt modelId="{8C06FE83-A6A1-472A-8CCA-D6118890044A}" type="pres">
      <dgm:prSet presAssocID="{343FDE22-7967-42AB-86D3-1917F76A0040}" presName="conn2-1" presStyleLbl="parChTrans1D4" presStyleIdx="14" presStyleCnt="15"/>
      <dgm:spPr/>
      <dgm:t>
        <a:bodyPr/>
        <a:lstStyle/>
        <a:p>
          <a:endParaRPr lang="en-US"/>
        </a:p>
      </dgm:t>
    </dgm:pt>
    <dgm:pt modelId="{FCA07E1B-177C-4E07-A8A0-ED34FDB2CCA7}" type="pres">
      <dgm:prSet presAssocID="{343FDE22-7967-42AB-86D3-1917F76A0040}" presName="connTx" presStyleLbl="parChTrans1D4" presStyleIdx="14" presStyleCnt="15"/>
      <dgm:spPr/>
      <dgm:t>
        <a:bodyPr/>
        <a:lstStyle/>
        <a:p>
          <a:endParaRPr lang="en-US"/>
        </a:p>
      </dgm:t>
    </dgm:pt>
    <dgm:pt modelId="{FA8CF512-3315-4AC2-9A53-9337AF8B6B19}" type="pres">
      <dgm:prSet presAssocID="{B4091A67-2C6E-4BD2-AFB9-C29EBA046810}" presName="root2" presStyleCnt="0"/>
      <dgm:spPr/>
    </dgm:pt>
    <dgm:pt modelId="{5D27E280-489E-4C42-92D8-23A7C1B91935}" type="pres">
      <dgm:prSet presAssocID="{B4091A67-2C6E-4BD2-AFB9-C29EBA046810}" presName="LevelTwoTextNode" presStyleLbl="node4" presStyleIdx="14" presStyleCnt="15" custScaleY="2189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1F57DA-85AE-4AE5-B59E-FB34F808B2D4}" type="pres">
      <dgm:prSet presAssocID="{B4091A67-2C6E-4BD2-AFB9-C29EBA046810}" presName="level3hierChild" presStyleCnt="0"/>
      <dgm:spPr/>
    </dgm:pt>
  </dgm:ptLst>
  <dgm:cxnLst>
    <dgm:cxn modelId="{4474A6F2-53F8-406C-8042-9E47B669EC42}" type="presOf" srcId="{D50E82AC-D50D-49C3-874C-35A02A00DE88}" destId="{2B984E76-8FCB-4AF3-BD82-A733203BC932}" srcOrd="1" destOrd="0" presId="urn:microsoft.com/office/officeart/2008/layout/HorizontalMultiLevelHierarchy"/>
    <dgm:cxn modelId="{7E663BE7-6259-443A-828B-5774367C2478}" type="presOf" srcId="{CB405B1F-58C4-463C-BA52-A8C566DA1E7C}" destId="{1C8A2A27-0AF4-4934-89F4-1271A5D62406}" srcOrd="0" destOrd="0" presId="urn:microsoft.com/office/officeart/2008/layout/HorizontalMultiLevelHierarchy"/>
    <dgm:cxn modelId="{BCA22A13-6BD5-4308-A630-6971DA4C831D}" type="presOf" srcId="{8527B6DB-049B-4B0B-9B13-1B29F726004A}" destId="{CD31EB25-0DB1-4425-9FF4-727C26124EE8}" srcOrd="0" destOrd="0" presId="urn:microsoft.com/office/officeart/2008/layout/HorizontalMultiLevelHierarchy"/>
    <dgm:cxn modelId="{D68BC761-B6B7-4601-909A-1F087D20B11B}" srcId="{CB405B1F-58C4-463C-BA52-A8C566DA1E7C}" destId="{97EFFB11-DD13-4293-8B58-8E9AAF2CAA05}" srcOrd="6" destOrd="0" parTransId="{EF9662A8-DB9D-46ED-B5F0-B3CF8B57C36C}" sibTransId="{C9921E00-268B-4B9D-B879-BA6BDA7BED8F}"/>
    <dgm:cxn modelId="{B7560B7A-2814-497D-9653-4F30A262536B}" type="presOf" srcId="{D2796095-EFFC-4BE0-81DA-F2E7E72887F7}" destId="{6C0F967E-34AB-4E00-A427-7D4CDAA50B69}" srcOrd="0" destOrd="0" presId="urn:microsoft.com/office/officeart/2008/layout/HorizontalMultiLevelHierarchy"/>
    <dgm:cxn modelId="{1733459D-19BA-4F79-A422-840D9261978E}" srcId="{33F7E314-8F79-4908-9205-E9E411B49975}" destId="{4EC780F0-C7D1-4847-BE50-8D037C32B47D}" srcOrd="1" destOrd="0" parTransId="{93C121E1-AF67-437C-83BB-94B341328B7A}" sibTransId="{FF9B28BC-F902-48BD-9BBC-F0EC38E36632}"/>
    <dgm:cxn modelId="{702C52FB-33D8-437C-BFB1-74E53AEB97FB}" srcId="{E08D5007-99A5-4BC6-B873-424649CCFCD8}" destId="{D4308B2C-4464-4FD7-99C1-377B74CFE596}" srcOrd="0" destOrd="0" parTransId="{800CD401-E890-4AC1-B06D-D6430302166E}" sibTransId="{851618CE-54BE-40C1-BE42-A95568928C91}"/>
    <dgm:cxn modelId="{B6442403-4ED4-4AE2-8F85-00CA62420B71}" srcId="{CB405B1F-58C4-463C-BA52-A8C566DA1E7C}" destId="{33AC6713-98EE-4D1D-B921-8674639C0846}" srcOrd="3" destOrd="0" parTransId="{CEE28EE2-321E-4727-B482-5BEFDB45FAEB}" sibTransId="{CC4A4011-2296-4CC4-B3AD-C23E9AF800B9}"/>
    <dgm:cxn modelId="{624CB022-BC5E-4E88-B030-967FDA361BA9}" srcId="{F1B6A2CB-05CD-4640-B212-3C776AB3A007}" destId="{CB405B1F-58C4-463C-BA52-A8C566DA1E7C}" srcOrd="1" destOrd="0" parTransId="{C50E8E90-3973-41FD-9285-6077C98C860A}" sibTransId="{E383B4FE-79F4-4EBA-B3FA-98178B2409BA}"/>
    <dgm:cxn modelId="{5749D5DA-F35A-4697-9767-B26B461984D5}" type="presOf" srcId="{CEE28EE2-321E-4727-B482-5BEFDB45FAEB}" destId="{0EB949A0-4C4C-4BE6-8051-16AA1BD6B687}" srcOrd="0" destOrd="0" presId="urn:microsoft.com/office/officeart/2008/layout/HorizontalMultiLevelHierarchy"/>
    <dgm:cxn modelId="{7A4B7149-C515-4FD7-B2B2-727B354D0D53}" type="presOf" srcId="{C50E8E90-3973-41FD-9285-6077C98C860A}" destId="{927D5C49-8F91-4B9C-929D-624E26FEA74B}" srcOrd="0" destOrd="0" presId="urn:microsoft.com/office/officeart/2008/layout/HorizontalMultiLevelHierarchy"/>
    <dgm:cxn modelId="{FC985CFB-DC6D-489E-885A-91C79173435D}" srcId="{CB405B1F-58C4-463C-BA52-A8C566DA1E7C}" destId="{E37CF77A-1C52-47C4-8E77-F1031B76FC8D}" srcOrd="9" destOrd="0" parTransId="{D2796095-EFFC-4BE0-81DA-F2E7E72887F7}" sibTransId="{B6C3A889-DE8A-46CC-9775-7C34C1E47D3B}"/>
    <dgm:cxn modelId="{54E41C9F-3DE8-4F16-AACD-DB66588A6FF5}" type="presOf" srcId="{93C121E1-AF67-437C-83BB-94B341328B7A}" destId="{1C4BD4D2-606A-44C3-84AA-10F9B8649417}" srcOrd="0" destOrd="0" presId="urn:microsoft.com/office/officeart/2008/layout/HorizontalMultiLevelHierarchy"/>
    <dgm:cxn modelId="{5264CFA8-D15F-47E0-8758-FC06610F849A}" type="presOf" srcId="{D18E2FEE-1505-42BF-AC8B-BB66F7D5A25D}" destId="{A9757205-97F6-46E9-A515-56BF64AA4512}" srcOrd="1" destOrd="0" presId="urn:microsoft.com/office/officeart/2008/layout/HorizontalMultiLevelHierarchy"/>
    <dgm:cxn modelId="{47F222ED-CB38-41AB-A1EF-201B21F41F00}" srcId="{CB405B1F-58C4-463C-BA52-A8C566DA1E7C}" destId="{A82B19A0-2235-4571-940E-DCE2F50E75FA}" srcOrd="0" destOrd="0" parTransId="{197E57FD-F584-460B-818B-308038183232}" sibTransId="{B0C404FE-1111-4D68-A9DC-DEBF46EC2493}"/>
    <dgm:cxn modelId="{C41228AD-E302-426A-A70E-EFF8DEF7DB01}" type="presOf" srcId="{74E052DA-1A08-4137-AF9B-363F29527675}" destId="{9F7658FF-AF83-4A9A-A7AD-69D391922E56}" srcOrd="0" destOrd="0" presId="urn:microsoft.com/office/officeart/2008/layout/HorizontalMultiLevelHierarchy"/>
    <dgm:cxn modelId="{29FFECAC-5594-43E9-97C7-C660EB1BD189}" type="presOf" srcId="{D0292926-8742-46C0-834B-AE9870F625E3}" destId="{9EF1542D-00D1-4142-B7E0-361F315F5AFE}" srcOrd="1" destOrd="0" presId="urn:microsoft.com/office/officeart/2008/layout/HorizontalMultiLevelHierarchy"/>
    <dgm:cxn modelId="{E44C3D97-D0B5-4CDB-B62C-03802215C213}" type="presOf" srcId="{B1AAF36D-18A4-4158-840D-7E203C38BE90}" destId="{DA490F96-C3BC-46F4-90C5-D358E43747B0}" srcOrd="0" destOrd="0" presId="urn:microsoft.com/office/officeart/2008/layout/HorizontalMultiLevelHierarchy"/>
    <dgm:cxn modelId="{B2FC588E-CE44-4BF0-96D5-7E1A3114E334}" srcId="{BE13795B-0B1A-4823-944A-95CFC74EDCC0}" destId="{D193ECB9-2A2C-4096-804B-EB41F88E78BA}" srcOrd="0" destOrd="0" parTransId="{736AB2FA-331C-4061-8A8C-C35B2F53A7B9}" sibTransId="{F0B0F902-0D9B-4A65-8D3C-ACC51CC6E1C6}"/>
    <dgm:cxn modelId="{951DA042-91A7-42B0-8DF8-AE2A35497370}" type="presOf" srcId="{A2612FF2-F861-41B8-84C1-46B9ABE6D2AF}" destId="{D91864C9-F4B3-4CDD-BD57-DC23F9FD2E6D}" srcOrd="0" destOrd="0" presId="urn:microsoft.com/office/officeart/2008/layout/HorizontalMultiLevelHierarchy"/>
    <dgm:cxn modelId="{21BCB44A-8C5E-4A7E-9995-F1F61659EBED}" type="presOf" srcId="{C50E8E90-3973-41FD-9285-6077C98C860A}" destId="{A7FAF2DA-934E-4A22-BDCB-265C23717D8A}" srcOrd="1" destOrd="0" presId="urn:microsoft.com/office/officeart/2008/layout/HorizontalMultiLevelHierarchy"/>
    <dgm:cxn modelId="{AF600655-83D1-4627-8F03-EE97BE71F84C}" type="presOf" srcId="{800CD401-E890-4AC1-B06D-D6430302166E}" destId="{5DCBF0FC-F7C0-4385-9954-74C7A27C6FA7}" srcOrd="0" destOrd="0" presId="urn:microsoft.com/office/officeart/2008/layout/HorizontalMultiLevelHierarchy"/>
    <dgm:cxn modelId="{DCFAB0E4-74A2-4F8C-BAA1-B73EFFC51F24}" type="presOf" srcId="{1F941FB3-6D3D-41F7-B169-7E6DB009EE40}" destId="{DB5E11BE-3EBF-4061-9945-010522A75187}" srcOrd="0" destOrd="0" presId="urn:microsoft.com/office/officeart/2008/layout/HorizontalMultiLevelHierarchy"/>
    <dgm:cxn modelId="{B848DE59-FD93-4BC8-B837-4AAA4197F7BA}" srcId="{652D4A71-85FC-46BD-B601-62527A8FB09A}" destId="{BE13795B-0B1A-4823-944A-95CFC74EDCC0}" srcOrd="0" destOrd="0" parTransId="{B1AAF36D-18A4-4158-840D-7E203C38BE90}" sibTransId="{15319F50-3599-4F47-A2F1-8BBABF94CF11}"/>
    <dgm:cxn modelId="{DD61BD4F-6496-40C2-BB02-C25C63CB43F2}" srcId="{CB405B1F-58C4-463C-BA52-A8C566DA1E7C}" destId="{0A579BDB-B7F3-438A-AAEF-20C0B7D8F9C6}" srcOrd="8" destOrd="0" parTransId="{1F941FB3-6D3D-41F7-B169-7E6DB009EE40}" sibTransId="{D1BA52F6-E175-4551-8C13-EADDC204DB65}"/>
    <dgm:cxn modelId="{6B9EF4AC-9FE5-41B9-9079-3AB6126DFE7F}" type="presOf" srcId="{B1AAF36D-18A4-4158-840D-7E203C38BE90}" destId="{48E11394-A6CE-4AD5-BA0C-D146ED683567}" srcOrd="1" destOrd="0" presId="urn:microsoft.com/office/officeart/2008/layout/HorizontalMultiLevelHierarchy"/>
    <dgm:cxn modelId="{D4274758-8C73-4420-A791-8914F8D60F74}" type="presOf" srcId="{A82B19A0-2235-4571-940E-DCE2F50E75FA}" destId="{E9D13590-6321-4837-9B8A-38FEA4C7375D}" srcOrd="0" destOrd="0" presId="urn:microsoft.com/office/officeart/2008/layout/HorizontalMultiLevelHierarchy"/>
    <dgm:cxn modelId="{5C09A46C-F831-43E9-9F05-253A7A9FA6A1}" type="presOf" srcId="{EF9662A8-DB9D-46ED-B5F0-B3CF8B57C36C}" destId="{7D406EC1-FFA6-4555-B2B9-CE8204CB37ED}" srcOrd="0" destOrd="0" presId="urn:microsoft.com/office/officeart/2008/layout/HorizontalMultiLevelHierarchy"/>
    <dgm:cxn modelId="{F1DAEBA9-C267-4EE1-B628-3C4108A6BA86}" type="presOf" srcId="{A2612FF2-F861-41B8-84C1-46B9ABE6D2AF}" destId="{1355860D-7B47-41BE-B2E8-0046832F8B59}" srcOrd="1" destOrd="0" presId="urn:microsoft.com/office/officeart/2008/layout/HorizontalMultiLevelHierarchy"/>
    <dgm:cxn modelId="{9547F80F-4015-4B33-B01E-980AE872B1F7}" type="presOf" srcId="{528B87F6-8CF0-4C48-8940-AE78D27182B1}" destId="{CD6B3083-91AC-495F-8114-B82EE540627B}" srcOrd="0" destOrd="0" presId="urn:microsoft.com/office/officeart/2008/layout/HorizontalMultiLevelHierarchy"/>
    <dgm:cxn modelId="{7CAB594A-0444-4560-96E2-8C98C544F658}" type="presOf" srcId="{AEE7DF2B-C028-434E-9451-6FCB36C485BC}" destId="{93C34822-72BB-4957-A112-74DCF2BBB5AB}" srcOrd="0" destOrd="0" presId="urn:microsoft.com/office/officeart/2008/layout/HorizontalMultiLevelHierarchy"/>
    <dgm:cxn modelId="{4C765F0F-848F-4239-A39B-5D0820BB9897}" type="presOf" srcId="{3137CF3A-2112-43D0-B5F4-9804DDD86C62}" destId="{B1B7B0DE-9505-4ACF-A18C-5F2603E13DA4}" srcOrd="0" destOrd="0" presId="urn:microsoft.com/office/officeart/2008/layout/HorizontalMultiLevelHierarchy"/>
    <dgm:cxn modelId="{83008752-6637-4B90-9556-AC5848461389}" type="presOf" srcId="{0A579BDB-B7F3-438A-AAEF-20C0B7D8F9C6}" destId="{C4AA1251-FBBF-42A4-9B1D-D7288FBF7FF0}" srcOrd="0" destOrd="0" presId="urn:microsoft.com/office/officeart/2008/layout/HorizontalMultiLevelHierarchy"/>
    <dgm:cxn modelId="{F6E25CA1-D665-4D0C-AB7D-A3072D6F87F7}" srcId="{D4308B2C-4464-4FD7-99C1-377B74CFE596}" destId="{B458A596-81FF-4529-807A-5EF8DCA154E7}" srcOrd="0" destOrd="0" parTransId="{7908494C-8519-4AA5-9AED-B373126D688E}" sibTransId="{667327E4-4A95-4B48-82F1-24B740F4E84D}"/>
    <dgm:cxn modelId="{D343364E-C858-4AD5-BB6C-1602F44F4D8A}" type="presOf" srcId="{197E57FD-F584-460B-818B-308038183232}" destId="{CD0BD8F7-4ED6-4E7C-B9D1-F671E43514AE}" srcOrd="0" destOrd="0" presId="urn:microsoft.com/office/officeart/2008/layout/HorizontalMultiLevelHierarchy"/>
    <dgm:cxn modelId="{4ADC5FE7-E9B4-4B60-9CC5-D148C3E53368}" type="presOf" srcId="{E08D5007-99A5-4BC6-B873-424649CCFCD8}" destId="{37640D01-8C57-4CEC-93B9-9E5BA25DA6C5}" srcOrd="0" destOrd="0" presId="urn:microsoft.com/office/officeart/2008/layout/HorizontalMultiLevelHierarchy"/>
    <dgm:cxn modelId="{A8CDC3DE-5B19-41DE-9444-B64A74FEEB6C}" srcId="{33F7E314-8F79-4908-9205-E9E411B49975}" destId="{EFDBFECE-7612-44E9-8E5C-EF56E0DC647A}" srcOrd="0" destOrd="0" parTransId="{A2612FF2-F861-41B8-84C1-46B9ABE6D2AF}" sibTransId="{A290120A-DEE8-4C28-9BA6-3C569DDDC474}"/>
    <dgm:cxn modelId="{011CFD58-4927-4868-A593-1ADB61DBF78B}" type="presOf" srcId="{F1B6A2CB-05CD-4640-B212-3C776AB3A007}" destId="{A234327A-4FA0-4923-A3DF-C7B0BA16CBDD}" srcOrd="0" destOrd="0" presId="urn:microsoft.com/office/officeart/2008/layout/HorizontalMultiLevelHierarchy"/>
    <dgm:cxn modelId="{16619B54-DBDB-4F7F-9AC0-2C719404C7B7}" type="presOf" srcId="{343FDE22-7967-42AB-86D3-1917F76A0040}" destId="{8C06FE83-A6A1-472A-8CCA-D6118890044A}" srcOrd="0" destOrd="0" presId="urn:microsoft.com/office/officeart/2008/layout/HorizontalMultiLevelHierarchy"/>
    <dgm:cxn modelId="{184263F2-1FFA-48D9-997F-B8B5DA16877D}" type="presOf" srcId="{D4308B2C-4464-4FD7-99C1-377B74CFE596}" destId="{248DEBA1-6936-4ABA-B3D5-4CFFA1ADD32D}" srcOrd="0" destOrd="0" presId="urn:microsoft.com/office/officeart/2008/layout/HorizontalMultiLevelHierarchy"/>
    <dgm:cxn modelId="{527A11FD-2618-42EE-B088-3FCE8C452FA4}" type="presOf" srcId="{EF9662A8-DB9D-46ED-B5F0-B3CF8B57C36C}" destId="{C4C2F60F-F421-4026-AF13-EF6693CE2AF1}" srcOrd="1" destOrd="0" presId="urn:microsoft.com/office/officeart/2008/layout/HorizontalMultiLevelHierarchy"/>
    <dgm:cxn modelId="{4BDB9CA4-6D15-4798-96F6-F9EFC9EA407D}" srcId="{D193ECB9-2A2C-4096-804B-EB41F88E78BA}" destId="{B4091A67-2C6E-4BD2-AFB9-C29EBA046810}" srcOrd="0" destOrd="0" parTransId="{343FDE22-7967-42AB-86D3-1917F76A0040}" sibTransId="{E971BD0A-AF33-49AB-B2C4-91112B88CB7B}"/>
    <dgm:cxn modelId="{31CE581E-4066-4654-BBE4-3C17F417ACFD}" type="presOf" srcId="{A4D42658-4486-4F92-A322-AF6B00E874C8}" destId="{1D327462-4C8F-4B11-87C3-925FEC282721}" srcOrd="1" destOrd="0" presId="urn:microsoft.com/office/officeart/2008/layout/HorizontalMultiLevelHierarchy"/>
    <dgm:cxn modelId="{A6EB4E0B-9913-49A5-8A18-603E1DCD057A}" type="presOf" srcId="{33AC6713-98EE-4D1D-B921-8674639C0846}" destId="{AA78E7D1-5B92-48E7-8D6E-CAF42827E6EB}" srcOrd="0" destOrd="0" presId="urn:microsoft.com/office/officeart/2008/layout/HorizontalMultiLevelHierarchy"/>
    <dgm:cxn modelId="{26CEBA80-F9B4-45E0-9CB3-6BFF3EE61917}" type="presOf" srcId="{3137CF3A-2112-43D0-B5F4-9804DDD86C62}" destId="{2AA3992C-3BC8-443B-A9C5-7A5E9964D999}" srcOrd="1" destOrd="0" presId="urn:microsoft.com/office/officeart/2008/layout/HorizontalMultiLevelHierarchy"/>
    <dgm:cxn modelId="{E0893EEE-D779-434D-A255-B5C7FA00F7FE}" type="presOf" srcId="{B458A596-81FF-4529-807A-5EF8DCA154E7}" destId="{0678A180-F9DC-4D82-AA16-4252ED8D5296}" srcOrd="0" destOrd="0" presId="urn:microsoft.com/office/officeart/2008/layout/HorizontalMultiLevelHierarchy"/>
    <dgm:cxn modelId="{C3FFD481-DC73-42D2-AD6B-4C9EE2CAB86F}" type="presOf" srcId="{2581BAF9-8FA0-40CF-ADE0-49031D2FA04C}" destId="{018D0A13-405C-425B-8826-39748AA638F4}" srcOrd="0" destOrd="0" presId="urn:microsoft.com/office/officeart/2008/layout/HorizontalMultiLevelHierarchy"/>
    <dgm:cxn modelId="{E296AAEC-4CAC-4F30-AA67-BE5C3CC323FD}" srcId="{F1B6A2CB-05CD-4640-B212-3C776AB3A007}" destId="{33F7E314-8F79-4908-9205-E9E411B49975}" srcOrd="0" destOrd="0" parTransId="{D18E2FEE-1505-42BF-AC8B-BB66F7D5A25D}" sibTransId="{B7E0B95D-0108-4C20-8E52-7B8802D954B4}"/>
    <dgm:cxn modelId="{44471A56-6A41-4E89-A95B-926D60D3B0F7}" type="presOf" srcId="{33F7E314-8F79-4908-9205-E9E411B49975}" destId="{8B0737E0-82C3-4679-8236-F1E4A5513466}" srcOrd="0" destOrd="0" presId="urn:microsoft.com/office/officeart/2008/layout/HorizontalMultiLevelHierarchy"/>
    <dgm:cxn modelId="{CD449C69-6A4F-440D-B13C-0884EE91B9A6}" type="presOf" srcId="{DBA5CB91-7EF6-4809-98D1-A37B0742D4F5}" destId="{C9D4A8ED-77FE-4F5B-AD9B-237A98B9EC96}" srcOrd="0" destOrd="0" presId="urn:microsoft.com/office/officeart/2008/layout/HorizontalMultiLevelHierarchy"/>
    <dgm:cxn modelId="{E9498228-9D37-4370-88CB-95FA32B0B784}" type="presOf" srcId="{343FDE22-7967-42AB-86D3-1917F76A0040}" destId="{FCA07E1B-177C-4E07-A8A0-ED34FDB2CCA7}" srcOrd="1" destOrd="0" presId="urn:microsoft.com/office/officeart/2008/layout/HorizontalMultiLevelHierarchy"/>
    <dgm:cxn modelId="{DB74D7DA-C4EE-4E5D-8DDD-F9F84A6AE64C}" type="presOf" srcId="{D2796095-EFFC-4BE0-81DA-F2E7E72887F7}" destId="{AF0F7FF4-0D19-4B24-B214-C4B62AEF4F2B}" srcOrd="1" destOrd="0" presId="urn:microsoft.com/office/officeart/2008/layout/HorizontalMultiLevelHierarchy"/>
    <dgm:cxn modelId="{36F3D3B4-798F-4570-BD7A-E590D865CD07}" type="presOf" srcId="{A4D42658-4486-4F92-A322-AF6B00E874C8}" destId="{CFBB9D95-154E-448F-A66E-D9063DFA9621}" srcOrd="0" destOrd="0" presId="urn:microsoft.com/office/officeart/2008/layout/HorizontalMultiLevelHierarchy"/>
    <dgm:cxn modelId="{83E68942-4A73-4FE4-8098-D6A0B525E3A0}" srcId="{CB405B1F-58C4-463C-BA52-A8C566DA1E7C}" destId="{C369E961-3EC6-473C-ABE0-4D4491EBCD31}" srcOrd="4" destOrd="0" parTransId="{A4D42658-4486-4F92-A322-AF6B00E874C8}" sibTransId="{6F60FDB5-B40A-4C7C-A6FC-336B6695A6E8}"/>
    <dgm:cxn modelId="{030B837B-B2FD-4107-AD48-9665AC6BC7C8}" type="presOf" srcId="{8527B6DB-049B-4B0B-9B13-1B29F726004A}" destId="{C9FCD96C-4625-4D53-8280-861048BEA34E}" srcOrd="1" destOrd="0" presId="urn:microsoft.com/office/officeart/2008/layout/HorizontalMultiLevelHierarchy"/>
    <dgm:cxn modelId="{1340A452-073D-4A79-BDDE-2A1C62604040}" type="presOf" srcId="{197E57FD-F584-460B-818B-308038183232}" destId="{B0C38D00-FD7D-43C4-B0C2-054EEDDABD85}" srcOrd="1" destOrd="0" presId="urn:microsoft.com/office/officeart/2008/layout/HorizontalMultiLevelHierarchy"/>
    <dgm:cxn modelId="{0331D785-DCAF-4C74-9F53-FCEB3B8BB604}" type="presOf" srcId="{E37CF77A-1C52-47C4-8E77-F1031B76FC8D}" destId="{DB66BB54-6180-430D-A997-CE4A4E73201A}" srcOrd="0" destOrd="0" presId="urn:microsoft.com/office/officeart/2008/layout/HorizontalMultiLevelHierarchy"/>
    <dgm:cxn modelId="{CC89EFA4-64DF-4258-88A0-D789ADE2BF95}" type="presOf" srcId="{2581BAF9-8FA0-40CF-ADE0-49031D2FA04C}" destId="{29BDAFF8-B296-46EA-8F45-E78C3E071C0E}" srcOrd="1" destOrd="0" presId="urn:microsoft.com/office/officeart/2008/layout/HorizontalMultiLevelHierarchy"/>
    <dgm:cxn modelId="{E3B11B8C-C4E6-4410-A771-AEB4E0F6EAE0}" type="presOf" srcId="{BE13795B-0B1A-4823-944A-95CFC74EDCC0}" destId="{8AA3C5F2-3B80-492E-9954-14443BBA69FE}" srcOrd="0" destOrd="0" presId="urn:microsoft.com/office/officeart/2008/layout/HorizontalMultiLevelHierarchy"/>
    <dgm:cxn modelId="{2B86D931-3486-42F9-8A20-F044F2A54F07}" type="presOf" srcId="{65B736A1-233A-4C6C-92F0-E9890C04CF5A}" destId="{B3AD5EF3-2922-48EE-AFE3-6F4F2C937C0C}" srcOrd="1" destOrd="0" presId="urn:microsoft.com/office/officeart/2008/layout/HorizontalMultiLevelHierarchy"/>
    <dgm:cxn modelId="{A92C333D-B5E3-463F-9CB4-DFD9D9722260}" type="presOf" srcId="{652D4A71-85FC-46BD-B601-62527A8FB09A}" destId="{0638BB41-0A89-4C7A-97F8-E21AFF3E9C5E}" srcOrd="0" destOrd="0" presId="urn:microsoft.com/office/officeart/2008/layout/HorizontalMultiLevelHierarchy"/>
    <dgm:cxn modelId="{932DE1D7-1735-4F5E-8652-5794BA51302C}" type="presOf" srcId="{AEE7DF2B-C028-434E-9451-6FCB36C485BC}" destId="{EB295495-6FBF-43B2-A2FB-7242B0BCD44D}" srcOrd="1" destOrd="0" presId="urn:microsoft.com/office/officeart/2008/layout/HorizontalMultiLevelHierarchy"/>
    <dgm:cxn modelId="{04DBE6F0-939A-4C5C-BD38-4B666CCD6E3A}" type="presOf" srcId="{EFDBFECE-7612-44E9-8E5C-EF56E0DC647A}" destId="{55056814-19FF-4E00-8ADB-18C333051D28}" srcOrd="0" destOrd="0" presId="urn:microsoft.com/office/officeart/2008/layout/HorizontalMultiLevelHierarchy"/>
    <dgm:cxn modelId="{9BB7E14A-397E-4217-BE52-3F1AB9C61D9A}" type="presOf" srcId="{7908494C-8519-4AA5-9AED-B373126D688E}" destId="{29449BA0-71A5-4C31-BCE7-E133347F0D2A}" srcOrd="0" destOrd="0" presId="urn:microsoft.com/office/officeart/2008/layout/HorizontalMultiLevelHierarchy"/>
    <dgm:cxn modelId="{E46B2A34-AE04-4CBC-8EDF-7529CD06CF97}" type="presOf" srcId="{D193ECB9-2A2C-4096-804B-EB41F88E78BA}" destId="{132FAB4C-A615-42CC-90DE-9BABF96203B5}" srcOrd="0" destOrd="0" presId="urn:microsoft.com/office/officeart/2008/layout/HorizontalMultiLevelHierarchy"/>
    <dgm:cxn modelId="{DEE0460D-6D70-4B99-8134-DA0F1D7202A8}" type="presOf" srcId="{CEE28EE2-321E-4727-B482-5BEFDB45FAEB}" destId="{FF43E85B-C04D-4BAD-A537-3EF7EE91ABE6}" srcOrd="1" destOrd="0" presId="urn:microsoft.com/office/officeart/2008/layout/HorizontalMultiLevelHierarchy"/>
    <dgm:cxn modelId="{B3FDC235-4E2D-4FA4-A3D1-70336217C882}" type="presOf" srcId="{EA160664-BE83-4C71-9DE9-C19F8B315C41}" destId="{BE00D340-75F3-4C9E-BC45-0BB6A7BEBE08}" srcOrd="0" destOrd="0" presId="urn:microsoft.com/office/officeart/2008/layout/HorizontalMultiLevelHierarchy"/>
    <dgm:cxn modelId="{145CC84E-AFE4-4936-B563-DB43B2E4BE4D}" type="presOf" srcId="{D50E82AC-D50D-49C3-874C-35A02A00DE88}" destId="{F788B3F4-AC53-4AF3-B9BC-B702D39BA211}" srcOrd="0" destOrd="0" presId="urn:microsoft.com/office/officeart/2008/layout/HorizontalMultiLevelHierarchy"/>
    <dgm:cxn modelId="{C35D4A4B-9B3F-41CA-BDC6-4B977149D99C}" type="presOf" srcId="{B4091A67-2C6E-4BD2-AFB9-C29EBA046810}" destId="{5D27E280-489E-4C42-92D8-23A7C1B91935}" srcOrd="0" destOrd="0" presId="urn:microsoft.com/office/officeart/2008/layout/HorizontalMultiLevelHierarchy"/>
    <dgm:cxn modelId="{5CEDF0E7-A492-403C-B0B0-5C4DA74A51DA}" type="presOf" srcId="{736AB2FA-331C-4061-8A8C-C35B2F53A7B9}" destId="{0099DC92-8BEA-4194-82C7-CDA84AE4151A}" srcOrd="1" destOrd="0" presId="urn:microsoft.com/office/officeart/2008/layout/HorizontalMultiLevelHierarchy"/>
    <dgm:cxn modelId="{662FB21C-7792-4ACF-9CA3-344575AE4622}" srcId="{CB405B1F-58C4-463C-BA52-A8C566DA1E7C}" destId="{74E052DA-1A08-4137-AF9B-363F29527675}" srcOrd="1" destOrd="0" parTransId="{D0292926-8742-46C0-834B-AE9870F625E3}" sibTransId="{B461B2EE-D6A3-4073-9EEE-C9F798EC085D}"/>
    <dgm:cxn modelId="{83C497F9-1AC0-4023-89E4-5DF3527B6571}" srcId="{BF06E3D2-D8F6-4B30-9698-C0B7BA5EAECC}" destId="{F1B6A2CB-05CD-4640-B212-3C776AB3A007}" srcOrd="0" destOrd="0" parTransId="{2581BAF9-8FA0-40CF-ADE0-49031D2FA04C}" sibTransId="{6967FDC5-42E4-466D-BA7E-C096A23F0ABE}"/>
    <dgm:cxn modelId="{AB571410-B3CE-4FF6-B709-998E285AA7AB}" type="presOf" srcId="{97EFFB11-DD13-4293-8B58-8E9AAF2CAA05}" destId="{54FA97FA-3E54-4F03-AB4E-CD2458C41E62}" srcOrd="0" destOrd="0" presId="urn:microsoft.com/office/officeart/2008/layout/HorizontalMultiLevelHierarchy"/>
    <dgm:cxn modelId="{2C180D93-86AB-4661-B33C-2341DB6DEDAD}" type="presOf" srcId="{C369E961-3EC6-473C-ABE0-4D4491EBCD31}" destId="{0FFE1F19-A831-48B5-BA72-AF42F9CC4D90}" srcOrd="0" destOrd="0" presId="urn:microsoft.com/office/officeart/2008/layout/HorizontalMultiLevelHierarchy"/>
    <dgm:cxn modelId="{67F65D23-D5C0-4D44-90DC-ECFFE9954AEA}" type="presOf" srcId="{D0292926-8742-46C0-834B-AE9870F625E3}" destId="{73C73B64-C6F0-43D7-AD1C-49658A837F67}" srcOrd="0" destOrd="0" presId="urn:microsoft.com/office/officeart/2008/layout/HorizontalMultiLevelHierarchy"/>
    <dgm:cxn modelId="{FE556AB9-ADB3-48A7-BE98-F145153AA6F7}" type="presOf" srcId="{1F941FB3-6D3D-41F7-B169-7E6DB009EE40}" destId="{A97AAD8B-9723-4091-9E46-85F0D35E4B50}" srcOrd="1" destOrd="0" presId="urn:microsoft.com/office/officeart/2008/layout/HorizontalMultiLevelHierarchy"/>
    <dgm:cxn modelId="{F3539246-D2D3-47C2-AD4A-0F6B19B7197B}" type="presOf" srcId="{BF06E3D2-D8F6-4B30-9698-C0B7BA5EAECC}" destId="{F91A16DC-3BB0-445B-A810-68FB92D39DF0}" srcOrd="0" destOrd="0" presId="urn:microsoft.com/office/officeart/2008/layout/HorizontalMultiLevelHierarchy"/>
    <dgm:cxn modelId="{3F2B16DE-B89D-45E1-B30F-F7B1DB4D0142}" type="presOf" srcId="{7908494C-8519-4AA5-9AED-B373126D688E}" destId="{F728ADD4-A3B5-4CA7-9255-0C0182045C95}" srcOrd="1" destOrd="0" presId="urn:microsoft.com/office/officeart/2008/layout/HorizontalMultiLevelHierarchy"/>
    <dgm:cxn modelId="{DFE4D064-E208-44FB-83A1-74DE81268C03}" srcId="{CB405B1F-58C4-463C-BA52-A8C566DA1E7C}" destId="{DBA5CB91-7EF6-4809-98D1-A37B0742D4F5}" srcOrd="2" destOrd="0" parTransId="{3137CF3A-2112-43D0-B5F4-9804DDD86C62}" sibTransId="{C57A491C-0400-4AAD-9C7A-6BB43C66EBBB}"/>
    <dgm:cxn modelId="{BE5D538E-ACC1-4374-A892-68A9C99A110D}" srcId="{CB405B1F-58C4-463C-BA52-A8C566DA1E7C}" destId="{0CEA8BB6-001A-4558-AA63-3EDE5C02F09C}" srcOrd="7" destOrd="0" parTransId="{AEE7DF2B-C028-434E-9451-6FCB36C485BC}" sibTransId="{78CAEBBB-8516-49F7-B34B-FC540E6FBEA7}"/>
    <dgm:cxn modelId="{7A1AC647-41CF-4E82-9A98-67B1696942E4}" type="presOf" srcId="{4EC780F0-C7D1-4847-BE50-8D037C32B47D}" destId="{08B36ED6-CC50-46D5-8AEF-AB98E313860E}" srcOrd="0" destOrd="0" presId="urn:microsoft.com/office/officeart/2008/layout/HorizontalMultiLevelHierarchy"/>
    <dgm:cxn modelId="{713E7B02-4C69-4711-AE8D-EFFD597130E3}" type="presOf" srcId="{D18E2FEE-1505-42BF-AC8B-BB66F7D5A25D}" destId="{A9CAB3E4-66C9-495D-AE0C-94ED208C1B62}" srcOrd="0" destOrd="0" presId="urn:microsoft.com/office/officeart/2008/layout/HorizontalMultiLevelHierarchy"/>
    <dgm:cxn modelId="{07783D01-E682-44A6-AE73-1E94DBEC3104}" type="presOf" srcId="{800CD401-E890-4AC1-B06D-D6430302166E}" destId="{9FE0DC53-66F2-4EF3-B9B8-1ADFB3AF38A8}" srcOrd="1" destOrd="0" presId="urn:microsoft.com/office/officeart/2008/layout/HorizontalMultiLevelHierarchy"/>
    <dgm:cxn modelId="{CA8E0DF2-60B6-4095-93FE-05FEFD703D6A}" type="presOf" srcId="{93C121E1-AF67-437C-83BB-94B341328B7A}" destId="{96306798-86CF-469D-BEED-EDCF6B466B77}" srcOrd="1" destOrd="0" presId="urn:microsoft.com/office/officeart/2008/layout/HorizontalMultiLevelHierarchy"/>
    <dgm:cxn modelId="{C92DBA4F-5326-465E-B833-E5F220469F97}" srcId="{CB405B1F-58C4-463C-BA52-A8C566DA1E7C}" destId="{528B87F6-8CF0-4C48-8940-AE78D27182B1}" srcOrd="5" destOrd="0" parTransId="{D50E82AC-D50D-49C3-874C-35A02A00DE88}" sibTransId="{CA3F732A-508F-43A3-87E3-17273C8037E3}"/>
    <dgm:cxn modelId="{41B2510F-0C73-4FA2-9127-489302171415}" srcId="{EA160664-BE83-4C71-9DE9-C19F8B315C41}" destId="{BF06E3D2-D8F6-4B30-9698-C0B7BA5EAECC}" srcOrd="0" destOrd="0" parTransId="{6B3A0EF3-A728-4A3F-A529-63E2C1394DF6}" sibTransId="{B2793A0F-CDA7-42D1-A06A-E8E2CD547132}"/>
    <dgm:cxn modelId="{234FE5ED-18C1-4A70-8194-B1EB4058CFDA}" srcId="{BF06E3D2-D8F6-4B30-9698-C0B7BA5EAECC}" destId="{652D4A71-85FC-46BD-B601-62527A8FB09A}" srcOrd="2" destOrd="0" parTransId="{8527B6DB-049B-4B0B-9B13-1B29F726004A}" sibTransId="{CF5023A1-1AF9-4D23-9637-3A40E8A42BCD}"/>
    <dgm:cxn modelId="{49552CAA-9BDF-45BA-9D15-71A8D8CACAC6}" srcId="{BF06E3D2-D8F6-4B30-9698-C0B7BA5EAECC}" destId="{E08D5007-99A5-4BC6-B873-424649CCFCD8}" srcOrd="1" destOrd="0" parTransId="{65B736A1-233A-4C6C-92F0-E9890C04CF5A}" sibTransId="{7A96A1F6-5C6E-4EA7-851B-AB487E312A0A}"/>
    <dgm:cxn modelId="{3A34BF4B-49D8-4638-B006-0F078FBBAB95}" type="presOf" srcId="{736AB2FA-331C-4061-8A8C-C35B2F53A7B9}" destId="{5401FAB0-8301-450E-9653-7E53D4255C74}" srcOrd="0" destOrd="0" presId="urn:microsoft.com/office/officeart/2008/layout/HorizontalMultiLevelHierarchy"/>
    <dgm:cxn modelId="{367F1A12-9981-4C99-B322-9588C2AB3866}" type="presOf" srcId="{65B736A1-233A-4C6C-92F0-E9890C04CF5A}" destId="{ED142368-E672-4B8C-BD1C-94D8535597C0}" srcOrd="0" destOrd="0" presId="urn:microsoft.com/office/officeart/2008/layout/HorizontalMultiLevelHierarchy"/>
    <dgm:cxn modelId="{6DAB035E-4B42-4478-BB1A-FFDF0F0DC754}" type="presOf" srcId="{0CEA8BB6-001A-4558-AA63-3EDE5C02F09C}" destId="{F02191A5-C225-4E73-B6EB-BAF008A1E757}" srcOrd="0" destOrd="0" presId="urn:microsoft.com/office/officeart/2008/layout/HorizontalMultiLevelHierarchy"/>
    <dgm:cxn modelId="{A4880984-9B39-4CB8-B208-8BF685C8C2A3}" type="presParOf" srcId="{BE00D340-75F3-4C9E-BC45-0BB6A7BEBE08}" destId="{B9300B46-80BB-4D85-88EA-B76C6558B952}" srcOrd="0" destOrd="0" presId="urn:microsoft.com/office/officeart/2008/layout/HorizontalMultiLevelHierarchy"/>
    <dgm:cxn modelId="{67576574-440D-45E0-B34F-4806114DEEB9}" type="presParOf" srcId="{B9300B46-80BB-4D85-88EA-B76C6558B952}" destId="{F91A16DC-3BB0-445B-A810-68FB92D39DF0}" srcOrd="0" destOrd="0" presId="urn:microsoft.com/office/officeart/2008/layout/HorizontalMultiLevelHierarchy"/>
    <dgm:cxn modelId="{A55B9626-5C45-4567-9574-61C966F44ED7}" type="presParOf" srcId="{B9300B46-80BB-4D85-88EA-B76C6558B952}" destId="{59D4E448-0FE4-45E1-AAC2-5270AF414F0C}" srcOrd="1" destOrd="0" presId="urn:microsoft.com/office/officeart/2008/layout/HorizontalMultiLevelHierarchy"/>
    <dgm:cxn modelId="{4BBA8815-A9E4-4245-9F6E-3C1F899448A6}" type="presParOf" srcId="{59D4E448-0FE4-45E1-AAC2-5270AF414F0C}" destId="{018D0A13-405C-425B-8826-39748AA638F4}" srcOrd="0" destOrd="0" presId="urn:microsoft.com/office/officeart/2008/layout/HorizontalMultiLevelHierarchy"/>
    <dgm:cxn modelId="{309B0047-30AA-47E6-A124-A3F0C47C6F96}" type="presParOf" srcId="{018D0A13-405C-425B-8826-39748AA638F4}" destId="{29BDAFF8-B296-46EA-8F45-E78C3E071C0E}" srcOrd="0" destOrd="0" presId="urn:microsoft.com/office/officeart/2008/layout/HorizontalMultiLevelHierarchy"/>
    <dgm:cxn modelId="{44A5DE72-66FD-4E24-AEA2-552BB5FA9C5F}" type="presParOf" srcId="{59D4E448-0FE4-45E1-AAC2-5270AF414F0C}" destId="{F35EFBA7-3753-49D7-96F1-65B809062824}" srcOrd="1" destOrd="0" presId="urn:microsoft.com/office/officeart/2008/layout/HorizontalMultiLevelHierarchy"/>
    <dgm:cxn modelId="{D5862147-5A31-4BDD-AD7C-98783CD34CE1}" type="presParOf" srcId="{F35EFBA7-3753-49D7-96F1-65B809062824}" destId="{A234327A-4FA0-4923-A3DF-C7B0BA16CBDD}" srcOrd="0" destOrd="0" presId="urn:microsoft.com/office/officeart/2008/layout/HorizontalMultiLevelHierarchy"/>
    <dgm:cxn modelId="{52E14061-B251-4FF8-9DF5-4C8456F312EA}" type="presParOf" srcId="{F35EFBA7-3753-49D7-96F1-65B809062824}" destId="{88B9530A-42E8-4672-8EF5-BF499D6C5981}" srcOrd="1" destOrd="0" presId="urn:microsoft.com/office/officeart/2008/layout/HorizontalMultiLevelHierarchy"/>
    <dgm:cxn modelId="{6A749F54-D7D3-4BA6-A0D6-62BBEB0D5692}" type="presParOf" srcId="{88B9530A-42E8-4672-8EF5-BF499D6C5981}" destId="{A9CAB3E4-66C9-495D-AE0C-94ED208C1B62}" srcOrd="0" destOrd="0" presId="urn:microsoft.com/office/officeart/2008/layout/HorizontalMultiLevelHierarchy"/>
    <dgm:cxn modelId="{3A582F7F-0ACE-4224-9373-C17C19139CFF}" type="presParOf" srcId="{A9CAB3E4-66C9-495D-AE0C-94ED208C1B62}" destId="{A9757205-97F6-46E9-A515-56BF64AA4512}" srcOrd="0" destOrd="0" presId="urn:microsoft.com/office/officeart/2008/layout/HorizontalMultiLevelHierarchy"/>
    <dgm:cxn modelId="{458D53F2-0CF0-4AAF-90CD-907A8EDCB713}" type="presParOf" srcId="{88B9530A-42E8-4672-8EF5-BF499D6C5981}" destId="{715A3171-8B93-42D5-BCE1-6183BA6FE2B6}" srcOrd="1" destOrd="0" presId="urn:microsoft.com/office/officeart/2008/layout/HorizontalMultiLevelHierarchy"/>
    <dgm:cxn modelId="{A4442226-80D2-4F79-9B9B-394C351CD027}" type="presParOf" srcId="{715A3171-8B93-42D5-BCE1-6183BA6FE2B6}" destId="{8B0737E0-82C3-4679-8236-F1E4A5513466}" srcOrd="0" destOrd="0" presId="urn:microsoft.com/office/officeart/2008/layout/HorizontalMultiLevelHierarchy"/>
    <dgm:cxn modelId="{5FBAF928-3A58-4260-9744-B7D9F64975DC}" type="presParOf" srcId="{715A3171-8B93-42D5-BCE1-6183BA6FE2B6}" destId="{CB944DFD-53C4-40DB-8F67-26D7B2E35E18}" srcOrd="1" destOrd="0" presId="urn:microsoft.com/office/officeart/2008/layout/HorizontalMultiLevelHierarchy"/>
    <dgm:cxn modelId="{26C4A13A-EEB1-42F2-AAAD-31CD9260435E}" type="presParOf" srcId="{CB944DFD-53C4-40DB-8F67-26D7B2E35E18}" destId="{D91864C9-F4B3-4CDD-BD57-DC23F9FD2E6D}" srcOrd="0" destOrd="0" presId="urn:microsoft.com/office/officeart/2008/layout/HorizontalMultiLevelHierarchy"/>
    <dgm:cxn modelId="{F8E35C51-5ECA-45AC-9BDC-FB21B34F4AC2}" type="presParOf" srcId="{D91864C9-F4B3-4CDD-BD57-DC23F9FD2E6D}" destId="{1355860D-7B47-41BE-B2E8-0046832F8B59}" srcOrd="0" destOrd="0" presId="urn:microsoft.com/office/officeart/2008/layout/HorizontalMultiLevelHierarchy"/>
    <dgm:cxn modelId="{EE89ACCE-0132-4D62-95EC-B8FFEC95EF0F}" type="presParOf" srcId="{CB944DFD-53C4-40DB-8F67-26D7B2E35E18}" destId="{0E1A4284-9B5D-41EA-AEBE-E0D9D66F75D7}" srcOrd="1" destOrd="0" presId="urn:microsoft.com/office/officeart/2008/layout/HorizontalMultiLevelHierarchy"/>
    <dgm:cxn modelId="{71023B15-6B80-4832-8BD4-191C78A26CCC}" type="presParOf" srcId="{0E1A4284-9B5D-41EA-AEBE-E0D9D66F75D7}" destId="{55056814-19FF-4E00-8ADB-18C333051D28}" srcOrd="0" destOrd="0" presId="urn:microsoft.com/office/officeart/2008/layout/HorizontalMultiLevelHierarchy"/>
    <dgm:cxn modelId="{29A142BE-6E09-40CA-B414-CA3C746546CE}" type="presParOf" srcId="{0E1A4284-9B5D-41EA-AEBE-E0D9D66F75D7}" destId="{3A4B5F79-1AD6-413E-9659-558CDFE788F1}" srcOrd="1" destOrd="0" presId="urn:microsoft.com/office/officeart/2008/layout/HorizontalMultiLevelHierarchy"/>
    <dgm:cxn modelId="{4B15B7F4-3A76-46C0-B62A-97FB72351145}" type="presParOf" srcId="{CB944DFD-53C4-40DB-8F67-26D7B2E35E18}" destId="{1C4BD4D2-606A-44C3-84AA-10F9B8649417}" srcOrd="2" destOrd="0" presId="urn:microsoft.com/office/officeart/2008/layout/HorizontalMultiLevelHierarchy"/>
    <dgm:cxn modelId="{EAC16818-7C47-422E-A4EF-58E6FCAEB19E}" type="presParOf" srcId="{1C4BD4D2-606A-44C3-84AA-10F9B8649417}" destId="{96306798-86CF-469D-BEED-EDCF6B466B77}" srcOrd="0" destOrd="0" presId="urn:microsoft.com/office/officeart/2008/layout/HorizontalMultiLevelHierarchy"/>
    <dgm:cxn modelId="{29894784-1C1D-4C0D-B18B-C9421C179934}" type="presParOf" srcId="{CB944DFD-53C4-40DB-8F67-26D7B2E35E18}" destId="{EFAE5C38-79D6-4108-A69A-1B16D071AE69}" srcOrd="3" destOrd="0" presId="urn:microsoft.com/office/officeart/2008/layout/HorizontalMultiLevelHierarchy"/>
    <dgm:cxn modelId="{3B2F24B9-D0F2-45D2-8C3A-E7256DAF94CB}" type="presParOf" srcId="{EFAE5C38-79D6-4108-A69A-1B16D071AE69}" destId="{08B36ED6-CC50-46D5-8AEF-AB98E313860E}" srcOrd="0" destOrd="0" presId="urn:microsoft.com/office/officeart/2008/layout/HorizontalMultiLevelHierarchy"/>
    <dgm:cxn modelId="{628D322B-60CD-4F6A-8A26-4EE5D0409E6F}" type="presParOf" srcId="{EFAE5C38-79D6-4108-A69A-1B16D071AE69}" destId="{D0457CEC-00D0-48AB-A8C2-58F236D4E3E9}" srcOrd="1" destOrd="0" presId="urn:microsoft.com/office/officeart/2008/layout/HorizontalMultiLevelHierarchy"/>
    <dgm:cxn modelId="{DA7E49B8-F8B9-4003-968E-9BD5EB79EB26}" type="presParOf" srcId="{88B9530A-42E8-4672-8EF5-BF499D6C5981}" destId="{927D5C49-8F91-4B9C-929D-624E26FEA74B}" srcOrd="2" destOrd="0" presId="urn:microsoft.com/office/officeart/2008/layout/HorizontalMultiLevelHierarchy"/>
    <dgm:cxn modelId="{EA0EB6BD-415A-4592-917D-3A7B7D0E48A5}" type="presParOf" srcId="{927D5C49-8F91-4B9C-929D-624E26FEA74B}" destId="{A7FAF2DA-934E-4A22-BDCB-265C23717D8A}" srcOrd="0" destOrd="0" presId="urn:microsoft.com/office/officeart/2008/layout/HorizontalMultiLevelHierarchy"/>
    <dgm:cxn modelId="{1BA474C6-7179-414F-B1CF-A991B218B31D}" type="presParOf" srcId="{88B9530A-42E8-4672-8EF5-BF499D6C5981}" destId="{0CA4901B-432F-4341-94E4-64EC3867F7D7}" srcOrd="3" destOrd="0" presId="urn:microsoft.com/office/officeart/2008/layout/HorizontalMultiLevelHierarchy"/>
    <dgm:cxn modelId="{F3BE5C94-19F7-473A-B4FF-CB64EB9F1433}" type="presParOf" srcId="{0CA4901B-432F-4341-94E4-64EC3867F7D7}" destId="{1C8A2A27-0AF4-4934-89F4-1271A5D62406}" srcOrd="0" destOrd="0" presId="urn:microsoft.com/office/officeart/2008/layout/HorizontalMultiLevelHierarchy"/>
    <dgm:cxn modelId="{833B4C54-CA58-4A3B-BEE8-867190F22F21}" type="presParOf" srcId="{0CA4901B-432F-4341-94E4-64EC3867F7D7}" destId="{6D418641-5297-4A8E-9F74-0E7C2F6FD340}" srcOrd="1" destOrd="0" presId="urn:microsoft.com/office/officeart/2008/layout/HorizontalMultiLevelHierarchy"/>
    <dgm:cxn modelId="{B88414A9-9E36-43CB-98A1-71F89A725D04}" type="presParOf" srcId="{6D418641-5297-4A8E-9F74-0E7C2F6FD340}" destId="{CD0BD8F7-4ED6-4E7C-B9D1-F671E43514AE}" srcOrd="0" destOrd="0" presId="urn:microsoft.com/office/officeart/2008/layout/HorizontalMultiLevelHierarchy"/>
    <dgm:cxn modelId="{F56B62F0-DF1A-40F0-9D73-83D81131C647}" type="presParOf" srcId="{CD0BD8F7-4ED6-4E7C-B9D1-F671E43514AE}" destId="{B0C38D00-FD7D-43C4-B0C2-054EEDDABD85}" srcOrd="0" destOrd="0" presId="urn:microsoft.com/office/officeart/2008/layout/HorizontalMultiLevelHierarchy"/>
    <dgm:cxn modelId="{F31DB859-52E6-4952-B662-6C0D08AED98A}" type="presParOf" srcId="{6D418641-5297-4A8E-9F74-0E7C2F6FD340}" destId="{C3046DA3-6AAA-4563-B23E-015BA0921B4B}" srcOrd="1" destOrd="0" presId="urn:microsoft.com/office/officeart/2008/layout/HorizontalMultiLevelHierarchy"/>
    <dgm:cxn modelId="{7BB3BF81-6B03-4F6C-BEE4-45B246320B80}" type="presParOf" srcId="{C3046DA3-6AAA-4563-B23E-015BA0921B4B}" destId="{E9D13590-6321-4837-9B8A-38FEA4C7375D}" srcOrd="0" destOrd="0" presId="urn:microsoft.com/office/officeart/2008/layout/HorizontalMultiLevelHierarchy"/>
    <dgm:cxn modelId="{28D437BE-2C72-42CB-AF43-310994228DD3}" type="presParOf" srcId="{C3046DA3-6AAA-4563-B23E-015BA0921B4B}" destId="{06CA9514-7E1C-41AE-A7E8-B889E5A296CC}" srcOrd="1" destOrd="0" presId="urn:microsoft.com/office/officeart/2008/layout/HorizontalMultiLevelHierarchy"/>
    <dgm:cxn modelId="{1E01B7A6-EF93-4B2A-92BB-51D75E1C0C2E}" type="presParOf" srcId="{6D418641-5297-4A8E-9F74-0E7C2F6FD340}" destId="{73C73B64-C6F0-43D7-AD1C-49658A837F67}" srcOrd="2" destOrd="0" presId="urn:microsoft.com/office/officeart/2008/layout/HorizontalMultiLevelHierarchy"/>
    <dgm:cxn modelId="{2B0BAB79-04D2-4510-8C23-44D3CD45C822}" type="presParOf" srcId="{73C73B64-C6F0-43D7-AD1C-49658A837F67}" destId="{9EF1542D-00D1-4142-B7E0-361F315F5AFE}" srcOrd="0" destOrd="0" presId="urn:microsoft.com/office/officeart/2008/layout/HorizontalMultiLevelHierarchy"/>
    <dgm:cxn modelId="{317D694A-2881-4E6B-812B-7D323123953C}" type="presParOf" srcId="{6D418641-5297-4A8E-9F74-0E7C2F6FD340}" destId="{B8E84CFE-3A46-4342-BC85-4029D87D765F}" srcOrd="3" destOrd="0" presId="urn:microsoft.com/office/officeart/2008/layout/HorizontalMultiLevelHierarchy"/>
    <dgm:cxn modelId="{5E6D54A0-FAF0-44E7-AB9F-108471C9127F}" type="presParOf" srcId="{B8E84CFE-3A46-4342-BC85-4029D87D765F}" destId="{9F7658FF-AF83-4A9A-A7AD-69D391922E56}" srcOrd="0" destOrd="0" presId="urn:microsoft.com/office/officeart/2008/layout/HorizontalMultiLevelHierarchy"/>
    <dgm:cxn modelId="{B29309C2-7AD8-4A6D-9938-8598AB1078AF}" type="presParOf" srcId="{B8E84CFE-3A46-4342-BC85-4029D87D765F}" destId="{B5D913FF-7920-467F-AD34-7B9714395D91}" srcOrd="1" destOrd="0" presId="urn:microsoft.com/office/officeart/2008/layout/HorizontalMultiLevelHierarchy"/>
    <dgm:cxn modelId="{0527D192-D16A-4C7B-9D1F-295B38187967}" type="presParOf" srcId="{6D418641-5297-4A8E-9F74-0E7C2F6FD340}" destId="{B1B7B0DE-9505-4ACF-A18C-5F2603E13DA4}" srcOrd="4" destOrd="0" presId="urn:microsoft.com/office/officeart/2008/layout/HorizontalMultiLevelHierarchy"/>
    <dgm:cxn modelId="{7664FF88-00FC-4CDC-A65B-BEC223E6D89D}" type="presParOf" srcId="{B1B7B0DE-9505-4ACF-A18C-5F2603E13DA4}" destId="{2AA3992C-3BC8-443B-A9C5-7A5E9964D999}" srcOrd="0" destOrd="0" presId="urn:microsoft.com/office/officeart/2008/layout/HorizontalMultiLevelHierarchy"/>
    <dgm:cxn modelId="{20351D39-BA1B-4787-8B52-2FE91204A022}" type="presParOf" srcId="{6D418641-5297-4A8E-9F74-0E7C2F6FD340}" destId="{71EA4DAC-4A1C-4C2B-8546-60906EA8A128}" srcOrd="5" destOrd="0" presId="urn:microsoft.com/office/officeart/2008/layout/HorizontalMultiLevelHierarchy"/>
    <dgm:cxn modelId="{6A396028-5C8D-40B1-B42A-46C8FD44C610}" type="presParOf" srcId="{71EA4DAC-4A1C-4C2B-8546-60906EA8A128}" destId="{C9D4A8ED-77FE-4F5B-AD9B-237A98B9EC96}" srcOrd="0" destOrd="0" presId="urn:microsoft.com/office/officeart/2008/layout/HorizontalMultiLevelHierarchy"/>
    <dgm:cxn modelId="{B8795F53-B3AC-4819-BE89-E1D8D2F2ABA1}" type="presParOf" srcId="{71EA4DAC-4A1C-4C2B-8546-60906EA8A128}" destId="{597828A0-52A6-4BA0-B6B9-6C2A37F0CEE1}" srcOrd="1" destOrd="0" presId="urn:microsoft.com/office/officeart/2008/layout/HorizontalMultiLevelHierarchy"/>
    <dgm:cxn modelId="{A1B9DA76-14E3-4CB2-979C-EC59DC230531}" type="presParOf" srcId="{6D418641-5297-4A8E-9F74-0E7C2F6FD340}" destId="{0EB949A0-4C4C-4BE6-8051-16AA1BD6B687}" srcOrd="6" destOrd="0" presId="urn:microsoft.com/office/officeart/2008/layout/HorizontalMultiLevelHierarchy"/>
    <dgm:cxn modelId="{62664AA0-13A8-4E7D-AB64-E1A9E5F99730}" type="presParOf" srcId="{0EB949A0-4C4C-4BE6-8051-16AA1BD6B687}" destId="{FF43E85B-C04D-4BAD-A537-3EF7EE91ABE6}" srcOrd="0" destOrd="0" presId="urn:microsoft.com/office/officeart/2008/layout/HorizontalMultiLevelHierarchy"/>
    <dgm:cxn modelId="{E2863BA6-B7CD-4EE0-A334-0BCC3EEAF283}" type="presParOf" srcId="{6D418641-5297-4A8E-9F74-0E7C2F6FD340}" destId="{5E798999-E211-400E-8146-95A7F35F612C}" srcOrd="7" destOrd="0" presId="urn:microsoft.com/office/officeart/2008/layout/HorizontalMultiLevelHierarchy"/>
    <dgm:cxn modelId="{D413503F-59E5-4F68-ACA0-5B52915013AE}" type="presParOf" srcId="{5E798999-E211-400E-8146-95A7F35F612C}" destId="{AA78E7D1-5B92-48E7-8D6E-CAF42827E6EB}" srcOrd="0" destOrd="0" presId="urn:microsoft.com/office/officeart/2008/layout/HorizontalMultiLevelHierarchy"/>
    <dgm:cxn modelId="{62576974-FC2A-431F-B258-75F5CE9BBE34}" type="presParOf" srcId="{5E798999-E211-400E-8146-95A7F35F612C}" destId="{A445D727-9C41-4665-9D52-A04081A4364A}" srcOrd="1" destOrd="0" presId="urn:microsoft.com/office/officeart/2008/layout/HorizontalMultiLevelHierarchy"/>
    <dgm:cxn modelId="{E0A9D8A8-E16D-4970-A042-1D287BA2AC43}" type="presParOf" srcId="{6D418641-5297-4A8E-9F74-0E7C2F6FD340}" destId="{CFBB9D95-154E-448F-A66E-D9063DFA9621}" srcOrd="8" destOrd="0" presId="urn:microsoft.com/office/officeart/2008/layout/HorizontalMultiLevelHierarchy"/>
    <dgm:cxn modelId="{99BFE0CB-79A2-4065-9FFC-5BE40EB3CD2A}" type="presParOf" srcId="{CFBB9D95-154E-448F-A66E-D9063DFA9621}" destId="{1D327462-4C8F-4B11-87C3-925FEC282721}" srcOrd="0" destOrd="0" presId="urn:microsoft.com/office/officeart/2008/layout/HorizontalMultiLevelHierarchy"/>
    <dgm:cxn modelId="{AE856766-50EE-4411-BF66-59E64DD389B8}" type="presParOf" srcId="{6D418641-5297-4A8E-9F74-0E7C2F6FD340}" destId="{7583C10D-CF8F-470B-89D1-6E8989B65CAB}" srcOrd="9" destOrd="0" presId="urn:microsoft.com/office/officeart/2008/layout/HorizontalMultiLevelHierarchy"/>
    <dgm:cxn modelId="{F4BB9100-84D0-4580-92EA-BA3AE7147FAE}" type="presParOf" srcId="{7583C10D-CF8F-470B-89D1-6E8989B65CAB}" destId="{0FFE1F19-A831-48B5-BA72-AF42F9CC4D90}" srcOrd="0" destOrd="0" presId="urn:microsoft.com/office/officeart/2008/layout/HorizontalMultiLevelHierarchy"/>
    <dgm:cxn modelId="{E581F2BD-768D-4F87-989E-859F8B5C2640}" type="presParOf" srcId="{7583C10D-CF8F-470B-89D1-6E8989B65CAB}" destId="{B3608FCC-4020-4C85-8505-3D1E560B2D18}" srcOrd="1" destOrd="0" presId="urn:microsoft.com/office/officeart/2008/layout/HorizontalMultiLevelHierarchy"/>
    <dgm:cxn modelId="{089ECA97-C81E-4AE0-8E5F-646EE89D7ECE}" type="presParOf" srcId="{6D418641-5297-4A8E-9F74-0E7C2F6FD340}" destId="{F788B3F4-AC53-4AF3-B9BC-B702D39BA211}" srcOrd="10" destOrd="0" presId="urn:microsoft.com/office/officeart/2008/layout/HorizontalMultiLevelHierarchy"/>
    <dgm:cxn modelId="{9BD8029F-1D3C-467D-9E69-F95E24270EDC}" type="presParOf" srcId="{F788B3F4-AC53-4AF3-B9BC-B702D39BA211}" destId="{2B984E76-8FCB-4AF3-BD82-A733203BC932}" srcOrd="0" destOrd="0" presId="urn:microsoft.com/office/officeart/2008/layout/HorizontalMultiLevelHierarchy"/>
    <dgm:cxn modelId="{F81A1E4B-F5C1-41D1-ACC3-13D00065A4E3}" type="presParOf" srcId="{6D418641-5297-4A8E-9F74-0E7C2F6FD340}" destId="{E24783B4-2303-4747-A885-9459F212C458}" srcOrd="11" destOrd="0" presId="urn:microsoft.com/office/officeart/2008/layout/HorizontalMultiLevelHierarchy"/>
    <dgm:cxn modelId="{FFC19F98-0516-4706-929E-B7E2C9D8D063}" type="presParOf" srcId="{E24783B4-2303-4747-A885-9459F212C458}" destId="{CD6B3083-91AC-495F-8114-B82EE540627B}" srcOrd="0" destOrd="0" presId="urn:microsoft.com/office/officeart/2008/layout/HorizontalMultiLevelHierarchy"/>
    <dgm:cxn modelId="{65203ECB-A9E0-46E2-8954-CA53FEEFD1DE}" type="presParOf" srcId="{E24783B4-2303-4747-A885-9459F212C458}" destId="{B2422A9B-CCF9-4C51-B3C6-4BD347635AFF}" srcOrd="1" destOrd="0" presId="urn:microsoft.com/office/officeart/2008/layout/HorizontalMultiLevelHierarchy"/>
    <dgm:cxn modelId="{A0D106A6-49A5-4D39-A9FE-17D8F23E8844}" type="presParOf" srcId="{6D418641-5297-4A8E-9F74-0E7C2F6FD340}" destId="{7D406EC1-FFA6-4555-B2B9-CE8204CB37ED}" srcOrd="12" destOrd="0" presId="urn:microsoft.com/office/officeart/2008/layout/HorizontalMultiLevelHierarchy"/>
    <dgm:cxn modelId="{93EA75C2-14AA-45FE-87D5-C9A1D9636E7D}" type="presParOf" srcId="{7D406EC1-FFA6-4555-B2B9-CE8204CB37ED}" destId="{C4C2F60F-F421-4026-AF13-EF6693CE2AF1}" srcOrd="0" destOrd="0" presId="urn:microsoft.com/office/officeart/2008/layout/HorizontalMultiLevelHierarchy"/>
    <dgm:cxn modelId="{4031FAD8-EE9E-4FC1-BED6-2630C173E4AC}" type="presParOf" srcId="{6D418641-5297-4A8E-9F74-0E7C2F6FD340}" destId="{5F471C91-9DC6-4F8B-888B-61776910DA48}" srcOrd="13" destOrd="0" presId="urn:microsoft.com/office/officeart/2008/layout/HorizontalMultiLevelHierarchy"/>
    <dgm:cxn modelId="{98769132-FF04-45CD-9D0F-A739D2F72680}" type="presParOf" srcId="{5F471C91-9DC6-4F8B-888B-61776910DA48}" destId="{54FA97FA-3E54-4F03-AB4E-CD2458C41E62}" srcOrd="0" destOrd="0" presId="urn:microsoft.com/office/officeart/2008/layout/HorizontalMultiLevelHierarchy"/>
    <dgm:cxn modelId="{3BC5F2B1-326D-4E38-8D4C-FC448BC54DA3}" type="presParOf" srcId="{5F471C91-9DC6-4F8B-888B-61776910DA48}" destId="{5F19CAE1-F310-49E7-BC1F-DFDFE9A6B3B0}" srcOrd="1" destOrd="0" presId="urn:microsoft.com/office/officeart/2008/layout/HorizontalMultiLevelHierarchy"/>
    <dgm:cxn modelId="{A6FDD2DB-F06E-45AC-8FC0-D1FD09916941}" type="presParOf" srcId="{6D418641-5297-4A8E-9F74-0E7C2F6FD340}" destId="{93C34822-72BB-4957-A112-74DCF2BBB5AB}" srcOrd="14" destOrd="0" presId="urn:microsoft.com/office/officeart/2008/layout/HorizontalMultiLevelHierarchy"/>
    <dgm:cxn modelId="{DA71B99B-0AE5-425A-865C-6F53C6134C46}" type="presParOf" srcId="{93C34822-72BB-4957-A112-74DCF2BBB5AB}" destId="{EB295495-6FBF-43B2-A2FB-7242B0BCD44D}" srcOrd="0" destOrd="0" presId="urn:microsoft.com/office/officeart/2008/layout/HorizontalMultiLevelHierarchy"/>
    <dgm:cxn modelId="{B669B8AF-9A25-4DE3-AA6E-57694CB33D19}" type="presParOf" srcId="{6D418641-5297-4A8E-9F74-0E7C2F6FD340}" destId="{3D7C0001-5FC8-4A5D-989F-3EF6E5F9C003}" srcOrd="15" destOrd="0" presId="urn:microsoft.com/office/officeart/2008/layout/HorizontalMultiLevelHierarchy"/>
    <dgm:cxn modelId="{A267668C-657E-4AF8-A43F-ED74233C864F}" type="presParOf" srcId="{3D7C0001-5FC8-4A5D-989F-3EF6E5F9C003}" destId="{F02191A5-C225-4E73-B6EB-BAF008A1E757}" srcOrd="0" destOrd="0" presId="urn:microsoft.com/office/officeart/2008/layout/HorizontalMultiLevelHierarchy"/>
    <dgm:cxn modelId="{B397532E-0930-400F-8995-E957EA353E3C}" type="presParOf" srcId="{3D7C0001-5FC8-4A5D-989F-3EF6E5F9C003}" destId="{10512CED-BA4B-4B36-951C-0B9F7B06B997}" srcOrd="1" destOrd="0" presId="urn:microsoft.com/office/officeart/2008/layout/HorizontalMultiLevelHierarchy"/>
    <dgm:cxn modelId="{7B3614E3-2646-4006-BE6B-9AA0CE17077A}" type="presParOf" srcId="{6D418641-5297-4A8E-9F74-0E7C2F6FD340}" destId="{DB5E11BE-3EBF-4061-9945-010522A75187}" srcOrd="16" destOrd="0" presId="urn:microsoft.com/office/officeart/2008/layout/HorizontalMultiLevelHierarchy"/>
    <dgm:cxn modelId="{2497FCB0-D440-478C-AC2B-387C11A5242A}" type="presParOf" srcId="{DB5E11BE-3EBF-4061-9945-010522A75187}" destId="{A97AAD8B-9723-4091-9E46-85F0D35E4B50}" srcOrd="0" destOrd="0" presId="urn:microsoft.com/office/officeart/2008/layout/HorizontalMultiLevelHierarchy"/>
    <dgm:cxn modelId="{E5C6E48A-A263-4E30-AF3F-D1685591DE04}" type="presParOf" srcId="{6D418641-5297-4A8E-9F74-0E7C2F6FD340}" destId="{E5DA1583-D633-43C1-80D0-D06DCF902491}" srcOrd="17" destOrd="0" presId="urn:microsoft.com/office/officeart/2008/layout/HorizontalMultiLevelHierarchy"/>
    <dgm:cxn modelId="{F8D8D377-5934-4E66-98BE-DFB6949A3CA1}" type="presParOf" srcId="{E5DA1583-D633-43C1-80D0-D06DCF902491}" destId="{C4AA1251-FBBF-42A4-9B1D-D7288FBF7FF0}" srcOrd="0" destOrd="0" presId="urn:microsoft.com/office/officeart/2008/layout/HorizontalMultiLevelHierarchy"/>
    <dgm:cxn modelId="{C86D4D49-5F71-45C1-BC1A-072272FE09F3}" type="presParOf" srcId="{E5DA1583-D633-43C1-80D0-D06DCF902491}" destId="{CFDD3C21-B80D-4035-B31E-02C404239370}" srcOrd="1" destOrd="0" presId="urn:microsoft.com/office/officeart/2008/layout/HorizontalMultiLevelHierarchy"/>
    <dgm:cxn modelId="{356D15D2-F229-49D0-9A98-4EE30ABC403B}" type="presParOf" srcId="{6D418641-5297-4A8E-9F74-0E7C2F6FD340}" destId="{6C0F967E-34AB-4E00-A427-7D4CDAA50B69}" srcOrd="18" destOrd="0" presId="urn:microsoft.com/office/officeart/2008/layout/HorizontalMultiLevelHierarchy"/>
    <dgm:cxn modelId="{74E2DCEC-63A6-4150-A5B1-1E4E4243FEEA}" type="presParOf" srcId="{6C0F967E-34AB-4E00-A427-7D4CDAA50B69}" destId="{AF0F7FF4-0D19-4B24-B214-C4B62AEF4F2B}" srcOrd="0" destOrd="0" presId="urn:microsoft.com/office/officeart/2008/layout/HorizontalMultiLevelHierarchy"/>
    <dgm:cxn modelId="{FB01B0DC-27CF-4A78-A386-FA040B1D27A2}" type="presParOf" srcId="{6D418641-5297-4A8E-9F74-0E7C2F6FD340}" destId="{BC37C847-EA23-4084-AAEE-608E63911397}" srcOrd="19" destOrd="0" presId="urn:microsoft.com/office/officeart/2008/layout/HorizontalMultiLevelHierarchy"/>
    <dgm:cxn modelId="{EF83D793-2C7B-449E-8196-0BA5AC267D42}" type="presParOf" srcId="{BC37C847-EA23-4084-AAEE-608E63911397}" destId="{DB66BB54-6180-430D-A997-CE4A4E73201A}" srcOrd="0" destOrd="0" presId="urn:microsoft.com/office/officeart/2008/layout/HorizontalMultiLevelHierarchy"/>
    <dgm:cxn modelId="{564B8C0F-5AAD-4665-9751-F64AAB65A041}" type="presParOf" srcId="{BC37C847-EA23-4084-AAEE-608E63911397}" destId="{10CC25B1-1627-449E-9D6C-8D08ADD373F6}" srcOrd="1" destOrd="0" presId="urn:microsoft.com/office/officeart/2008/layout/HorizontalMultiLevelHierarchy"/>
    <dgm:cxn modelId="{65D7D613-1972-463A-95C5-7D131D56FB60}" type="presParOf" srcId="{59D4E448-0FE4-45E1-AAC2-5270AF414F0C}" destId="{ED142368-E672-4B8C-BD1C-94D8535597C0}" srcOrd="2" destOrd="0" presId="urn:microsoft.com/office/officeart/2008/layout/HorizontalMultiLevelHierarchy"/>
    <dgm:cxn modelId="{069BD841-1468-4E15-BFDA-C30A113E4E5C}" type="presParOf" srcId="{ED142368-E672-4B8C-BD1C-94D8535597C0}" destId="{B3AD5EF3-2922-48EE-AFE3-6F4F2C937C0C}" srcOrd="0" destOrd="0" presId="urn:microsoft.com/office/officeart/2008/layout/HorizontalMultiLevelHierarchy"/>
    <dgm:cxn modelId="{31CCF237-65CE-4E7B-BA9C-116F8FE31D6E}" type="presParOf" srcId="{59D4E448-0FE4-45E1-AAC2-5270AF414F0C}" destId="{7942F122-E4F4-484A-BD6C-A277C0198685}" srcOrd="3" destOrd="0" presId="urn:microsoft.com/office/officeart/2008/layout/HorizontalMultiLevelHierarchy"/>
    <dgm:cxn modelId="{F82FA571-B13C-4ED5-A242-184CFB288B00}" type="presParOf" srcId="{7942F122-E4F4-484A-BD6C-A277C0198685}" destId="{37640D01-8C57-4CEC-93B9-9E5BA25DA6C5}" srcOrd="0" destOrd="0" presId="urn:microsoft.com/office/officeart/2008/layout/HorizontalMultiLevelHierarchy"/>
    <dgm:cxn modelId="{C857B69B-2540-4038-B696-5B1314D53D9B}" type="presParOf" srcId="{7942F122-E4F4-484A-BD6C-A277C0198685}" destId="{03BC4756-F91C-40E2-889D-D594FA5900C4}" srcOrd="1" destOrd="0" presId="urn:microsoft.com/office/officeart/2008/layout/HorizontalMultiLevelHierarchy"/>
    <dgm:cxn modelId="{284903CE-6396-4DCD-946D-F71D32E8F2C6}" type="presParOf" srcId="{03BC4756-F91C-40E2-889D-D594FA5900C4}" destId="{5DCBF0FC-F7C0-4385-9954-74C7A27C6FA7}" srcOrd="0" destOrd="0" presId="urn:microsoft.com/office/officeart/2008/layout/HorizontalMultiLevelHierarchy"/>
    <dgm:cxn modelId="{05217E57-97D1-46A4-9FCF-931ADD0CCAF5}" type="presParOf" srcId="{5DCBF0FC-F7C0-4385-9954-74C7A27C6FA7}" destId="{9FE0DC53-66F2-4EF3-B9B8-1ADFB3AF38A8}" srcOrd="0" destOrd="0" presId="urn:microsoft.com/office/officeart/2008/layout/HorizontalMultiLevelHierarchy"/>
    <dgm:cxn modelId="{B3D6ACFB-EB65-442D-89CD-B7CBC2953455}" type="presParOf" srcId="{03BC4756-F91C-40E2-889D-D594FA5900C4}" destId="{5E5EDC1C-52BA-41D6-AD64-DA1ABAD987BC}" srcOrd="1" destOrd="0" presId="urn:microsoft.com/office/officeart/2008/layout/HorizontalMultiLevelHierarchy"/>
    <dgm:cxn modelId="{94B0DFF1-EDEB-4133-B07D-666EA72EAE91}" type="presParOf" srcId="{5E5EDC1C-52BA-41D6-AD64-DA1ABAD987BC}" destId="{248DEBA1-6936-4ABA-B3D5-4CFFA1ADD32D}" srcOrd="0" destOrd="0" presId="urn:microsoft.com/office/officeart/2008/layout/HorizontalMultiLevelHierarchy"/>
    <dgm:cxn modelId="{E49B1FEF-B089-47AD-AB9B-ECD96336D65D}" type="presParOf" srcId="{5E5EDC1C-52BA-41D6-AD64-DA1ABAD987BC}" destId="{272AEA36-4FE4-4704-963E-2B6415B51617}" srcOrd="1" destOrd="0" presId="urn:microsoft.com/office/officeart/2008/layout/HorizontalMultiLevelHierarchy"/>
    <dgm:cxn modelId="{142772AB-21AC-46D9-A47F-73DF50B58D19}" type="presParOf" srcId="{272AEA36-4FE4-4704-963E-2B6415B51617}" destId="{29449BA0-71A5-4C31-BCE7-E133347F0D2A}" srcOrd="0" destOrd="0" presId="urn:microsoft.com/office/officeart/2008/layout/HorizontalMultiLevelHierarchy"/>
    <dgm:cxn modelId="{F01368E7-FCDF-40FA-A139-FD39805ED8F3}" type="presParOf" srcId="{29449BA0-71A5-4C31-BCE7-E133347F0D2A}" destId="{F728ADD4-A3B5-4CA7-9255-0C0182045C95}" srcOrd="0" destOrd="0" presId="urn:microsoft.com/office/officeart/2008/layout/HorizontalMultiLevelHierarchy"/>
    <dgm:cxn modelId="{987F2EE7-14E3-47F1-9CAD-BC5352813E0E}" type="presParOf" srcId="{272AEA36-4FE4-4704-963E-2B6415B51617}" destId="{CB3F7181-6E8E-4A72-9F78-51F587B1E5EA}" srcOrd="1" destOrd="0" presId="urn:microsoft.com/office/officeart/2008/layout/HorizontalMultiLevelHierarchy"/>
    <dgm:cxn modelId="{4DA1754B-B4D2-4563-B68C-F045293B2D76}" type="presParOf" srcId="{CB3F7181-6E8E-4A72-9F78-51F587B1E5EA}" destId="{0678A180-F9DC-4D82-AA16-4252ED8D5296}" srcOrd="0" destOrd="0" presId="urn:microsoft.com/office/officeart/2008/layout/HorizontalMultiLevelHierarchy"/>
    <dgm:cxn modelId="{5FB42EF9-DE8D-4A9D-B520-2968A24CEA1C}" type="presParOf" srcId="{CB3F7181-6E8E-4A72-9F78-51F587B1E5EA}" destId="{06478AD4-A1AD-402C-ADE4-79071584894F}" srcOrd="1" destOrd="0" presId="urn:microsoft.com/office/officeart/2008/layout/HorizontalMultiLevelHierarchy"/>
    <dgm:cxn modelId="{E1747C66-032E-4147-ABBD-85E9A187B030}" type="presParOf" srcId="{59D4E448-0FE4-45E1-AAC2-5270AF414F0C}" destId="{CD31EB25-0DB1-4425-9FF4-727C26124EE8}" srcOrd="4" destOrd="0" presId="urn:microsoft.com/office/officeart/2008/layout/HorizontalMultiLevelHierarchy"/>
    <dgm:cxn modelId="{C4FC0015-3A0A-46E4-BA9D-FA10206809C5}" type="presParOf" srcId="{CD31EB25-0DB1-4425-9FF4-727C26124EE8}" destId="{C9FCD96C-4625-4D53-8280-861048BEA34E}" srcOrd="0" destOrd="0" presId="urn:microsoft.com/office/officeart/2008/layout/HorizontalMultiLevelHierarchy"/>
    <dgm:cxn modelId="{66410A81-1848-4F36-A69A-DF0A8F20AF03}" type="presParOf" srcId="{59D4E448-0FE4-45E1-AAC2-5270AF414F0C}" destId="{66166FCA-A64E-4116-9E26-48AE7635465F}" srcOrd="5" destOrd="0" presId="urn:microsoft.com/office/officeart/2008/layout/HorizontalMultiLevelHierarchy"/>
    <dgm:cxn modelId="{1D186D64-EB3B-473B-8972-CF27DAE41A31}" type="presParOf" srcId="{66166FCA-A64E-4116-9E26-48AE7635465F}" destId="{0638BB41-0A89-4C7A-97F8-E21AFF3E9C5E}" srcOrd="0" destOrd="0" presId="urn:microsoft.com/office/officeart/2008/layout/HorizontalMultiLevelHierarchy"/>
    <dgm:cxn modelId="{5112022D-775D-421F-B5FE-A76EDDABDB0E}" type="presParOf" srcId="{66166FCA-A64E-4116-9E26-48AE7635465F}" destId="{83A1F65B-2548-4AAC-9CEC-5891B9257F5F}" srcOrd="1" destOrd="0" presId="urn:microsoft.com/office/officeart/2008/layout/HorizontalMultiLevelHierarchy"/>
    <dgm:cxn modelId="{0C9673F6-9243-4A15-A937-1FE26AC3FBFD}" type="presParOf" srcId="{83A1F65B-2548-4AAC-9CEC-5891B9257F5F}" destId="{DA490F96-C3BC-46F4-90C5-D358E43747B0}" srcOrd="0" destOrd="0" presId="urn:microsoft.com/office/officeart/2008/layout/HorizontalMultiLevelHierarchy"/>
    <dgm:cxn modelId="{FC7ED27B-CD2E-4040-9896-04ABAED439DC}" type="presParOf" srcId="{DA490F96-C3BC-46F4-90C5-D358E43747B0}" destId="{48E11394-A6CE-4AD5-BA0C-D146ED683567}" srcOrd="0" destOrd="0" presId="urn:microsoft.com/office/officeart/2008/layout/HorizontalMultiLevelHierarchy"/>
    <dgm:cxn modelId="{38BE038B-97F5-4E70-8DCF-89F3ECBE4D4F}" type="presParOf" srcId="{83A1F65B-2548-4AAC-9CEC-5891B9257F5F}" destId="{D1C4C5E4-422D-4767-861D-7A0DD7634948}" srcOrd="1" destOrd="0" presId="urn:microsoft.com/office/officeart/2008/layout/HorizontalMultiLevelHierarchy"/>
    <dgm:cxn modelId="{F80814AC-4045-4CD0-B49C-88FDB1F30A59}" type="presParOf" srcId="{D1C4C5E4-422D-4767-861D-7A0DD7634948}" destId="{8AA3C5F2-3B80-492E-9954-14443BBA69FE}" srcOrd="0" destOrd="0" presId="urn:microsoft.com/office/officeart/2008/layout/HorizontalMultiLevelHierarchy"/>
    <dgm:cxn modelId="{30EB0D3F-CE88-4D85-9459-CB2EB01E115C}" type="presParOf" srcId="{D1C4C5E4-422D-4767-861D-7A0DD7634948}" destId="{B4281B8A-057F-4182-A40A-03CB52EC7A25}" srcOrd="1" destOrd="0" presId="urn:microsoft.com/office/officeart/2008/layout/HorizontalMultiLevelHierarchy"/>
    <dgm:cxn modelId="{F33E3A20-8527-41EA-B1CE-36764ABFD7EF}" type="presParOf" srcId="{B4281B8A-057F-4182-A40A-03CB52EC7A25}" destId="{5401FAB0-8301-450E-9653-7E53D4255C74}" srcOrd="0" destOrd="0" presId="urn:microsoft.com/office/officeart/2008/layout/HorizontalMultiLevelHierarchy"/>
    <dgm:cxn modelId="{B90C24AE-432A-427B-851A-5E151EE04F88}" type="presParOf" srcId="{5401FAB0-8301-450E-9653-7E53D4255C74}" destId="{0099DC92-8BEA-4194-82C7-CDA84AE4151A}" srcOrd="0" destOrd="0" presId="urn:microsoft.com/office/officeart/2008/layout/HorizontalMultiLevelHierarchy"/>
    <dgm:cxn modelId="{8FB553A0-2F18-4FED-80A1-F121BBF9A66C}" type="presParOf" srcId="{B4281B8A-057F-4182-A40A-03CB52EC7A25}" destId="{F52AB310-6468-4426-9AB8-F0963626F6E3}" srcOrd="1" destOrd="0" presId="urn:microsoft.com/office/officeart/2008/layout/HorizontalMultiLevelHierarchy"/>
    <dgm:cxn modelId="{FB12F62E-76B2-4082-8722-57A01D83A53D}" type="presParOf" srcId="{F52AB310-6468-4426-9AB8-F0963626F6E3}" destId="{132FAB4C-A615-42CC-90DE-9BABF96203B5}" srcOrd="0" destOrd="0" presId="urn:microsoft.com/office/officeart/2008/layout/HorizontalMultiLevelHierarchy"/>
    <dgm:cxn modelId="{2F1B08C7-663F-40CB-86DA-71A681CE8012}" type="presParOf" srcId="{F52AB310-6468-4426-9AB8-F0963626F6E3}" destId="{F011BB0E-C737-4D4B-84C8-221F04D453C1}" srcOrd="1" destOrd="0" presId="urn:microsoft.com/office/officeart/2008/layout/HorizontalMultiLevelHierarchy"/>
    <dgm:cxn modelId="{43B867B9-A471-4014-B34F-2964E6A25D5E}" type="presParOf" srcId="{F011BB0E-C737-4D4B-84C8-221F04D453C1}" destId="{8C06FE83-A6A1-472A-8CCA-D6118890044A}" srcOrd="0" destOrd="0" presId="urn:microsoft.com/office/officeart/2008/layout/HorizontalMultiLevelHierarchy"/>
    <dgm:cxn modelId="{20F91071-D2AC-4461-B266-2DE7B8E5BE79}" type="presParOf" srcId="{8C06FE83-A6A1-472A-8CCA-D6118890044A}" destId="{FCA07E1B-177C-4E07-A8A0-ED34FDB2CCA7}" srcOrd="0" destOrd="0" presId="urn:microsoft.com/office/officeart/2008/layout/HorizontalMultiLevelHierarchy"/>
    <dgm:cxn modelId="{65235861-48E4-400F-8986-E8599080AE85}" type="presParOf" srcId="{F011BB0E-C737-4D4B-84C8-221F04D453C1}" destId="{FA8CF512-3315-4AC2-9A53-9337AF8B6B19}" srcOrd="1" destOrd="0" presId="urn:microsoft.com/office/officeart/2008/layout/HorizontalMultiLevelHierarchy"/>
    <dgm:cxn modelId="{2D5A1E5C-B102-4478-AB19-1D0AE95E9844}" type="presParOf" srcId="{FA8CF512-3315-4AC2-9A53-9337AF8B6B19}" destId="{5D27E280-489E-4C42-92D8-23A7C1B91935}" srcOrd="0" destOrd="0" presId="urn:microsoft.com/office/officeart/2008/layout/HorizontalMultiLevelHierarchy"/>
    <dgm:cxn modelId="{A9C41A88-3CFF-451A-A113-E8864AD5DF78}" type="presParOf" srcId="{FA8CF512-3315-4AC2-9A53-9337AF8B6B19}" destId="{441F57DA-85AE-4AE5-B59E-FB34F808B2D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160664-BE83-4C71-9DE9-C19F8B315C41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F06E3D2-D8F6-4B30-9698-C0B7BA5EAECC}">
      <dgm:prSet phldrT="[Text]" custT="1"/>
      <dgm:spPr/>
      <dgm:t>
        <a:bodyPr/>
        <a:lstStyle/>
        <a:p>
          <a:r>
            <a:rPr lang="en-US" sz="1000" dirty="0" smtClean="0"/>
            <a:t>/</a:t>
          </a:r>
          <a:endParaRPr lang="en-US" sz="1000" dirty="0"/>
        </a:p>
      </dgm:t>
    </dgm:pt>
    <dgm:pt modelId="{6B3A0EF3-A728-4A3F-A529-63E2C1394DF6}" type="parTrans" cxnId="{41B2510F-0C73-4FA2-9127-489302171415}">
      <dgm:prSet/>
      <dgm:spPr/>
      <dgm:t>
        <a:bodyPr/>
        <a:lstStyle/>
        <a:p>
          <a:endParaRPr lang="en-US"/>
        </a:p>
      </dgm:t>
    </dgm:pt>
    <dgm:pt modelId="{B2793A0F-CDA7-42D1-A06A-E8E2CD547132}" type="sibTrans" cxnId="{41B2510F-0C73-4FA2-9127-489302171415}">
      <dgm:prSet/>
      <dgm:spPr/>
      <dgm:t>
        <a:bodyPr/>
        <a:lstStyle/>
        <a:p>
          <a:endParaRPr lang="en-US"/>
        </a:p>
      </dgm:t>
    </dgm:pt>
    <dgm:pt modelId="{9D7972FA-CA9A-488C-8093-8E867B4BF612}">
      <dgm:prSet phldrT="[Text]" custT="1"/>
      <dgm:spPr/>
      <dgm:t>
        <a:bodyPr/>
        <a:lstStyle/>
        <a:p>
          <a:r>
            <a:rPr lang="en-US" sz="1100" dirty="0" smtClean="0"/>
            <a:t>MySQL</a:t>
          </a:r>
          <a:endParaRPr lang="en-US" sz="1100" dirty="0"/>
        </a:p>
      </dgm:t>
    </dgm:pt>
    <dgm:pt modelId="{46D8470D-3973-4169-80C7-946B66DED4A1}" type="parTrans" cxnId="{E5ADCBD6-B87A-4633-8E21-C9D89E4B9F4C}">
      <dgm:prSet/>
      <dgm:spPr/>
      <dgm:t>
        <a:bodyPr/>
        <a:lstStyle/>
        <a:p>
          <a:endParaRPr lang="en-US"/>
        </a:p>
      </dgm:t>
    </dgm:pt>
    <dgm:pt modelId="{5A40DAEF-E737-44CD-920F-5007F6E1124F}" type="sibTrans" cxnId="{E5ADCBD6-B87A-4633-8E21-C9D89E4B9F4C}">
      <dgm:prSet/>
      <dgm:spPr/>
      <dgm:t>
        <a:bodyPr/>
        <a:lstStyle/>
        <a:p>
          <a:endParaRPr lang="en-US"/>
        </a:p>
      </dgm:t>
    </dgm:pt>
    <dgm:pt modelId="{F1B6A2CB-05CD-4640-B212-3C776AB3A007}">
      <dgm:prSet phldrT="[Text]" custT="1"/>
      <dgm:spPr/>
      <dgm:t>
        <a:bodyPr/>
        <a:lstStyle/>
        <a:p>
          <a:r>
            <a:rPr lang="en-US" sz="1100" dirty="0" smtClean="0"/>
            <a:t>Apache</a:t>
          </a:r>
          <a:endParaRPr lang="en-US" sz="1100" dirty="0"/>
        </a:p>
      </dgm:t>
    </dgm:pt>
    <dgm:pt modelId="{6967FDC5-42E4-466D-BA7E-C096A23F0ABE}" type="sibTrans" cxnId="{83C497F9-1AC0-4023-89E4-5DF3527B6571}">
      <dgm:prSet/>
      <dgm:spPr/>
      <dgm:t>
        <a:bodyPr/>
        <a:lstStyle/>
        <a:p>
          <a:endParaRPr lang="en-US"/>
        </a:p>
      </dgm:t>
    </dgm:pt>
    <dgm:pt modelId="{2581BAF9-8FA0-40CF-ADE0-49031D2FA04C}" type="parTrans" cxnId="{83C497F9-1AC0-4023-89E4-5DF3527B6571}">
      <dgm:prSet/>
      <dgm:spPr/>
      <dgm:t>
        <a:bodyPr/>
        <a:lstStyle/>
        <a:p>
          <a:endParaRPr lang="en-US"/>
        </a:p>
      </dgm:t>
    </dgm:pt>
    <dgm:pt modelId="{652D4A71-85FC-46BD-B601-62527A8FB09A}">
      <dgm:prSet custT="1"/>
      <dgm:spPr/>
      <dgm:t>
        <a:bodyPr/>
        <a:lstStyle/>
        <a:p>
          <a:r>
            <a:rPr lang="en-US" sz="1100" dirty="0" smtClean="0"/>
            <a:t>/home/</a:t>
          </a:r>
          <a:r>
            <a:rPr lang="en-US" sz="1100" dirty="0" err="1" smtClean="0"/>
            <a:t>altest</a:t>
          </a:r>
          <a:endParaRPr lang="en-US" sz="1100" dirty="0"/>
        </a:p>
      </dgm:t>
    </dgm:pt>
    <dgm:pt modelId="{8527B6DB-049B-4B0B-9B13-1B29F726004A}" type="parTrans" cxnId="{234FE5ED-18C1-4A70-8194-B1EB4058CFDA}">
      <dgm:prSet/>
      <dgm:spPr/>
      <dgm:t>
        <a:bodyPr/>
        <a:lstStyle/>
        <a:p>
          <a:endParaRPr lang="en-US"/>
        </a:p>
      </dgm:t>
    </dgm:pt>
    <dgm:pt modelId="{CF5023A1-1AF9-4D23-9637-3A40E8A42BCD}" type="sibTrans" cxnId="{234FE5ED-18C1-4A70-8194-B1EB4058CFDA}">
      <dgm:prSet/>
      <dgm:spPr/>
      <dgm:t>
        <a:bodyPr/>
        <a:lstStyle/>
        <a:p>
          <a:endParaRPr lang="en-US"/>
        </a:p>
      </dgm:t>
    </dgm:pt>
    <dgm:pt modelId="{90739E0D-5D7B-4BE5-81F4-5BEB038BF606}">
      <dgm:prSet phldrT="[Text]" custT="1"/>
      <dgm:spPr/>
      <dgm:t>
        <a:bodyPr/>
        <a:lstStyle/>
        <a:p>
          <a:r>
            <a:rPr lang="en-US" sz="1100" dirty="0" smtClean="0"/>
            <a:t>Python</a:t>
          </a:r>
          <a:endParaRPr lang="en-US" sz="1100" dirty="0"/>
        </a:p>
      </dgm:t>
    </dgm:pt>
    <dgm:pt modelId="{93C38E22-13D6-41A1-95C6-E05A4A3591C2}" type="parTrans" cxnId="{84A84693-784E-4C46-A718-E1865A2ED047}">
      <dgm:prSet/>
      <dgm:spPr/>
      <dgm:t>
        <a:bodyPr/>
        <a:lstStyle/>
        <a:p>
          <a:endParaRPr lang="en-US"/>
        </a:p>
      </dgm:t>
    </dgm:pt>
    <dgm:pt modelId="{1B8CA6F5-2B92-480E-BB9A-59F835A4520B}" type="sibTrans" cxnId="{84A84693-784E-4C46-A718-E1865A2ED047}">
      <dgm:prSet/>
      <dgm:spPr/>
      <dgm:t>
        <a:bodyPr/>
        <a:lstStyle/>
        <a:p>
          <a:endParaRPr lang="en-US"/>
        </a:p>
      </dgm:t>
    </dgm:pt>
    <dgm:pt modelId="{2382CCB7-0EB1-42CC-9737-76BE9BF6DD7E}">
      <dgm:prSet phldrT="[Text]" custT="1"/>
      <dgm:spPr/>
      <dgm:t>
        <a:bodyPr/>
        <a:lstStyle/>
        <a:p>
          <a:r>
            <a:rPr lang="en-US" sz="1100" dirty="0" smtClean="0"/>
            <a:t>Selenium</a:t>
          </a:r>
          <a:endParaRPr lang="en-US" sz="1100" dirty="0"/>
        </a:p>
      </dgm:t>
    </dgm:pt>
    <dgm:pt modelId="{2338D72A-BA22-4B8D-B5F8-FCBF6DC3F4A8}" type="parTrans" cxnId="{769A26C0-BD75-43B4-9D65-D65B38A841C4}">
      <dgm:prSet/>
      <dgm:spPr/>
      <dgm:t>
        <a:bodyPr/>
        <a:lstStyle/>
        <a:p>
          <a:endParaRPr lang="en-US"/>
        </a:p>
      </dgm:t>
    </dgm:pt>
    <dgm:pt modelId="{3B26225A-2665-4D2D-8B88-DA6545A32FC5}" type="sibTrans" cxnId="{769A26C0-BD75-43B4-9D65-D65B38A841C4}">
      <dgm:prSet/>
      <dgm:spPr/>
      <dgm:t>
        <a:bodyPr/>
        <a:lstStyle/>
        <a:p>
          <a:endParaRPr lang="en-US"/>
        </a:p>
      </dgm:t>
    </dgm:pt>
    <dgm:pt modelId="{5FFA2C7B-039F-4EE5-A72A-BF98272AEE7C}" type="pres">
      <dgm:prSet presAssocID="{EA160664-BE83-4C71-9DE9-C19F8B315C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1F0A6C2-344A-4C88-AAAD-1D67DFF32EF4}" type="pres">
      <dgm:prSet presAssocID="{BF06E3D2-D8F6-4B30-9698-C0B7BA5EAECC}" presName="hierRoot1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12CB1940-1496-43FF-A2F7-2B31F4FBB346}" type="pres">
      <dgm:prSet presAssocID="{BF06E3D2-D8F6-4B30-9698-C0B7BA5EAECC}" presName="rootComposite1" presStyleCnt="0"/>
      <dgm:spPr/>
      <dgm:t>
        <a:bodyPr/>
        <a:lstStyle/>
        <a:p>
          <a:endParaRPr lang="en-US"/>
        </a:p>
      </dgm:t>
    </dgm:pt>
    <dgm:pt modelId="{FFE8C0F3-ABBA-46CD-9C76-901A6F372FEB}" type="pres">
      <dgm:prSet presAssocID="{BF06E3D2-D8F6-4B30-9698-C0B7BA5EAEC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AF0388-B0CD-4FDA-B177-E41F058C07CB}" type="pres">
      <dgm:prSet presAssocID="{BF06E3D2-D8F6-4B30-9698-C0B7BA5EAEC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977E240-B8EE-4308-B670-83CDF5DFE37B}" type="pres">
      <dgm:prSet presAssocID="{BF06E3D2-D8F6-4B30-9698-C0B7BA5EAECC}" presName="hierChild2" presStyleCnt="0"/>
      <dgm:spPr/>
      <dgm:t>
        <a:bodyPr/>
        <a:lstStyle/>
        <a:p>
          <a:endParaRPr lang="en-US"/>
        </a:p>
      </dgm:t>
    </dgm:pt>
    <dgm:pt modelId="{B734D872-F828-4B4C-8D46-CD2A69B54C71}" type="pres">
      <dgm:prSet presAssocID="{2581BAF9-8FA0-40CF-ADE0-49031D2FA04C}" presName="Name50" presStyleLbl="parChTrans1D2" presStyleIdx="0" presStyleCnt="5"/>
      <dgm:spPr/>
      <dgm:t>
        <a:bodyPr/>
        <a:lstStyle/>
        <a:p>
          <a:endParaRPr lang="en-US"/>
        </a:p>
      </dgm:t>
    </dgm:pt>
    <dgm:pt modelId="{0393B3BA-8452-4F1F-93EA-F12A6363A637}" type="pres">
      <dgm:prSet presAssocID="{F1B6A2CB-05CD-4640-B212-3C776AB3A00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A9E48A5-F342-4CA2-A54C-85101ED7E259}" type="pres">
      <dgm:prSet presAssocID="{F1B6A2CB-05CD-4640-B212-3C776AB3A007}" presName="rootComposite" presStyleCnt="0"/>
      <dgm:spPr/>
      <dgm:t>
        <a:bodyPr/>
        <a:lstStyle/>
        <a:p>
          <a:endParaRPr lang="en-US"/>
        </a:p>
      </dgm:t>
    </dgm:pt>
    <dgm:pt modelId="{A3C1778E-6EB1-4EF8-8EFF-C0FE9A150F43}" type="pres">
      <dgm:prSet presAssocID="{F1B6A2CB-05CD-4640-B212-3C776AB3A00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B89196-CC0E-4981-867C-20C843BB6340}" type="pres">
      <dgm:prSet presAssocID="{F1B6A2CB-05CD-4640-B212-3C776AB3A007}" presName="rootConnector" presStyleLbl="node2" presStyleIdx="0" presStyleCnt="5"/>
      <dgm:spPr/>
      <dgm:t>
        <a:bodyPr/>
        <a:lstStyle/>
        <a:p>
          <a:endParaRPr lang="en-US"/>
        </a:p>
      </dgm:t>
    </dgm:pt>
    <dgm:pt modelId="{63947815-4E7E-46FD-8F9D-7DFE0DAC4CF4}" type="pres">
      <dgm:prSet presAssocID="{F1B6A2CB-05CD-4640-B212-3C776AB3A007}" presName="hierChild4" presStyleCnt="0"/>
      <dgm:spPr/>
      <dgm:t>
        <a:bodyPr/>
        <a:lstStyle/>
        <a:p>
          <a:endParaRPr lang="en-US"/>
        </a:p>
      </dgm:t>
    </dgm:pt>
    <dgm:pt modelId="{896CB094-2F00-4719-9740-CC217C98A535}" type="pres">
      <dgm:prSet presAssocID="{F1B6A2CB-05CD-4640-B212-3C776AB3A007}" presName="hierChild5" presStyleCnt="0"/>
      <dgm:spPr/>
      <dgm:t>
        <a:bodyPr/>
        <a:lstStyle/>
        <a:p>
          <a:endParaRPr lang="en-US"/>
        </a:p>
      </dgm:t>
    </dgm:pt>
    <dgm:pt modelId="{1D078FA6-29AD-4C80-A005-8F6B9118A883}" type="pres">
      <dgm:prSet presAssocID="{46D8470D-3973-4169-80C7-946B66DED4A1}" presName="Name50" presStyleLbl="parChTrans1D2" presStyleIdx="1" presStyleCnt="5"/>
      <dgm:spPr/>
      <dgm:t>
        <a:bodyPr/>
        <a:lstStyle/>
        <a:p>
          <a:endParaRPr lang="en-US"/>
        </a:p>
      </dgm:t>
    </dgm:pt>
    <dgm:pt modelId="{7E57D87E-8797-4555-ABA0-E7782F940AB2}" type="pres">
      <dgm:prSet presAssocID="{9D7972FA-CA9A-488C-8093-8E867B4BF61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38421E6-1609-49E9-B9B9-D5139E16C686}" type="pres">
      <dgm:prSet presAssocID="{9D7972FA-CA9A-488C-8093-8E867B4BF612}" presName="rootComposite" presStyleCnt="0"/>
      <dgm:spPr/>
      <dgm:t>
        <a:bodyPr/>
        <a:lstStyle/>
        <a:p>
          <a:endParaRPr lang="en-US"/>
        </a:p>
      </dgm:t>
    </dgm:pt>
    <dgm:pt modelId="{516413F7-FA59-4A54-9F55-89608EF48EC2}" type="pres">
      <dgm:prSet presAssocID="{9D7972FA-CA9A-488C-8093-8E867B4BF612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E9C7FA-5730-40C5-AA83-F47E1E3C60E4}" type="pres">
      <dgm:prSet presAssocID="{9D7972FA-CA9A-488C-8093-8E867B4BF612}" presName="rootConnector" presStyleLbl="node2" presStyleIdx="1" presStyleCnt="5"/>
      <dgm:spPr/>
      <dgm:t>
        <a:bodyPr/>
        <a:lstStyle/>
        <a:p>
          <a:endParaRPr lang="en-US"/>
        </a:p>
      </dgm:t>
    </dgm:pt>
    <dgm:pt modelId="{484542FD-2169-4A33-9877-958FF0CA5516}" type="pres">
      <dgm:prSet presAssocID="{9D7972FA-CA9A-488C-8093-8E867B4BF612}" presName="hierChild4" presStyleCnt="0"/>
      <dgm:spPr/>
      <dgm:t>
        <a:bodyPr/>
        <a:lstStyle/>
        <a:p>
          <a:endParaRPr lang="en-US"/>
        </a:p>
      </dgm:t>
    </dgm:pt>
    <dgm:pt modelId="{6D45C433-C09F-4464-A9A3-E3213E9D8132}" type="pres">
      <dgm:prSet presAssocID="{9D7972FA-CA9A-488C-8093-8E867B4BF612}" presName="hierChild5" presStyleCnt="0"/>
      <dgm:spPr/>
      <dgm:t>
        <a:bodyPr/>
        <a:lstStyle/>
        <a:p>
          <a:endParaRPr lang="en-US"/>
        </a:p>
      </dgm:t>
    </dgm:pt>
    <dgm:pt modelId="{81869642-7DD2-4ED3-B052-60AF9B36823E}" type="pres">
      <dgm:prSet presAssocID="{93C38E22-13D6-41A1-95C6-E05A4A3591C2}" presName="Name50" presStyleLbl="parChTrans1D2" presStyleIdx="2" presStyleCnt="5"/>
      <dgm:spPr/>
      <dgm:t>
        <a:bodyPr/>
        <a:lstStyle/>
        <a:p>
          <a:endParaRPr lang="en-US"/>
        </a:p>
      </dgm:t>
    </dgm:pt>
    <dgm:pt modelId="{F57C3850-3B56-49E1-BA61-8D1917DD3B0B}" type="pres">
      <dgm:prSet presAssocID="{90739E0D-5D7B-4BE5-81F4-5BEB038BF606}" presName="hierRoot2" presStyleCnt="0">
        <dgm:presLayoutVars>
          <dgm:hierBranch val="init"/>
        </dgm:presLayoutVars>
      </dgm:prSet>
      <dgm:spPr/>
    </dgm:pt>
    <dgm:pt modelId="{A0C45B9C-C893-4C0B-8514-C663C19C623E}" type="pres">
      <dgm:prSet presAssocID="{90739E0D-5D7B-4BE5-81F4-5BEB038BF606}" presName="rootComposite" presStyleCnt="0"/>
      <dgm:spPr/>
    </dgm:pt>
    <dgm:pt modelId="{CEF048E3-3384-46D8-88C8-574BFA861D0A}" type="pres">
      <dgm:prSet presAssocID="{90739E0D-5D7B-4BE5-81F4-5BEB038BF60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B6417F-8093-46D3-A2E2-F29FC4A9D44C}" type="pres">
      <dgm:prSet presAssocID="{90739E0D-5D7B-4BE5-81F4-5BEB038BF606}" presName="rootConnector" presStyleLbl="node2" presStyleIdx="2" presStyleCnt="5"/>
      <dgm:spPr/>
      <dgm:t>
        <a:bodyPr/>
        <a:lstStyle/>
        <a:p>
          <a:endParaRPr lang="en-US"/>
        </a:p>
      </dgm:t>
    </dgm:pt>
    <dgm:pt modelId="{6BB9EDBA-0BCA-4E8B-9FA8-ECD8750B97A5}" type="pres">
      <dgm:prSet presAssocID="{90739E0D-5D7B-4BE5-81F4-5BEB038BF606}" presName="hierChild4" presStyleCnt="0"/>
      <dgm:spPr/>
    </dgm:pt>
    <dgm:pt modelId="{E821CF93-E0B2-4492-B964-7FD64CC41944}" type="pres">
      <dgm:prSet presAssocID="{90739E0D-5D7B-4BE5-81F4-5BEB038BF606}" presName="hierChild5" presStyleCnt="0"/>
      <dgm:spPr/>
    </dgm:pt>
    <dgm:pt modelId="{02EED632-9322-4B77-B213-90A7A5B50513}" type="pres">
      <dgm:prSet presAssocID="{2338D72A-BA22-4B8D-B5F8-FCBF6DC3F4A8}" presName="Name50" presStyleLbl="parChTrans1D2" presStyleIdx="3" presStyleCnt="5"/>
      <dgm:spPr/>
      <dgm:t>
        <a:bodyPr/>
        <a:lstStyle/>
        <a:p>
          <a:endParaRPr lang="en-US"/>
        </a:p>
      </dgm:t>
    </dgm:pt>
    <dgm:pt modelId="{59605065-1F2C-43EA-80E7-D975BEE96B0A}" type="pres">
      <dgm:prSet presAssocID="{2382CCB7-0EB1-42CC-9737-76BE9BF6DD7E}" presName="hierRoot2" presStyleCnt="0">
        <dgm:presLayoutVars>
          <dgm:hierBranch val="init"/>
        </dgm:presLayoutVars>
      </dgm:prSet>
      <dgm:spPr/>
    </dgm:pt>
    <dgm:pt modelId="{EBBF7309-13B3-4799-B2B4-AEC726DF98DF}" type="pres">
      <dgm:prSet presAssocID="{2382CCB7-0EB1-42CC-9737-76BE9BF6DD7E}" presName="rootComposite" presStyleCnt="0"/>
      <dgm:spPr/>
    </dgm:pt>
    <dgm:pt modelId="{5060D320-150C-4372-8CF7-7DFDA99A3F57}" type="pres">
      <dgm:prSet presAssocID="{2382CCB7-0EB1-42CC-9737-76BE9BF6DD7E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37A85-6CB1-4F4F-8DC2-D6202F6136D1}" type="pres">
      <dgm:prSet presAssocID="{2382CCB7-0EB1-42CC-9737-76BE9BF6DD7E}" presName="rootConnector" presStyleLbl="node2" presStyleIdx="3" presStyleCnt="5"/>
      <dgm:spPr/>
      <dgm:t>
        <a:bodyPr/>
        <a:lstStyle/>
        <a:p>
          <a:endParaRPr lang="en-US"/>
        </a:p>
      </dgm:t>
    </dgm:pt>
    <dgm:pt modelId="{2BE5D8BF-394A-41D7-9F9F-D8CBA26C100D}" type="pres">
      <dgm:prSet presAssocID="{2382CCB7-0EB1-42CC-9737-76BE9BF6DD7E}" presName="hierChild4" presStyleCnt="0"/>
      <dgm:spPr/>
    </dgm:pt>
    <dgm:pt modelId="{95C55F85-C081-443F-80E6-D0E20227353E}" type="pres">
      <dgm:prSet presAssocID="{2382CCB7-0EB1-42CC-9737-76BE9BF6DD7E}" presName="hierChild5" presStyleCnt="0"/>
      <dgm:spPr/>
    </dgm:pt>
    <dgm:pt modelId="{80D16986-2F07-4B1A-A753-F39C0EF9B7AA}" type="pres">
      <dgm:prSet presAssocID="{8527B6DB-049B-4B0B-9B13-1B29F726004A}" presName="Name50" presStyleLbl="parChTrans1D2" presStyleIdx="4" presStyleCnt="5"/>
      <dgm:spPr/>
      <dgm:t>
        <a:bodyPr/>
        <a:lstStyle/>
        <a:p>
          <a:endParaRPr lang="en-US"/>
        </a:p>
      </dgm:t>
    </dgm:pt>
    <dgm:pt modelId="{42B20308-A907-4C52-BFC2-5BB49B4A3525}" type="pres">
      <dgm:prSet presAssocID="{652D4A71-85FC-46BD-B601-62527A8FB09A}" presName="hierRoot2" presStyleCnt="0">
        <dgm:presLayoutVars>
          <dgm:hierBranch val="init"/>
        </dgm:presLayoutVars>
      </dgm:prSet>
      <dgm:spPr/>
    </dgm:pt>
    <dgm:pt modelId="{2A5224B1-4EF9-4939-92FC-F72BEA4F5BB0}" type="pres">
      <dgm:prSet presAssocID="{652D4A71-85FC-46BD-B601-62527A8FB09A}" presName="rootComposite" presStyleCnt="0"/>
      <dgm:spPr/>
    </dgm:pt>
    <dgm:pt modelId="{804F732F-980D-44CB-A45C-B2D69B92BF92}" type="pres">
      <dgm:prSet presAssocID="{652D4A71-85FC-46BD-B601-62527A8FB09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EEDE4B-D46A-4218-A179-7178A95ADBD8}" type="pres">
      <dgm:prSet presAssocID="{652D4A71-85FC-46BD-B601-62527A8FB09A}" presName="rootConnector" presStyleLbl="node2" presStyleIdx="4" presStyleCnt="5"/>
      <dgm:spPr/>
      <dgm:t>
        <a:bodyPr/>
        <a:lstStyle/>
        <a:p>
          <a:endParaRPr lang="en-US"/>
        </a:p>
      </dgm:t>
    </dgm:pt>
    <dgm:pt modelId="{8278C7DE-4B8D-4A55-B78B-B57BB1F6E957}" type="pres">
      <dgm:prSet presAssocID="{652D4A71-85FC-46BD-B601-62527A8FB09A}" presName="hierChild4" presStyleCnt="0"/>
      <dgm:spPr/>
    </dgm:pt>
    <dgm:pt modelId="{09E56FFF-C5EA-4568-997B-BD22CB1F2F4E}" type="pres">
      <dgm:prSet presAssocID="{652D4A71-85FC-46BD-B601-62527A8FB09A}" presName="hierChild5" presStyleCnt="0"/>
      <dgm:spPr/>
    </dgm:pt>
    <dgm:pt modelId="{341DC42E-98A6-42B8-965E-F219348AEF91}" type="pres">
      <dgm:prSet presAssocID="{BF06E3D2-D8F6-4B30-9698-C0B7BA5EAECC}" presName="hierChild3" presStyleCnt="0"/>
      <dgm:spPr/>
      <dgm:t>
        <a:bodyPr/>
        <a:lstStyle/>
        <a:p>
          <a:endParaRPr lang="en-US"/>
        </a:p>
      </dgm:t>
    </dgm:pt>
  </dgm:ptLst>
  <dgm:cxnLst>
    <dgm:cxn modelId="{CCE9D0F3-8399-4DAE-8C12-5355978C8EA9}" type="presOf" srcId="{46D8470D-3973-4169-80C7-946B66DED4A1}" destId="{1D078FA6-29AD-4C80-A005-8F6B9118A883}" srcOrd="0" destOrd="0" presId="urn:microsoft.com/office/officeart/2005/8/layout/orgChart1"/>
    <dgm:cxn modelId="{CAAC948C-714D-437B-B476-437D566FEFE7}" type="presOf" srcId="{8527B6DB-049B-4B0B-9B13-1B29F726004A}" destId="{80D16986-2F07-4B1A-A753-F39C0EF9B7AA}" srcOrd="0" destOrd="0" presId="urn:microsoft.com/office/officeart/2005/8/layout/orgChart1"/>
    <dgm:cxn modelId="{A160F6B1-1CB8-4DAD-BC66-36204319BD96}" type="presOf" srcId="{90739E0D-5D7B-4BE5-81F4-5BEB038BF606}" destId="{CEF048E3-3384-46D8-88C8-574BFA861D0A}" srcOrd="0" destOrd="0" presId="urn:microsoft.com/office/officeart/2005/8/layout/orgChart1"/>
    <dgm:cxn modelId="{965A9BC2-F310-40BC-AE45-DC9F55E7B700}" type="presOf" srcId="{EA160664-BE83-4C71-9DE9-C19F8B315C41}" destId="{5FFA2C7B-039F-4EE5-A72A-BF98272AEE7C}" srcOrd="0" destOrd="0" presId="urn:microsoft.com/office/officeart/2005/8/layout/orgChart1"/>
    <dgm:cxn modelId="{769A26C0-BD75-43B4-9D65-D65B38A841C4}" srcId="{BF06E3D2-D8F6-4B30-9698-C0B7BA5EAECC}" destId="{2382CCB7-0EB1-42CC-9737-76BE9BF6DD7E}" srcOrd="3" destOrd="0" parTransId="{2338D72A-BA22-4B8D-B5F8-FCBF6DC3F4A8}" sibTransId="{3B26225A-2665-4D2D-8B88-DA6545A32FC5}"/>
    <dgm:cxn modelId="{41B2510F-0C73-4FA2-9127-489302171415}" srcId="{EA160664-BE83-4C71-9DE9-C19F8B315C41}" destId="{BF06E3D2-D8F6-4B30-9698-C0B7BA5EAECC}" srcOrd="0" destOrd="0" parTransId="{6B3A0EF3-A728-4A3F-A529-63E2C1394DF6}" sibTransId="{B2793A0F-CDA7-42D1-A06A-E8E2CD547132}"/>
    <dgm:cxn modelId="{28157541-1E19-44E7-8DAE-277C24F3D2C4}" type="presOf" srcId="{BF06E3D2-D8F6-4B30-9698-C0B7BA5EAECC}" destId="{FFE8C0F3-ABBA-46CD-9C76-901A6F372FEB}" srcOrd="0" destOrd="0" presId="urn:microsoft.com/office/officeart/2005/8/layout/orgChart1"/>
    <dgm:cxn modelId="{9018247F-DE6C-4E77-B64F-83A087D7EDF9}" type="presOf" srcId="{F1B6A2CB-05CD-4640-B212-3C776AB3A007}" destId="{4AB89196-CC0E-4981-867C-20C843BB6340}" srcOrd="1" destOrd="0" presId="urn:microsoft.com/office/officeart/2005/8/layout/orgChart1"/>
    <dgm:cxn modelId="{12F0F0D8-4DC3-4764-9395-7E73EB0A0E87}" type="presOf" srcId="{9D7972FA-CA9A-488C-8093-8E867B4BF612}" destId="{516413F7-FA59-4A54-9F55-89608EF48EC2}" srcOrd="0" destOrd="0" presId="urn:microsoft.com/office/officeart/2005/8/layout/orgChart1"/>
    <dgm:cxn modelId="{99550BC1-F204-436E-864E-C79F926BF3EE}" type="presOf" srcId="{93C38E22-13D6-41A1-95C6-E05A4A3591C2}" destId="{81869642-7DD2-4ED3-B052-60AF9B36823E}" srcOrd="0" destOrd="0" presId="urn:microsoft.com/office/officeart/2005/8/layout/orgChart1"/>
    <dgm:cxn modelId="{0EDC2364-3A75-419A-9347-D84A6F1937DE}" type="presOf" srcId="{F1B6A2CB-05CD-4640-B212-3C776AB3A007}" destId="{A3C1778E-6EB1-4EF8-8EFF-C0FE9A150F43}" srcOrd="0" destOrd="0" presId="urn:microsoft.com/office/officeart/2005/8/layout/orgChart1"/>
    <dgm:cxn modelId="{F95AB0E8-D748-45F0-9C3E-20451FB770F0}" type="presOf" srcId="{652D4A71-85FC-46BD-B601-62527A8FB09A}" destId="{804F732F-980D-44CB-A45C-B2D69B92BF92}" srcOrd="0" destOrd="0" presId="urn:microsoft.com/office/officeart/2005/8/layout/orgChart1"/>
    <dgm:cxn modelId="{C12B2256-3D5A-4B67-BF98-354300AFD69E}" type="presOf" srcId="{652D4A71-85FC-46BD-B601-62527A8FB09A}" destId="{48EEDE4B-D46A-4218-A179-7178A95ADBD8}" srcOrd="1" destOrd="0" presId="urn:microsoft.com/office/officeart/2005/8/layout/orgChart1"/>
    <dgm:cxn modelId="{72273B99-6AD4-4C85-909F-DEDE9416DB51}" type="presOf" srcId="{2382CCB7-0EB1-42CC-9737-76BE9BF6DD7E}" destId="{C1437A85-6CB1-4F4F-8DC2-D6202F6136D1}" srcOrd="1" destOrd="0" presId="urn:microsoft.com/office/officeart/2005/8/layout/orgChart1"/>
    <dgm:cxn modelId="{8A50DAF3-43D8-4F0E-A655-4AB6ED7C499B}" type="presOf" srcId="{2382CCB7-0EB1-42CC-9737-76BE9BF6DD7E}" destId="{5060D320-150C-4372-8CF7-7DFDA99A3F57}" srcOrd="0" destOrd="0" presId="urn:microsoft.com/office/officeart/2005/8/layout/orgChart1"/>
    <dgm:cxn modelId="{EA2BDE18-068F-414A-B007-76EE84C28B9F}" type="presOf" srcId="{BF06E3D2-D8F6-4B30-9698-C0B7BA5EAECC}" destId="{E1AF0388-B0CD-4FDA-B177-E41F058C07CB}" srcOrd="1" destOrd="0" presId="urn:microsoft.com/office/officeart/2005/8/layout/orgChart1"/>
    <dgm:cxn modelId="{0F8C6E7A-0938-4EA2-A9F2-04D0252BECC8}" type="presOf" srcId="{9D7972FA-CA9A-488C-8093-8E867B4BF612}" destId="{EEE9C7FA-5730-40C5-AA83-F47E1E3C60E4}" srcOrd="1" destOrd="0" presId="urn:microsoft.com/office/officeart/2005/8/layout/orgChart1"/>
    <dgm:cxn modelId="{57F6359A-CF88-4BA7-9D9A-7E26EB751FD2}" type="presOf" srcId="{2338D72A-BA22-4B8D-B5F8-FCBF6DC3F4A8}" destId="{02EED632-9322-4B77-B213-90A7A5B50513}" srcOrd="0" destOrd="0" presId="urn:microsoft.com/office/officeart/2005/8/layout/orgChart1"/>
    <dgm:cxn modelId="{83C497F9-1AC0-4023-89E4-5DF3527B6571}" srcId="{BF06E3D2-D8F6-4B30-9698-C0B7BA5EAECC}" destId="{F1B6A2CB-05CD-4640-B212-3C776AB3A007}" srcOrd="0" destOrd="0" parTransId="{2581BAF9-8FA0-40CF-ADE0-49031D2FA04C}" sibTransId="{6967FDC5-42E4-466D-BA7E-C096A23F0ABE}"/>
    <dgm:cxn modelId="{84A84693-784E-4C46-A718-E1865A2ED047}" srcId="{BF06E3D2-D8F6-4B30-9698-C0B7BA5EAECC}" destId="{90739E0D-5D7B-4BE5-81F4-5BEB038BF606}" srcOrd="2" destOrd="0" parTransId="{93C38E22-13D6-41A1-95C6-E05A4A3591C2}" sibTransId="{1B8CA6F5-2B92-480E-BB9A-59F835A4520B}"/>
    <dgm:cxn modelId="{0EF049C5-F362-49FB-A21F-3D4F156DE640}" type="presOf" srcId="{2581BAF9-8FA0-40CF-ADE0-49031D2FA04C}" destId="{B734D872-F828-4B4C-8D46-CD2A69B54C71}" srcOrd="0" destOrd="0" presId="urn:microsoft.com/office/officeart/2005/8/layout/orgChart1"/>
    <dgm:cxn modelId="{234FE5ED-18C1-4A70-8194-B1EB4058CFDA}" srcId="{BF06E3D2-D8F6-4B30-9698-C0B7BA5EAECC}" destId="{652D4A71-85FC-46BD-B601-62527A8FB09A}" srcOrd="4" destOrd="0" parTransId="{8527B6DB-049B-4B0B-9B13-1B29F726004A}" sibTransId="{CF5023A1-1AF9-4D23-9637-3A40E8A42BCD}"/>
    <dgm:cxn modelId="{E5ADCBD6-B87A-4633-8E21-C9D89E4B9F4C}" srcId="{BF06E3D2-D8F6-4B30-9698-C0B7BA5EAECC}" destId="{9D7972FA-CA9A-488C-8093-8E867B4BF612}" srcOrd="1" destOrd="0" parTransId="{46D8470D-3973-4169-80C7-946B66DED4A1}" sibTransId="{5A40DAEF-E737-44CD-920F-5007F6E1124F}"/>
    <dgm:cxn modelId="{0EB44B1D-FECB-4928-8D8C-7DBEE663B7DF}" type="presOf" srcId="{90739E0D-5D7B-4BE5-81F4-5BEB038BF606}" destId="{A5B6417F-8093-46D3-A2E2-F29FC4A9D44C}" srcOrd="1" destOrd="0" presId="urn:microsoft.com/office/officeart/2005/8/layout/orgChart1"/>
    <dgm:cxn modelId="{0A9A5A1F-00AB-4C34-8300-C5E9E59E8AB6}" type="presParOf" srcId="{5FFA2C7B-039F-4EE5-A72A-BF98272AEE7C}" destId="{E1F0A6C2-344A-4C88-AAAD-1D67DFF32EF4}" srcOrd="0" destOrd="0" presId="urn:microsoft.com/office/officeart/2005/8/layout/orgChart1"/>
    <dgm:cxn modelId="{4E79E78E-2A33-42F0-8039-9284EA2D6C63}" type="presParOf" srcId="{E1F0A6C2-344A-4C88-AAAD-1D67DFF32EF4}" destId="{12CB1940-1496-43FF-A2F7-2B31F4FBB346}" srcOrd="0" destOrd="0" presId="urn:microsoft.com/office/officeart/2005/8/layout/orgChart1"/>
    <dgm:cxn modelId="{D04E5AC4-DCFA-4919-B07A-DCDEDA8F3601}" type="presParOf" srcId="{12CB1940-1496-43FF-A2F7-2B31F4FBB346}" destId="{FFE8C0F3-ABBA-46CD-9C76-901A6F372FEB}" srcOrd="0" destOrd="0" presId="urn:microsoft.com/office/officeart/2005/8/layout/orgChart1"/>
    <dgm:cxn modelId="{1C61DB9F-F339-4DDE-9B7A-1025630179D7}" type="presParOf" srcId="{12CB1940-1496-43FF-A2F7-2B31F4FBB346}" destId="{E1AF0388-B0CD-4FDA-B177-E41F058C07CB}" srcOrd="1" destOrd="0" presId="urn:microsoft.com/office/officeart/2005/8/layout/orgChart1"/>
    <dgm:cxn modelId="{FB4F24F3-682D-4D20-8EFE-887F1619064C}" type="presParOf" srcId="{E1F0A6C2-344A-4C88-AAAD-1D67DFF32EF4}" destId="{2977E240-B8EE-4308-B670-83CDF5DFE37B}" srcOrd="1" destOrd="0" presId="urn:microsoft.com/office/officeart/2005/8/layout/orgChart1"/>
    <dgm:cxn modelId="{8D25CB88-FE34-4DB8-80A6-1DA97CE49637}" type="presParOf" srcId="{2977E240-B8EE-4308-B670-83CDF5DFE37B}" destId="{B734D872-F828-4B4C-8D46-CD2A69B54C71}" srcOrd="0" destOrd="0" presId="urn:microsoft.com/office/officeart/2005/8/layout/orgChart1"/>
    <dgm:cxn modelId="{55179058-9B98-4662-86B8-52720F1FCA51}" type="presParOf" srcId="{2977E240-B8EE-4308-B670-83CDF5DFE37B}" destId="{0393B3BA-8452-4F1F-93EA-F12A6363A637}" srcOrd="1" destOrd="0" presId="urn:microsoft.com/office/officeart/2005/8/layout/orgChart1"/>
    <dgm:cxn modelId="{66B60809-6ACC-4C44-83FD-52B2F0537A50}" type="presParOf" srcId="{0393B3BA-8452-4F1F-93EA-F12A6363A637}" destId="{5A9E48A5-F342-4CA2-A54C-85101ED7E259}" srcOrd="0" destOrd="0" presId="urn:microsoft.com/office/officeart/2005/8/layout/orgChart1"/>
    <dgm:cxn modelId="{B90AC35D-29AE-4FE8-BE45-22F811E25B03}" type="presParOf" srcId="{5A9E48A5-F342-4CA2-A54C-85101ED7E259}" destId="{A3C1778E-6EB1-4EF8-8EFF-C0FE9A150F43}" srcOrd="0" destOrd="0" presId="urn:microsoft.com/office/officeart/2005/8/layout/orgChart1"/>
    <dgm:cxn modelId="{8CAF15D0-5976-48F9-A3E3-9029C9210CDD}" type="presParOf" srcId="{5A9E48A5-F342-4CA2-A54C-85101ED7E259}" destId="{4AB89196-CC0E-4981-867C-20C843BB6340}" srcOrd="1" destOrd="0" presId="urn:microsoft.com/office/officeart/2005/8/layout/orgChart1"/>
    <dgm:cxn modelId="{BA14A61A-0751-4C69-9707-88AB78943B3C}" type="presParOf" srcId="{0393B3BA-8452-4F1F-93EA-F12A6363A637}" destId="{63947815-4E7E-46FD-8F9D-7DFE0DAC4CF4}" srcOrd="1" destOrd="0" presId="urn:microsoft.com/office/officeart/2005/8/layout/orgChart1"/>
    <dgm:cxn modelId="{FAE21CAB-365E-46B9-A54C-1BD1F51269DD}" type="presParOf" srcId="{0393B3BA-8452-4F1F-93EA-F12A6363A637}" destId="{896CB094-2F00-4719-9740-CC217C98A535}" srcOrd="2" destOrd="0" presId="urn:microsoft.com/office/officeart/2005/8/layout/orgChart1"/>
    <dgm:cxn modelId="{20C698EA-2284-48CE-8E85-33352D99572B}" type="presParOf" srcId="{2977E240-B8EE-4308-B670-83CDF5DFE37B}" destId="{1D078FA6-29AD-4C80-A005-8F6B9118A883}" srcOrd="2" destOrd="0" presId="urn:microsoft.com/office/officeart/2005/8/layout/orgChart1"/>
    <dgm:cxn modelId="{11A6DDC6-99B5-4B4C-8A38-BF0A48C30D3B}" type="presParOf" srcId="{2977E240-B8EE-4308-B670-83CDF5DFE37B}" destId="{7E57D87E-8797-4555-ABA0-E7782F940AB2}" srcOrd="3" destOrd="0" presId="urn:microsoft.com/office/officeart/2005/8/layout/orgChart1"/>
    <dgm:cxn modelId="{F1FCBD85-6611-4D23-91A4-1B63D102220F}" type="presParOf" srcId="{7E57D87E-8797-4555-ABA0-E7782F940AB2}" destId="{338421E6-1609-49E9-B9B9-D5139E16C686}" srcOrd="0" destOrd="0" presId="urn:microsoft.com/office/officeart/2005/8/layout/orgChart1"/>
    <dgm:cxn modelId="{98768D0B-ACF6-4CE3-A89A-8397AA820AD6}" type="presParOf" srcId="{338421E6-1609-49E9-B9B9-D5139E16C686}" destId="{516413F7-FA59-4A54-9F55-89608EF48EC2}" srcOrd="0" destOrd="0" presId="urn:microsoft.com/office/officeart/2005/8/layout/orgChart1"/>
    <dgm:cxn modelId="{45184FD9-29CC-46DB-B911-08AE4BDEF1B3}" type="presParOf" srcId="{338421E6-1609-49E9-B9B9-D5139E16C686}" destId="{EEE9C7FA-5730-40C5-AA83-F47E1E3C60E4}" srcOrd="1" destOrd="0" presId="urn:microsoft.com/office/officeart/2005/8/layout/orgChart1"/>
    <dgm:cxn modelId="{4213C3D1-1B3D-4709-8BCF-F466BC4F4A36}" type="presParOf" srcId="{7E57D87E-8797-4555-ABA0-E7782F940AB2}" destId="{484542FD-2169-4A33-9877-958FF0CA5516}" srcOrd="1" destOrd="0" presId="urn:microsoft.com/office/officeart/2005/8/layout/orgChart1"/>
    <dgm:cxn modelId="{D1715734-4721-4AB3-8AFB-FA1123B95672}" type="presParOf" srcId="{7E57D87E-8797-4555-ABA0-E7782F940AB2}" destId="{6D45C433-C09F-4464-A9A3-E3213E9D8132}" srcOrd="2" destOrd="0" presId="urn:microsoft.com/office/officeart/2005/8/layout/orgChart1"/>
    <dgm:cxn modelId="{93847102-D89D-4F74-825B-1CA8A08D10C0}" type="presParOf" srcId="{2977E240-B8EE-4308-B670-83CDF5DFE37B}" destId="{81869642-7DD2-4ED3-B052-60AF9B36823E}" srcOrd="4" destOrd="0" presId="urn:microsoft.com/office/officeart/2005/8/layout/orgChart1"/>
    <dgm:cxn modelId="{525555B5-4AB3-4FD2-8065-FB1583C1979A}" type="presParOf" srcId="{2977E240-B8EE-4308-B670-83CDF5DFE37B}" destId="{F57C3850-3B56-49E1-BA61-8D1917DD3B0B}" srcOrd="5" destOrd="0" presId="urn:microsoft.com/office/officeart/2005/8/layout/orgChart1"/>
    <dgm:cxn modelId="{5A93D8E4-A09C-410B-94E5-9C6CA6FF5CCC}" type="presParOf" srcId="{F57C3850-3B56-49E1-BA61-8D1917DD3B0B}" destId="{A0C45B9C-C893-4C0B-8514-C663C19C623E}" srcOrd="0" destOrd="0" presId="urn:microsoft.com/office/officeart/2005/8/layout/orgChart1"/>
    <dgm:cxn modelId="{13AA0D0B-47EC-461A-A868-826A15C4F554}" type="presParOf" srcId="{A0C45B9C-C893-4C0B-8514-C663C19C623E}" destId="{CEF048E3-3384-46D8-88C8-574BFA861D0A}" srcOrd="0" destOrd="0" presId="urn:microsoft.com/office/officeart/2005/8/layout/orgChart1"/>
    <dgm:cxn modelId="{D7019A3C-04A1-44AE-AD9C-6C9B2BBB8576}" type="presParOf" srcId="{A0C45B9C-C893-4C0B-8514-C663C19C623E}" destId="{A5B6417F-8093-46D3-A2E2-F29FC4A9D44C}" srcOrd="1" destOrd="0" presId="urn:microsoft.com/office/officeart/2005/8/layout/orgChart1"/>
    <dgm:cxn modelId="{9925CAE0-C240-41C9-BDC7-DA6B13EEA9B5}" type="presParOf" srcId="{F57C3850-3B56-49E1-BA61-8D1917DD3B0B}" destId="{6BB9EDBA-0BCA-4E8B-9FA8-ECD8750B97A5}" srcOrd="1" destOrd="0" presId="urn:microsoft.com/office/officeart/2005/8/layout/orgChart1"/>
    <dgm:cxn modelId="{6FEDE659-B9E8-47C0-966C-E9D53B80E4E5}" type="presParOf" srcId="{F57C3850-3B56-49E1-BA61-8D1917DD3B0B}" destId="{E821CF93-E0B2-4492-B964-7FD64CC41944}" srcOrd="2" destOrd="0" presId="urn:microsoft.com/office/officeart/2005/8/layout/orgChart1"/>
    <dgm:cxn modelId="{ABF76057-CF40-4AB5-BE02-41BD2A37309C}" type="presParOf" srcId="{2977E240-B8EE-4308-B670-83CDF5DFE37B}" destId="{02EED632-9322-4B77-B213-90A7A5B50513}" srcOrd="6" destOrd="0" presId="urn:microsoft.com/office/officeart/2005/8/layout/orgChart1"/>
    <dgm:cxn modelId="{182CC867-2164-4E5B-9A8B-490BC84147C7}" type="presParOf" srcId="{2977E240-B8EE-4308-B670-83CDF5DFE37B}" destId="{59605065-1F2C-43EA-80E7-D975BEE96B0A}" srcOrd="7" destOrd="0" presId="urn:microsoft.com/office/officeart/2005/8/layout/orgChart1"/>
    <dgm:cxn modelId="{6446E982-BB48-4AF9-88AC-E37FCFA3F367}" type="presParOf" srcId="{59605065-1F2C-43EA-80E7-D975BEE96B0A}" destId="{EBBF7309-13B3-4799-B2B4-AEC726DF98DF}" srcOrd="0" destOrd="0" presId="urn:microsoft.com/office/officeart/2005/8/layout/orgChart1"/>
    <dgm:cxn modelId="{918EE791-63E1-4790-941A-0ADD32162302}" type="presParOf" srcId="{EBBF7309-13B3-4799-B2B4-AEC726DF98DF}" destId="{5060D320-150C-4372-8CF7-7DFDA99A3F57}" srcOrd="0" destOrd="0" presId="urn:microsoft.com/office/officeart/2005/8/layout/orgChart1"/>
    <dgm:cxn modelId="{E1A0F55F-1C2D-439E-B756-483478E483B5}" type="presParOf" srcId="{EBBF7309-13B3-4799-B2B4-AEC726DF98DF}" destId="{C1437A85-6CB1-4F4F-8DC2-D6202F6136D1}" srcOrd="1" destOrd="0" presId="urn:microsoft.com/office/officeart/2005/8/layout/orgChart1"/>
    <dgm:cxn modelId="{4838641D-7074-4064-A7BE-ADBDC0EBAE4A}" type="presParOf" srcId="{59605065-1F2C-43EA-80E7-D975BEE96B0A}" destId="{2BE5D8BF-394A-41D7-9F9F-D8CBA26C100D}" srcOrd="1" destOrd="0" presId="urn:microsoft.com/office/officeart/2005/8/layout/orgChart1"/>
    <dgm:cxn modelId="{734507E5-0892-4193-8209-3219D9CB5F2C}" type="presParOf" srcId="{59605065-1F2C-43EA-80E7-D975BEE96B0A}" destId="{95C55F85-C081-443F-80E6-D0E20227353E}" srcOrd="2" destOrd="0" presId="urn:microsoft.com/office/officeart/2005/8/layout/orgChart1"/>
    <dgm:cxn modelId="{BA087B33-E5D3-435E-BEF2-D2806B259A8B}" type="presParOf" srcId="{2977E240-B8EE-4308-B670-83CDF5DFE37B}" destId="{80D16986-2F07-4B1A-A753-F39C0EF9B7AA}" srcOrd="8" destOrd="0" presId="urn:microsoft.com/office/officeart/2005/8/layout/orgChart1"/>
    <dgm:cxn modelId="{008CE300-5D29-4B01-A3F8-7B55D6BE5E60}" type="presParOf" srcId="{2977E240-B8EE-4308-B670-83CDF5DFE37B}" destId="{42B20308-A907-4C52-BFC2-5BB49B4A3525}" srcOrd="9" destOrd="0" presId="urn:microsoft.com/office/officeart/2005/8/layout/orgChart1"/>
    <dgm:cxn modelId="{55FC3919-FD05-4F66-A052-094A45D8AEB2}" type="presParOf" srcId="{42B20308-A907-4C52-BFC2-5BB49B4A3525}" destId="{2A5224B1-4EF9-4939-92FC-F72BEA4F5BB0}" srcOrd="0" destOrd="0" presId="urn:microsoft.com/office/officeart/2005/8/layout/orgChart1"/>
    <dgm:cxn modelId="{2F49F04B-F0D7-467C-ABA6-E0166F844078}" type="presParOf" srcId="{2A5224B1-4EF9-4939-92FC-F72BEA4F5BB0}" destId="{804F732F-980D-44CB-A45C-B2D69B92BF92}" srcOrd="0" destOrd="0" presId="urn:microsoft.com/office/officeart/2005/8/layout/orgChart1"/>
    <dgm:cxn modelId="{FE0EA7E1-ECE4-44C4-AB96-E8EA8C07D502}" type="presParOf" srcId="{2A5224B1-4EF9-4939-92FC-F72BEA4F5BB0}" destId="{48EEDE4B-D46A-4218-A179-7178A95ADBD8}" srcOrd="1" destOrd="0" presId="urn:microsoft.com/office/officeart/2005/8/layout/orgChart1"/>
    <dgm:cxn modelId="{9DA76614-ABBE-445E-BE0B-218CC628DA7D}" type="presParOf" srcId="{42B20308-A907-4C52-BFC2-5BB49B4A3525}" destId="{8278C7DE-4B8D-4A55-B78B-B57BB1F6E957}" srcOrd="1" destOrd="0" presId="urn:microsoft.com/office/officeart/2005/8/layout/orgChart1"/>
    <dgm:cxn modelId="{1A40C548-25F8-4FB6-AEB3-D391DAF4E6FE}" type="presParOf" srcId="{42B20308-A907-4C52-BFC2-5BB49B4A3525}" destId="{09E56FFF-C5EA-4568-997B-BD22CB1F2F4E}" srcOrd="2" destOrd="0" presId="urn:microsoft.com/office/officeart/2005/8/layout/orgChart1"/>
    <dgm:cxn modelId="{5556AA7B-B1AA-4759-BDDB-75AE9AB76210}" type="presParOf" srcId="{E1F0A6C2-344A-4C88-AAAD-1D67DFF32EF4}" destId="{341DC42E-98A6-42B8-965E-F219348AEF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93220-14F5-4FC3-8EC1-B0611810A0A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1E80D-A376-46EF-99C3-FB1DADBCA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4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E80D-A376-46EF-99C3-FB1DADBCA3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1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0363"/>
            <a:ext cx="8001000" cy="612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30325"/>
            <a:ext cx="4038600" cy="51339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0" y="1330325"/>
            <a:ext cx="4038600" cy="51339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5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60363"/>
            <a:ext cx="8001000" cy="612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30325"/>
            <a:ext cx="4038600" cy="2490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330325"/>
            <a:ext cx="4038600" cy="2490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973513"/>
            <a:ext cx="4038600" cy="249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3973513"/>
            <a:ext cx="4038600" cy="249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50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47850"/>
          </a:xfrm>
        </p:spPr>
        <p:txBody>
          <a:bodyPr>
            <a:noAutofit/>
          </a:bodyPr>
          <a:lstStyle/>
          <a:p>
            <a:r>
              <a:rPr lang="en-US" sz="3200" dirty="0"/>
              <a:t>System/Subsystem Design </a:t>
            </a:r>
            <a:r>
              <a:rPr lang="en-US" sz="3200" dirty="0" smtClean="0"/>
              <a:t>Description</a:t>
            </a:r>
            <a:br>
              <a:rPr lang="en-US" sz="3200" dirty="0" smtClean="0"/>
            </a:br>
            <a:r>
              <a:rPr lang="en-US" sz="3200" dirty="0" smtClean="0"/>
              <a:t>for</a:t>
            </a:r>
            <a:br>
              <a:rPr lang="en-US" sz="3200" dirty="0" smtClean="0"/>
            </a:br>
            <a:r>
              <a:rPr lang="en-US" sz="3200" dirty="0" err="1" smtClean="0"/>
              <a:t>ArcLight</a:t>
            </a:r>
            <a:r>
              <a:rPr lang="en-US" sz="3200" dirty="0" smtClean="0"/>
              <a:t> Automation </a:t>
            </a:r>
            <a:br>
              <a:rPr lang="en-US" sz="3200" dirty="0" smtClean="0"/>
            </a:br>
            <a:r>
              <a:rPr lang="en-US" sz="3200" dirty="0" smtClean="0"/>
              <a:t>Map Bundle Testing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Michael Wolff</a:t>
            </a:r>
          </a:p>
          <a:p>
            <a:r>
              <a:rPr lang="en-US" dirty="0" smtClean="0"/>
              <a:t>August 31, 2015</a:t>
            </a:r>
          </a:p>
          <a:p>
            <a:r>
              <a:rPr lang="en-US" dirty="0" smtClean="0"/>
              <a:t>Revision: 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3-System-Wide </a:t>
            </a:r>
            <a:r>
              <a:rPr lang="en-US" dirty="0"/>
              <a:t>Design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Use Selenium to control Browser based GUIs</a:t>
            </a:r>
          </a:p>
          <a:p>
            <a:pPr lvl="1"/>
            <a:r>
              <a:rPr lang="en-US" dirty="0"/>
              <a:t>Selenium IDE </a:t>
            </a:r>
            <a:r>
              <a:rPr lang="en-US" dirty="0" smtClean="0"/>
              <a:t>for Firefox Browser available for record and play</a:t>
            </a:r>
          </a:p>
          <a:p>
            <a:pPr lvl="2"/>
            <a:r>
              <a:rPr lang="en-US" dirty="0" smtClean="0"/>
              <a:t>Can be exported into Python*, PHP, Java</a:t>
            </a:r>
          </a:p>
          <a:p>
            <a:r>
              <a:rPr lang="en-US" dirty="0"/>
              <a:t>Linux browser can control Terminal (VMBR) </a:t>
            </a:r>
            <a:endParaRPr lang="en-US" dirty="0" smtClean="0"/>
          </a:p>
          <a:p>
            <a:pPr lvl="1"/>
            <a:r>
              <a:rPr lang="en-US" dirty="0" smtClean="0"/>
              <a:t>Use Chrome per NMS/EMS/Terminal </a:t>
            </a:r>
            <a:r>
              <a:rPr lang="en-US" dirty="0" err="1" smtClean="0"/>
              <a:t>compatability</a:t>
            </a:r>
            <a:endParaRPr lang="en-US" dirty="0" smtClean="0"/>
          </a:p>
          <a:p>
            <a:r>
              <a:rPr lang="en-US" dirty="0" smtClean="0"/>
              <a:t>Provide subsystem integration level testing of Map Bundles; not necessary to explicitly re-verify each test point functionality, e.g. </a:t>
            </a:r>
          </a:p>
          <a:p>
            <a:pPr lvl="1"/>
            <a:r>
              <a:rPr lang="en-US" dirty="0"/>
              <a:t>FL Lock proves EFLM/VMBR </a:t>
            </a:r>
            <a:r>
              <a:rPr lang="en-US" dirty="0" smtClean="0"/>
              <a:t>tuning.</a:t>
            </a:r>
          </a:p>
          <a:p>
            <a:pPr lvl="1"/>
            <a:r>
              <a:rPr lang="en-US" dirty="0" smtClean="0"/>
              <a:t>Data persistence validates database, so no </a:t>
            </a:r>
            <a:r>
              <a:rPr lang="en-US" dirty="0" err="1" smtClean="0"/>
              <a:t>sqlplus</a:t>
            </a:r>
            <a:r>
              <a:rPr lang="en-US" dirty="0" smtClean="0"/>
              <a:t> for this phase.</a:t>
            </a:r>
          </a:p>
          <a:p>
            <a:r>
              <a:rPr lang="en-US" dirty="0" smtClean="0"/>
              <a:t>Coalesce test results for easy inspection of outcome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Selenium screen </a:t>
            </a:r>
            <a:r>
              <a:rPr lang="en-US" dirty="0"/>
              <a:t>c</a:t>
            </a:r>
            <a:r>
              <a:rPr lang="en-US" dirty="0" smtClean="0"/>
              <a:t>aptures</a:t>
            </a:r>
          </a:p>
          <a:p>
            <a:pPr lvl="1"/>
            <a:r>
              <a:rPr lang="en-US" dirty="0" smtClean="0"/>
              <a:t>Status, including file upload, through Browser Interface (TBR)</a:t>
            </a:r>
          </a:p>
          <a:p>
            <a:r>
              <a:rPr lang="en-US" dirty="0" smtClean="0"/>
              <a:t>Parameterization</a:t>
            </a:r>
          </a:p>
          <a:p>
            <a:pPr lvl="1"/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Paths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4-System Architectural Design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System Design Overview</a:t>
            </a:r>
          </a:p>
          <a:p>
            <a:pPr lvl="1"/>
            <a:r>
              <a:rPr lang="en-US" dirty="0" smtClean="0"/>
              <a:t>HWCIs</a:t>
            </a:r>
          </a:p>
          <a:p>
            <a:pPr lvl="2"/>
            <a:r>
              <a:rPr lang="en-US" dirty="0" smtClean="0"/>
              <a:t>As per Deployed Configuration</a:t>
            </a:r>
          </a:p>
          <a:p>
            <a:pPr lvl="1"/>
            <a:r>
              <a:rPr lang="en-US" dirty="0" smtClean="0"/>
              <a:t>CSCIs</a:t>
            </a:r>
          </a:p>
          <a:p>
            <a:pPr lvl="2"/>
            <a:r>
              <a:rPr lang="en-US" dirty="0" smtClean="0"/>
              <a:t>Existing </a:t>
            </a:r>
            <a:r>
              <a:rPr lang="en-US" dirty="0" err="1" smtClean="0"/>
              <a:t>ArcLight</a:t>
            </a:r>
            <a:r>
              <a:rPr lang="en-US" dirty="0" smtClean="0"/>
              <a:t> software for all UUT components</a:t>
            </a:r>
          </a:p>
          <a:p>
            <a:pPr lvl="2"/>
            <a:r>
              <a:rPr lang="en-US" dirty="0" smtClean="0"/>
              <a:t>Test </a:t>
            </a:r>
            <a:r>
              <a:rPr lang="en-US" dirty="0"/>
              <a:t>VM (Linux) for </a:t>
            </a:r>
            <a:r>
              <a:rPr lang="en-US" dirty="0" smtClean="0"/>
              <a:t>NMS and </a:t>
            </a:r>
            <a:r>
              <a:rPr lang="en-US" dirty="0"/>
              <a:t>Terminal </a:t>
            </a:r>
            <a:r>
              <a:rPr lang="en-US" dirty="0" smtClean="0"/>
              <a:t>GUI control via Browser</a:t>
            </a:r>
          </a:p>
          <a:p>
            <a:pPr lvl="3"/>
            <a:r>
              <a:rPr lang="en-US" dirty="0" smtClean="0"/>
              <a:t>Terminal </a:t>
            </a:r>
            <a:r>
              <a:rPr lang="en-US" dirty="0"/>
              <a:t>(VMBR) on separate subnet</a:t>
            </a:r>
          </a:p>
          <a:p>
            <a:pPr lvl="2"/>
            <a:r>
              <a:rPr lang="en-US" dirty="0" smtClean="0"/>
              <a:t>Python scripts </a:t>
            </a:r>
            <a:r>
              <a:rPr lang="en-US" dirty="0"/>
              <a:t>to access Selenium library; see REFD030 – Selenium </a:t>
            </a:r>
            <a:r>
              <a:rPr lang="en-US" dirty="0" smtClean="0"/>
              <a:t>Examples</a:t>
            </a:r>
          </a:p>
          <a:p>
            <a:pPr lvl="3"/>
            <a:r>
              <a:rPr lang="en-US" dirty="0" smtClean="0"/>
              <a:t>May substitute or augment with PHP</a:t>
            </a:r>
          </a:p>
          <a:p>
            <a:pPr lvl="2"/>
            <a:r>
              <a:rPr lang="en-US" dirty="0" smtClean="0"/>
              <a:t>Apache (LAMP web-stack) to support browser based Automation GUI (very basic) for launching test suite and viewing results.</a:t>
            </a:r>
          </a:p>
          <a:p>
            <a:pPr lvl="2"/>
            <a:r>
              <a:rPr lang="en-US" dirty="0" smtClean="0"/>
              <a:t>MySQL for test results and configuration</a:t>
            </a:r>
          </a:p>
          <a:p>
            <a:pPr lvl="2"/>
            <a:r>
              <a:rPr lang="en-US" dirty="0" smtClean="0"/>
              <a:t>Control Test Equipment</a:t>
            </a:r>
          </a:p>
          <a:p>
            <a:pPr lvl="3"/>
            <a:r>
              <a:rPr lang="en-US" dirty="0" smtClean="0"/>
              <a:t>Signal Generator for Forward Link Lock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779" y="1819809"/>
            <a:ext cx="4025173" cy="298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6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4.1-System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Software Components Overview (CSCI)</a:t>
            </a:r>
          </a:p>
          <a:p>
            <a:pPr lvl="1"/>
            <a:r>
              <a:rPr lang="en-US" dirty="0" err="1"/>
              <a:t>ArcLight</a:t>
            </a:r>
            <a:r>
              <a:rPr lang="en-US" dirty="0"/>
              <a:t> Test GUI</a:t>
            </a:r>
          </a:p>
          <a:p>
            <a:pPr lvl="2"/>
            <a:r>
              <a:rPr lang="en-US" dirty="0"/>
              <a:t>Manages simple set of html webpages for launching tests and getting results</a:t>
            </a:r>
          </a:p>
          <a:p>
            <a:pPr lvl="1"/>
            <a:r>
              <a:rPr lang="en-US" dirty="0" err="1" smtClean="0"/>
              <a:t>ArcLight</a:t>
            </a:r>
            <a:r>
              <a:rPr lang="en-US" dirty="0" smtClean="0"/>
              <a:t> Test Cases </a:t>
            </a:r>
            <a:endParaRPr lang="en-US" dirty="0"/>
          </a:p>
          <a:p>
            <a:pPr lvl="2"/>
            <a:r>
              <a:rPr lang="en-US" dirty="0" err="1"/>
              <a:t>ArcLight</a:t>
            </a:r>
            <a:r>
              <a:rPr lang="en-US" dirty="0"/>
              <a:t> Automation Manager</a:t>
            </a:r>
          </a:p>
          <a:p>
            <a:pPr lvl="3"/>
            <a:r>
              <a:rPr lang="en-US" dirty="0"/>
              <a:t>Launch </a:t>
            </a:r>
            <a:r>
              <a:rPr lang="en-US" dirty="0" smtClean="0"/>
              <a:t>script(s) </a:t>
            </a:r>
            <a:r>
              <a:rPr lang="en-US" dirty="0"/>
              <a:t>from </a:t>
            </a:r>
            <a:r>
              <a:rPr lang="en-US" dirty="0" smtClean="0"/>
              <a:t>AL Test GUI </a:t>
            </a:r>
            <a:r>
              <a:rPr lang="en-US" dirty="0"/>
              <a:t>or Linux shell</a:t>
            </a:r>
          </a:p>
          <a:p>
            <a:pPr lvl="3"/>
            <a:r>
              <a:rPr lang="en-US" dirty="0"/>
              <a:t>Common configuration of test database and files </a:t>
            </a:r>
          </a:p>
          <a:p>
            <a:pPr lvl="2"/>
            <a:r>
              <a:rPr lang="en-US" dirty="0" smtClean="0"/>
              <a:t>Utilize </a:t>
            </a:r>
            <a:r>
              <a:rPr lang="en-US" dirty="0"/>
              <a:t>API layers to manage devices during execution of test procedures</a:t>
            </a:r>
          </a:p>
          <a:p>
            <a:pPr lvl="2"/>
            <a:r>
              <a:rPr lang="en-US" dirty="0" smtClean="0"/>
              <a:t>Launched from Linux</a:t>
            </a:r>
          </a:p>
          <a:p>
            <a:pPr lvl="2"/>
            <a:r>
              <a:rPr lang="en-US" dirty="0" smtClean="0"/>
              <a:t>Extensible for additional test cases</a:t>
            </a:r>
          </a:p>
          <a:p>
            <a:pPr lvl="2"/>
            <a:r>
              <a:rPr lang="en-US" dirty="0" smtClean="0"/>
              <a:t>Follow standardized results logging</a:t>
            </a:r>
          </a:p>
          <a:p>
            <a:pPr lvl="3"/>
            <a:r>
              <a:rPr lang="en-US" dirty="0" smtClean="0"/>
              <a:t>API  (or </a:t>
            </a:r>
            <a:r>
              <a:rPr lang="en-US" dirty="0" err="1" smtClean="0"/>
              <a:t>Reda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mapBun</a:t>
            </a:r>
            <a:r>
              <a:rPr lang="en-US" dirty="0" smtClean="0"/>
              <a:t> Trickle</a:t>
            </a:r>
          </a:p>
          <a:p>
            <a:pPr lvl="2"/>
            <a:r>
              <a:rPr lang="en-US" dirty="0" err="1" smtClean="0"/>
              <a:t>mapBun</a:t>
            </a:r>
            <a:r>
              <a:rPr lang="en-US" dirty="0" smtClean="0"/>
              <a:t> Terminal Upload</a:t>
            </a:r>
          </a:p>
          <a:p>
            <a:pPr lvl="2"/>
            <a:r>
              <a:rPr lang="en-US" dirty="0" err="1" smtClean="0"/>
              <a:t>mapBun</a:t>
            </a:r>
            <a:r>
              <a:rPr lang="en-US" dirty="0" smtClean="0"/>
              <a:t> Precedence</a:t>
            </a:r>
          </a:p>
          <a:p>
            <a:pPr lvl="2"/>
            <a:r>
              <a:rPr lang="en-US" dirty="0" err="1" smtClean="0"/>
              <a:t>mapBun</a:t>
            </a:r>
            <a:r>
              <a:rPr lang="en-US" dirty="0" smtClean="0"/>
              <a:t> FL Lock</a:t>
            </a:r>
            <a:endParaRPr lang="en-US" dirty="0"/>
          </a:p>
          <a:p>
            <a:pPr lvl="1"/>
            <a:r>
              <a:rPr lang="en-US" dirty="0" err="1"/>
              <a:t>ArcLight</a:t>
            </a:r>
            <a:r>
              <a:rPr lang="en-US" dirty="0"/>
              <a:t> GUI, Devices and Database </a:t>
            </a:r>
            <a:r>
              <a:rPr lang="en-US" dirty="0" smtClean="0"/>
              <a:t>APIs </a:t>
            </a:r>
            <a:endParaRPr lang="en-US" dirty="0"/>
          </a:p>
          <a:p>
            <a:pPr lvl="2"/>
            <a:r>
              <a:rPr lang="en-US" dirty="0"/>
              <a:t>Abstractions for project specific customizations</a:t>
            </a:r>
          </a:p>
          <a:p>
            <a:pPr lvl="1"/>
            <a:r>
              <a:rPr lang="en-US" dirty="0"/>
              <a:t>Common/Generic API layers for abstracting Selenium, Devices, and MySQL</a:t>
            </a:r>
          </a:p>
          <a:p>
            <a:pPr lvl="2"/>
            <a:r>
              <a:rPr lang="en-US" dirty="0"/>
              <a:t>Leverage test </a:t>
            </a:r>
            <a:r>
              <a:rPr lang="en-US" dirty="0" smtClean="0"/>
              <a:t>equipment support (GTAF)</a:t>
            </a:r>
            <a:endParaRPr lang="en-US" dirty="0"/>
          </a:p>
          <a:p>
            <a:pPr lvl="2"/>
            <a:r>
              <a:rPr lang="en-US" dirty="0"/>
              <a:t>Add support for additional test </a:t>
            </a:r>
            <a:r>
              <a:rPr lang="en-US" dirty="0" smtClean="0"/>
              <a:t>devices</a:t>
            </a:r>
          </a:p>
          <a:p>
            <a:pPr lvl="1"/>
            <a:r>
              <a:rPr lang="en-US" i="1" dirty="0" smtClean="0"/>
              <a:t>Does </a:t>
            </a:r>
            <a:r>
              <a:rPr lang="en-US" i="1" dirty="0"/>
              <a:t>not preclude the use of </a:t>
            </a:r>
            <a:r>
              <a:rPr lang="en-US" i="1" dirty="0" smtClean="0"/>
              <a:t>GTAF and/or </a:t>
            </a:r>
            <a:r>
              <a:rPr lang="en-US" i="1" dirty="0" err="1"/>
              <a:t>Reda</a:t>
            </a:r>
            <a:r>
              <a:rPr lang="en-US" i="1" dirty="0"/>
              <a:t>, rather provides for </a:t>
            </a:r>
            <a:r>
              <a:rPr lang="en-US" i="1" dirty="0" smtClean="0"/>
              <a:t>re-use </a:t>
            </a:r>
            <a:r>
              <a:rPr lang="en-US" i="1" dirty="0"/>
              <a:t>or </a:t>
            </a:r>
            <a:r>
              <a:rPr lang="en-US" i="1" dirty="0" smtClean="0"/>
              <a:t>snap-in </a:t>
            </a:r>
            <a:r>
              <a:rPr lang="en-US" i="1" dirty="0"/>
              <a:t>replacement</a:t>
            </a:r>
            <a:r>
              <a:rPr lang="en-US" i="1" dirty="0" smtClean="0"/>
              <a:t>.</a:t>
            </a:r>
            <a:endParaRPr lang="en-US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4184650" cy="309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0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4.2-Concept of Execution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400" dirty="0" err="1" smtClean="0"/>
              <a:t>ArcLight</a:t>
            </a:r>
            <a:r>
              <a:rPr lang="en-US" sz="1400" dirty="0" smtClean="0"/>
              <a:t> Test GUI</a:t>
            </a:r>
          </a:p>
          <a:p>
            <a:pPr lvl="1"/>
            <a:r>
              <a:rPr lang="en-US" sz="1200" dirty="0" smtClean="0"/>
              <a:t>Main Menu</a:t>
            </a:r>
          </a:p>
          <a:p>
            <a:pPr lvl="2"/>
            <a:r>
              <a:rPr lang="en-US" sz="1100" dirty="0" smtClean="0"/>
              <a:t>http://altest.allab.viasat.com/index.html</a:t>
            </a:r>
          </a:p>
          <a:p>
            <a:pPr lvl="2"/>
            <a:r>
              <a:rPr lang="en-US" sz="1100" dirty="0" smtClean="0"/>
              <a:t>Hyperlinks to other screens</a:t>
            </a:r>
          </a:p>
          <a:p>
            <a:pPr lvl="1"/>
            <a:r>
              <a:rPr lang="en-US" sz="1200" dirty="0" smtClean="0"/>
              <a:t>Initiate Test</a:t>
            </a:r>
          </a:p>
          <a:p>
            <a:pPr lvl="2"/>
            <a:r>
              <a:rPr lang="en-US" sz="1100" dirty="0" smtClean="0"/>
              <a:t>Checkbox list</a:t>
            </a:r>
          </a:p>
          <a:p>
            <a:pPr lvl="3"/>
            <a:r>
              <a:rPr lang="en-US" sz="1050" dirty="0" err="1" smtClean="0"/>
              <a:t>mapBun</a:t>
            </a:r>
            <a:r>
              <a:rPr lang="en-US" sz="1050" dirty="0" smtClean="0"/>
              <a:t> </a:t>
            </a:r>
            <a:r>
              <a:rPr lang="en-US" sz="1050" dirty="0"/>
              <a:t>Trickle</a:t>
            </a:r>
          </a:p>
          <a:p>
            <a:pPr lvl="3"/>
            <a:r>
              <a:rPr lang="en-US" sz="1050" dirty="0" err="1"/>
              <a:t>mapBun</a:t>
            </a:r>
            <a:r>
              <a:rPr lang="en-US" sz="1050" dirty="0"/>
              <a:t> Terminal Upload</a:t>
            </a:r>
          </a:p>
          <a:p>
            <a:pPr lvl="3"/>
            <a:r>
              <a:rPr lang="en-US" sz="1050" dirty="0" err="1"/>
              <a:t>mapBun</a:t>
            </a:r>
            <a:r>
              <a:rPr lang="en-US" sz="1050" dirty="0"/>
              <a:t> Precedence</a:t>
            </a:r>
          </a:p>
          <a:p>
            <a:pPr lvl="3"/>
            <a:r>
              <a:rPr lang="en-US" sz="1050" dirty="0" err="1"/>
              <a:t>mapBun</a:t>
            </a:r>
            <a:r>
              <a:rPr lang="en-US" sz="1050" dirty="0"/>
              <a:t> FL </a:t>
            </a:r>
            <a:r>
              <a:rPr lang="en-US" sz="1050" dirty="0" smtClean="0"/>
              <a:t>Lock</a:t>
            </a:r>
          </a:p>
          <a:p>
            <a:pPr lvl="2"/>
            <a:r>
              <a:rPr lang="en-US" sz="1100" dirty="0" smtClean="0"/>
              <a:t>Start Button</a:t>
            </a:r>
          </a:p>
          <a:p>
            <a:pPr lvl="1"/>
            <a:r>
              <a:rPr lang="en-US" sz="1200" dirty="0" smtClean="0"/>
              <a:t>Test Configuration (TBR)</a:t>
            </a:r>
          </a:p>
          <a:p>
            <a:pPr lvl="2"/>
            <a:r>
              <a:rPr lang="en-US" sz="1100" dirty="0" smtClean="0"/>
              <a:t>Set test parameters</a:t>
            </a:r>
          </a:p>
          <a:p>
            <a:pPr lvl="2"/>
            <a:r>
              <a:rPr lang="en-US" sz="1100" dirty="0" smtClean="0"/>
              <a:t>Upload test files</a:t>
            </a:r>
          </a:p>
          <a:p>
            <a:pPr lvl="1"/>
            <a:r>
              <a:rPr lang="en-US" sz="1200" dirty="0" smtClean="0"/>
              <a:t>Test Status w/Results</a:t>
            </a:r>
          </a:p>
          <a:p>
            <a:r>
              <a:rPr lang="en-US" sz="1400" dirty="0" err="1" smtClean="0"/>
              <a:t>ArcLight</a:t>
            </a:r>
            <a:r>
              <a:rPr lang="en-US" sz="1400" dirty="0" smtClean="0"/>
              <a:t> Automation Manager</a:t>
            </a:r>
          </a:p>
          <a:p>
            <a:pPr lvl="1"/>
            <a:r>
              <a:rPr lang="en-US" sz="1200" dirty="0" smtClean="0"/>
              <a:t>Common/Single entry point for launching test script(s</a:t>
            </a:r>
            <a:r>
              <a:rPr lang="en-US" sz="1200" dirty="0"/>
              <a:t>) </a:t>
            </a:r>
            <a:endParaRPr lang="en-US" sz="1200" dirty="0" smtClean="0"/>
          </a:p>
          <a:p>
            <a:pPr lvl="1"/>
            <a:r>
              <a:rPr lang="en-US" sz="1200" dirty="0" smtClean="0"/>
              <a:t>Initializes database for test</a:t>
            </a:r>
          </a:p>
          <a:p>
            <a:pPr lvl="1"/>
            <a:r>
              <a:rPr lang="en-US" sz="1200" dirty="0" smtClean="0"/>
              <a:t>Initializes test directories/files</a:t>
            </a:r>
          </a:p>
          <a:p>
            <a:pPr lvl="2"/>
            <a:r>
              <a:rPr lang="en-US" sz="1100" dirty="0" smtClean="0"/>
              <a:t>e.g., KML result files placed here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AL GUI API</a:t>
            </a:r>
          </a:p>
          <a:p>
            <a:pPr lvl="1"/>
            <a:r>
              <a:rPr lang="en-US" sz="1100" dirty="0"/>
              <a:t>Common </a:t>
            </a:r>
            <a:r>
              <a:rPr lang="en-US" sz="1100" dirty="0" err="1"/>
              <a:t>ArcLight</a:t>
            </a:r>
            <a:r>
              <a:rPr lang="en-US" sz="1100" dirty="0"/>
              <a:t> GUI Routines </a:t>
            </a:r>
          </a:p>
          <a:p>
            <a:pPr lvl="2"/>
            <a:r>
              <a:rPr lang="en-US" sz="1050" dirty="0"/>
              <a:t>Make selenium calls underneath</a:t>
            </a:r>
          </a:p>
          <a:p>
            <a:pPr lvl="2"/>
            <a:r>
              <a:rPr lang="en-US" sz="1050" dirty="0"/>
              <a:t>Example: </a:t>
            </a:r>
            <a:r>
              <a:rPr lang="en-US" sz="1050" dirty="0" err="1"/>
              <a:t>setGuiObjVal</a:t>
            </a:r>
            <a:r>
              <a:rPr lang="en-US" sz="1050" dirty="0"/>
              <a:t>(</a:t>
            </a:r>
            <a:r>
              <a:rPr lang="en-US" sz="1050" dirty="0" err="1"/>
              <a:t>gui</a:t>
            </a:r>
            <a:r>
              <a:rPr lang="en-US" sz="1050" dirty="0"/>
              <a:t> {</a:t>
            </a:r>
            <a:r>
              <a:rPr lang="en-US" sz="1050" dirty="0" err="1"/>
              <a:t>nms|ems</a:t>
            </a:r>
            <a:r>
              <a:rPr lang="en-US" sz="1050" dirty="0"/>
              <a:t>}, screen {bundle | etc…}, </a:t>
            </a:r>
            <a:r>
              <a:rPr lang="en-US" sz="1050" dirty="0" err="1"/>
              <a:t>obj</a:t>
            </a:r>
            <a:r>
              <a:rPr lang="en-US" sz="1050" dirty="0"/>
              <a:t> {filename | etc…}, value {string})</a:t>
            </a:r>
          </a:p>
          <a:p>
            <a:r>
              <a:rPr lang="en-US" sz="1200" dirty="0" err="1"/>
              <a:t>ViaSat</a:t>
            </a:r>
            <a:r>
              <a:rPr lang="en-US" sz="1200" dirty="0"/>
              <a:t> Selenium API</a:t>
            </a:r>
          </a:p>
          <a:p>
            <a:pPr lvl="1"/>
            <a:r>
              <a:rPr lang="en-US" sz="1100" dirty="0"/>
              <a:t>Example:</a:t>
            </a:r>
          </a:p>
          <a:p>
            <a:pPr lvl="2"/>
            <a:r>
              <a:rPr lang="en-US" sz="1050" dirty="0" err="1"/>
              <a:t>clickHere</a:t>
            </a:r>
            <a:r>
              <a:rPr lang="en-US" sz="1050" dirty="0"/>
              <a:t>(</a:t>
            </a:r>
            <a:r>
              <a:rPr lang="en-US" sz="1050" dirty="0" err="1"/>
              <a:t>buttonID</a:t>
            </a:r>
            <a:r>
              <a:rPr lang="en-US" sz="1050" dirty="0"/>
              <a:t>)</a:t>
            </a:r>
          </a:p>
          <a:p>
            <a:pPr lvl="2"/>
            <a:r>
              <a:rPr lang="en-US" sz="1050" dirty="0" err="1"/>
              <a:t>enterText</a:t>
            </a:r>
            <a:r>
              <a:rPr lang="en-US" sz="1050" dirty="0"/>
              <a:t>(</a:t>
            </a:r>
            <a:r>
              <a:rPr lang="en-US" sz="1050" dirty="0" err="1"/>
              <a:t>inputId</a:t>
            </a:r>
            <a:r>
              <a:rPr lang="en-US" sz="1050" dirty="0"/>
              <a:t>)</a:t>
            </a:r>
          </a:p>
          <a:p>
            <a:pPr lvl="2"/>
            <a:r>
              <a:rPr lang="en-US" sz="1050" dirty="0" err="1"/>
              <a:t>enterNumber</a:t>
            </a:r>
            <a:r>
              <a:rPr lang="en-US" sz="1050" dirty="0"/>
              <a:t>(</a:t>
            </a:r>
            <a:r>
              <a:rPr lang="en-US" sz="1050" dirty="0" err="1"/>
              <a:t>inputId</a:t>
            </a:r>
            <a:r>
              <a:rPr lang="en-US" sz="1050" dirty="0"/>
              <a:t>)</a:t>
            </a:r>
          </a:p>
          <a:p>
            <a:r>
              <a:rPr lang="en-US" sz="1200" dirty="0" smtClean="0"/>
              <a:t>AL </a:t>
            </a:r>
            <a:r>
              <a:rPr lang="en-US" sz="1200" dirty="0"/>
              <a:t>Devices </a:t>
            </a:r>
            <a:r>
              <a:rPr lang="en-US" sz="1200" dirty="0" smtClean="0"/>
              <a:t>API</a:t>
            </a:r>
          </a:p>
          <a:p>
            <a:pPr lvl="1"/>
            <a:r>
              <a:rPr lang="en-US" sz="1100" dirty="0" smtClean="0"/>
              <a:t>Common </a:t>
            </a:r>
            <a:r>
              <a:rPr lang="en-US" sz="1100" dirty="0" err="1" smtClean="0"/>
              <a:t>ArcLight</a:t>
            </a:r>
            <a:r>
              <a:rPr lang="en-US" sz="1100" dirty="0" smtClean="0"/>
              <a:t> Device Abstractions</a:t>
            </a:r>
          </a:p>
          <a:p>
            <a:pPr lvl="2"/>
            <a:r>
              <a:rPr lang="en-US" sz="1050" dirty="0" smtClean="0"/>
              <a:t>AL Terminal CLI</a:t>
            </a:r>
          </a:p>
          <a:p>
            <a:r>
              <a:rPr lang="en-US" sz="1200" dirty="0" smtClean="0"/>
              <a:t>Devices API</a:t>
            </a:r>
          </a:p>
          <a:p>
            <a:pPr lvl="1"/>
            <a:r>
              <a:rPr lang="en-US" sz="1100" dirty="0" smtClean="0"/>
              <a:t>Abstracts non-</a:t>
            </a:r>
            <a:r>
              <a:rPr lang="en-US" sz="1100" dirty="0" err="1" smtClean="0"/>
              <a:t>ArcLight</a:t>
            </a:r>
            <a:r>
              <a:rPr lang="en-US" sz="1100" dirty="0" smtClean="0"/>
              <a:t> devices, e.g. Console Server, Ixia, Linux, </a:t>
            </a:r>
            <a:r>
              <a:rPr lang="en-US" sz="1100" dirty="0" err="1" smtClean="0"/>
              <a:t>ssh</a:t>
            </a:r>
            <a:endParaRPr lang="en-US" sz="1100" dirty="0"/>
          </a:p>
          <a:p>
            <a:r>
              <a:rPr lang="en-US" sz="1200" dirty="0" smtClean="0"/>
              <a:t>AL </a:t>
            </a:r>
            <a:r>
              <a:rPr lang="en-US" sz="1200" dirty="0"/>
              <a:t>Database </a:t>
            </a:r>
            <a:r>
              <a:rPr lang="en-US" sz="1200" dirty="0" smtClean="0"/>
              <a:t>API</a:t>
            </a:r>
          </a:p>
          <a:p>
            <a:pPr lvl="1"/>
            <a:r>
              <a:rPr lang="en-US" sz="1100" dirty="0"/>
              <a:t>Common </a:t>
            </a:r>
            <a:r>
              <a:rPr lang="en-US" sz="1100" dirty="0" err="1"/>
              <a:t>ArcLight</a:t>
            </a:r>
            <a:r>
              <a:rPr lang="en-US" sz="1100" dirty="0"/>
              <a:t> </a:t>
            </a:r>
            <a:r>
              <a:rPr lang="en-US" sz="1100" dirty="0" smtClean="0"/>
              <a:t>Database Abstractions</a:t>
            </a:r>
            <a:endParaRPr lang="en-US" sz="1100" dirty="0"/>
          </a:p>
          <a:p>
            <a:pPr lvl="2"/>
            <a:r>
              <a:rPr lang="en-US" sz="1050" dirty="0" smtClean="0"/>
              <a:t>Results Records</a:t>
            </a:r>
          </a:p>
          <a:p>
            <a:pPr lvl="2"/>
            <a:r>
              <a:rPr lang="en-US" sz="1050" dirty="0" smtClean="0"/>
              <a:t>Configuration Records</a:t>
            </a:r>
            <a:endParaRPr lang="en-US" sz="1050" dirty="0"/>
          </a:p>
          <a:p>
            <a:r>
              <a:rPr lang="en-US" sz="1200" dirty="0" smtClean="0"/>
              <a:t>Results API</a:t>
            </a:r>
          </a:p>
          <a:p>
            <a:pPr lvl="1"/>
            <a:r>
              <a:rPr lang="en-US" sz="1100" dirty="0" smtClean="0"/>
              <a:t>Generic Automation Testing API</a:t>
            </a:r>
          </a:p>
          <a:p>
            <a:pPr lvl="1"/>
            <a:r>
              <a:rPr lang="en-US" sz="1100" dirty="0" smtClean="0"/>
              <a:t>May have Apache connector for Results query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849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Execution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mapBun</a:t>
            </a:r>
            <a:r>
              <a:rPr lang="en-US" dirty="0"/>
              <a:t> </a:t>
            </a:r>
            <a:r>
              <a:rPr lang="en-US" dirty="0" smtClean="0"/>
              <a:t>Trickle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NMS</a:t>
            </a:r>
          </a:p>
          <a:p>
            <a:pPr lvl="1"/>
            <a:r>
              <a:rPr lang="en-US" dirty="0" smtClean="0"/>
              <a:t>Copy bundle</a:t>
            </a:r>
          </a:p>
          <a:p>
            <a:pPr lvl="1"/>
            <a:r>
              <a:rPr lang="en-US" dirty="0" smtClean="0"/>
              <a:t>trickle </a:t>
            </a:r>
            <a:r>
              <a:rPr lang="en-US" dirty="0"/>
              <a:t>to download the bundles </a:t>
            </a:r>
            <a:endParaRPr lang="en-US" dirty="0" smtClean="0"/>
          </a:p>
          <a:p>
            <a:pPr lvl="2"/>
            <a:r>
              <a:rPr lang="en-US" dirty="0" smtClean="0"/>
              <a:t>Both signed and unsigned</a:t>
            </a:r>
          </a:p>
          <a:p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successful </a:t>
            </a:r>
            <a:r>
              <a:rPr lang="en-US" dirty="0"/>
              <a:t>file </a:t>
            </a:r>
            <a:r>
              <a:rPr lang="en-US" dirty="0" smtClean="0"/>
              <a:t>transfer to Terminal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mapBun</a:t>
            </a:r>
            <a:r>
              <a:rPr lang="en-US" dirty="0"/>
              <a:t> Terminal </a:t>
            </a:r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Terminal GUI</a:t>
            </a:r>
          </a:p>
          <a:p>
            <a:pPr lvl="1"/>
            <a:r>
              <a:rPr lang="en-US" dirty="0" smtClean="0"/>
              <a:t>Load maps through GUI</a:t>
            </a:r>
          </a:p>
          <a:p>
            <a:r>
              <a:rPr lang="en-US" dirty="0" smtClean="0"/>
              <a:t>CLI</a:t>
            </a:r>
          </a:p>
          <a:p>
            <a:pPr lvl="1"/>
            <a:r>
              <a:rPr lang="en-US" dirty="0" smtClean="0"/>
              <a:t>Get md5 checksum</a:t>
            </a:r>
          </a:p>
          <a:p>
            <a:r>
              <a:rPr lang="en-US" dirty="0" smtClean="0"/>
              <a:t>Verification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d5 checksum matches for both signed and unsigned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of Execution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mapBun</a:t>
            </a:r>
            <a:r>
              <a:rPr lang="en-US" dirty="0" smtClean="0"/>
              <a:t> Precedence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Test Controller</a:t>
            </a:r>
          </a:p>
          <a:p>
            <a:pPr lvl="1"/>
            <a:r>
              <a:rPr lang="en-US" sz="1400" dirty="0" smtClean="0"/>
              <a:t>Generate </a:t>
            </a:r>
            <a:r>
              <a:rPr lang="en-US" sz="1400" dirty="0" err="1" smtClean="0"/>
              <a:t>kml</a:t>
            </a:r>
            <a:r>
              <a:rPr lang="en-US" sz="1400" dirty="0" smtClean="0"/>
              <a:t> file </a:t>
            </a:r>
          </a:p>
          <a:p>
            <a:pPr lvl="1"/>
            <a:r>
              <a:rPr lang="en-US" sz="1400" dirty="0" smtClean="0"/>
              <a:t>Find all coordinates</a:t>
            </a:r>
          </a:p>
          <a:p>
            <a:pPr lvl="2"/>
            <a:r>
              <a:rPr lang="en-US" sz="1200" dirty="0" smtClean="0"/>
              <a:t>Update existing </a:t>
            </a:r>
            <a:r>
              <a:rPr lang="en-US" sz="1200" dirty="0" err="1" smtClean="0"/>
              <a:t>Matlab</a:t>
            </a:r>
            <a:r>
              <a:rPr lang="en-US" sz="1200" dirty="0" smtClean="0"/>
              <a:t> scripts, uses </a:t>
            </a:r>
            <a:r>
              <a:rPr lang="en-US" sz="1200" dirty="0" err="1" smtClean="0"/>
              <a:t>inpolygon</a:t>
            </a:r>
            <a:endParaRPr lang="en-US" sz="1200" dirty="0" smtClean="0"/>
          </a:p>
          <a:p>
            <a:pPr lvl="3"/>
            <a:r>
              <a:rPr lang="en-US" sz="1200" dirty="0" smtClean="0"/>
              <a:t>//</a:t>
            </a:r>
            <a:r>
              <a:rPr lang="en-US" sz="1200" dirty="0" err="1"/>
              <a:t>Arclight</a:t>
            </a:r>
            <a:r>
              <a:rPr lang="en-US" sz="1200" dirty="0"/>
              <a:t>/</a:t>
            </a:r>
            <a:r>
              <a:rPr lang="en-US" sz="1200" dirty="0" err="1"/>
              <a:t>ArcLight</a:t>
            </a:r>
            <a:r>
              <a:rPr lang="en-US" sz="1200" dirty="0"/>
              <a:t>/</a:t>
            </a:r>
            <a:r>
              <a:rPr lang="en-US" sz="1200" dirty="0" err="1"/>
              <a:t>AcceptanceTest</a:t>
            </a:r>
            <a:r>
              <a:rPr lang="en-US" sz="1200" dirty="0"/>
              <a:t>/Automation/Scripts/Maps/</a:t>
            </a:r>
            <a:r>
              <a:rPr lang="en-US" sz="1200" dirty="0" err="1"/>
              <a:t>find_coords</a:t>
            </a:r>
            <a:r>
              <a:rPr lang="en-US" sz="1200" dirty="0"/>
              <a:t>/</a:t>
            </a:r>
          </a:p>
          <a:p>
            <a:pPr lvl="2"/>
            <a:r>
              <a:rPr lang="en-US" sz="1200" dirty="0" smtClean="0"/>
              <a:t>Use single, unique </a:t>
            </a:r>
            <a:r>
              <a:rPr lang="en-US" sz="1200" dirty="0"/>
              <a:t>coordinate for overlapping </a:t>
            </a:r>
            <a:r>
              <a:rPr lang="en-US" sz="1200" dirty="0" smtClean="0"/>
              <a:t>regions</a:t>
            </a:r>
          </a:p>
          <a:p>
            <a:pPr lvl="3"/>
            <a:r>
              <a:rPr lang="en-US" sz="1000" dirty="0" smtClean="0"/>
              <a:t>In diagram below, </a:t>
            </a:r>
            <a:r>
              <a:rPr lang="en-US" sz="1000" dirty="0" err="1" smtClean="0"/>
              <a:t>Lat</a:t>
            </a:r>
            <a:r>
              <a:rPr lang="en-US" sz="1000" dirty="0" smtClean="0"/>
              <a:t>/Long “P2” verifies satellite beam S1 and S2 </a:t>
            </a:r>
          </a:p>
          <a:p>
            <a:pPr lvl="1"/>
            <a:r>
              <a:rPr lang="en-US" sz="1400" dirty="0" smtClean="0"/>
              <a:t>Store in </a:t>
            </a:r>
            <a:r>
              <a:rPr lang="en-US" sz="1400" dirty="0" err="1" smtClean="0"/>
              <a:t>db</a:t>
            </a:r>
            <a:r>
              <a:rPr lang="en-US" sz="1400" dirty="0" smtClean="0"/>
              <a:t>/file; use environment variable</a:t>
            </a:r>
          </a:p>
          <a:p>
            <a:r>
              <a:rPr lang="en-US" sz="1600" dirty="0" smtClean="0"/>
              <a:t>Verification</a:t>
            </a:r>
          </a:p>
          <a:p>
            <a:pPr lvl="1"/>
            <a:r>
              <a:rPr lang="en-US" sz="1400" dirty="0" smtClean="0"/>
              <a:t>Visually inspect KML File</a:t>
            </a:r>
            <a:endParaRPr lang="en-US" sz="1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mapBun</a:t>
            </a:r>
            <a:r>
              <a:rPr lang="en-US" dirty="0" smtClean="0"/>
              <a:t> FL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NMS</a:t>
            </a:r>
          </a:p>
          <a:p>
            <a:pPr lvl="1"/>
            <a:r>
              <a:rPr lang="en-US" dirty="0" smtClean="0"/>
              <a:t>Set FL frequency based on map coordinates</a:t>
            </a:r>
          </a:p>
          <a:p>
            <a:pPr lvl="2"/>
            <a:r>
              <a:rPr lang="en-US" dirty="0" smtClean="0"/>
              <a:t>EMS Configuration</a:t>
            </a:r>
          </a:p>
          <a:p>
            <a:pPr lvl="3"/>
            <a:r>
              <a:rPr lang="en-US" dirty="0"/>
              <a:t>Set Frequency, Chip </a:t>
            </a:r>
            <a:r>
              <a:rPr lang="en-US" dirty="0" smtClean="0"/>
              <a:t>Rate</a:t>
            </a:r>
          </a:p>
          <a:p>
            <a:pPr lvl="1"/>
            <a:r>
              <a:rPr lang="en-US" dirty="0" smtClean="0"/>
              <a:t>Compute FL frequency</a:t>
            </a:r>
          </a:p>
          <a:p>
            <a:pPr lvl="2"/>
            <a:r>
              <a:rPr lang="en-US" dirty="0" smtClean="0"/>
              <a:t>Formula:</a:t>
            </a:r>
          </a:p>
          <a:p>
            <a:r>
              <a:rPr lang="en-US" dirty="0" smtClean="0"/>
              <a:t>Terminal </a:t>
            </a:r>
          </a:p>
          <a:p>
            <a:pPr lvl="1"/>
            <a:r>
              <a:rPr lang="en-US" dirty="0" smtClean="0"/>
              <a:t>Load SED/SSCF </a:t>
            </a:r>
            <a:r>
              <a:rPr lang="en-US" dirty="0"/>
              <a:t>file </a:t>
            </a:r>
            <a:r>
              <a:rPr lang="en-US" dirty="0" smtClean="0"/>
              <a:t>bundles</a:t>
            </a:r>
          </a:p>
          <a:p>
            <a:pPr lvl="2"/>
            <a:r>
              <a:rPr lang="en-US" dirty="0" smtClean="0"/>
              <a:t>Optimize if loaded from previous portion of test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</a:t>
            </a:r>
            <a:r>
              <a:rPr lang="en-US" dirty="0" err="1"/>
              <a:t>lat</a:t>
            </a:r>
            <a:r>
              <a:rPr lang="en-US" dirty="0"/>
              <a:t>/long coordinates of the terminal and turn sat </a:t>
            </a:r>
            <a:r>
              <a:rPr lang="en-US" dirty="0" smtClean="0"/>
              <a:t>search 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Clear </a:t>
            </a:r>
            <a:r>
              <a:rPr lang="en-US" dirty="0" err="1" smtClean="0"/>
              <a:t>syslogMsgs</a:t>
            </a:r>
            <a:r>
              <a:rPr lang="en-US" dirty="0" smtClean="0"/>
              <a:t> file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eboot </a:t>
            </a:r>
            <a:r>
              <a:rPr lang="en-US" dirty="0"/>
              <a:t>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syslogMsgs</a:t>
            </a:r>
            <a:r>
              <a:rPr lang="en-US" dirty="0"/>
              <a:t> </a:t>
            </a:r>
            <a:r>
              <a:rPr lang="en-US" dirty="0" smtClean="0"/>
              <a:t>file </a:t>
            </a:r>
          </a:p>
          <a:p>
            <a:pPr lvl="1"/>
            <a:r>
              <a:rPr lang="en-US" dirty="0" smtClean="0"/>
              <a:t>Save satellites locked onto</a:t>
            </a:r>
          </a:p>
          <a:p>
            <a:pPr lvl="2"/>
            <a:r>
              <a:rPr lang="en-US" dirty="0"/>
              <a:t>Verify the TWP show lock</a:t>
            </a:r>
          </a:p>
          <a:p>
            <a:pPr lvl="2"/>
            <a:r>
              <a:rPr lang="en-US" dirty="0" smtClean="0"/>
              <a:t>Parse </a:t>
            </a:r>
            <a:r>
              <a:rPr lang="en-US" dirty="0"/>
              <a:t>the </a:t>
            </a:r>
            <a:r>
              <a:rPr lang="en-US" dirty="0" err="1"/>
              <a:t>tempLog</a:t>
            </a:r>
            <a:r>
              <a:rPr lang="en-US" dirty="0"/>
              <a:t> file (console outputs</a:t>
            </a:r>
            <a:r>
              <a:rPr lang="en-US" dirty="0" smtClean="0"/>
              <a:t>) printed </a:t>
            </a:r>
            <a:r>
              <a:rPr lang="en-US" dirty="0"/>
              <a:t>to the </a:t>
            </a:r>
            <a:r>
              <a:rPr lang="en-US" dirty="0" err="1"/>
              <a:t>syslogMsgs</a:t>
            </a:r>
            <a:r>
              <a:rPr lang="en-US" dirty="0"/>
              <a:t> </a:t>
            </a:r>
            <a:r>
              <a:rPr lang="en-US" dirty="0" smtClean="0"/>
              <a:t>file  </a:t>
            </a:r>
          </a:p>
          <a:p>
            <a:pPr lvl="1"/>
            <a:r>
              <a:rPr lang="en-US" dirty="0" smtClean="0"/>
              <a:t>Terminal </a:t>
            </a:r>
            <a:r>
              <a:rPr lang="en-US" dirty="0"/>
              <a:t>reads in </a:t>
            </a:r>
            <a:r>
              <a:rPr lang="en-US" dirty="0" smtClean="0"/>
              <a:t>coordinates file</a:t>
            </a:r>
          </a:p>
          <a:p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Examine satellite </a:t>
            </a:r>
            <a:r>
              <a:rPr lang="en-US" dirty="0"/>
              <a:t>locking </a:t>
            </a:r>
            <a:r>
              <a:rPr lang="en-US" dirty="0" smtClean="0"/>
              <a:t>order </a:t>
            </a:r>
            <a:r>
              <a:rPr lang="en-US" dirty="0"/>
              <a:t>for </a:t>
            </a:r>
            <a:r>
              <a:rPr lang="en-US" dirty="0" smtClean="0"/>
              <a:t>correctness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562600"/>
            <a:ext cx="2005013" cy="87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0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4.3-Interface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4.3.1-Interface </a:t>
            </a:r>
            <a:r>
              <a:rPr lang="en-US" dirty="0"/>
              <a:t>Identification and </a:t>
            </a:r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4.3.2-Project-Unique </a:t>
            </a:r>
            <a:r>
              <a:rPr lang="en-US" dirty="0"/>
              <a:t>Identifier of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Coordinates File Format</a:t>
            </a:r>
          </a:p>
          <a:p>
            <a:pPr lvl="1"/>
            <a:r>
              <a:rPr lang="en-US" dirty="0"/>
              <a:t>CSV</a:t>
            </a:r>
          </a:p>
          <a:p>
            <a:pPr lvl="2"/>
            <a:r>
              <a:rPr lang="en-US" dirty="0"/>
              <a:t>Latitude, Longitude Pairs</a:t>
            </a:r>
          </a:p>
          <a:p>
            <a:pPr lvl="2"/>
            <a:r>
              <a:rPr lang="en-US" dirty="0"/>
              <a:t>One pair per line</a:t>
            </a:r>
          </a:p>
          <a:p>
            <a:r>
              <a:rPr lang="en-US" dirty="0" smtClean="0"/>
              <a:t>Map Files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r>
              <a:rPr lang="en-US" dirty="0" err="1" smtClean="0"/>
              <a:t>sscf</a:t>
            </a:r>
            <a:endParaRPr lang="en-US" dirty="0" smtClean="0"/>
          </a:p>
          <a:p>
            <a:r>
              <a:rPr lang="en-US" dirty="0" smtClean="0"/>
              <a:t>Runtime </a:t>
            </a:r>
            <a:r>
              <a:rPr lang="en-US" dirty="0"/>
              <a:t>Parameters</a:t>
            </a:r>
          </a:p>
          <a:p>
            <a:pPr lvl="1"/>
            <a:r>
              <a:rPr lang="en-US" dirty="0"/>
              <a:t>Format</a:t>
            </a:r>
          </a:p>
          <a:p>
            <a:pPr lvl="2"/>
            <a:r>
              <a:rPr lang="en-US" dirty="0"/>
              <a:t>TLV, possibly XML</a:t>
            </a:r>
          </a:p>
          <a:p>
            <a:pPr lvl="1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Bundle File</a:t>
            </a:r>
          </a:p>
          <a:p>
            <a:pPr lvl="2"/>
            <a:r>
              <a:rPr lang="en-US" dirty="0" smtClean="0"/>
              <a:t>Coordinate File</a:t>
            </a:r>
          </a:p>
          <a:p>
            <a:pPr lvl="2"/>
            <a:r>
              <a:rPr lang="en-US" dirty="0" smtClean="0"/>
              <a:t>AL NMS/EMS GUI URL</a:t>
            </a:r>
          </a:p>
          <a:p>
            <a:pPr lvl="2"/>
            <a:r>
              <a:rPr lang="en-US" dirty="0" smtClean="0"/>
              <a:t>Terminal IP</a:t>
            </a:r>
          </a:p>
          <a:p>
            <a:pPr lvl="2"/>
            <a:r>
              <a:rPr lang="en-US" dirty="0" smtClean="0"/>
              <a:t>Password(s)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5-Requirements Traceability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131723"/>
              </p:ext>
            </p:extLst>
          </p:nvPr>
        </p:nvGraphicFramePr>
        <p:xfrm>
          <a:off x="457200" y="1600200"/>
          <a:ext cx="8229600" cy="450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5334000"/>
                <a:gridCol w="1752600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Section</a:t>
                      </a:r>
                      <a:endParaRPr lang="en-US" sz="12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1.0.0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Create Isolated </a:t>
                      </a:r>
                      <a:r>
                        <a:rPr lang="en-US" sz="110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Testbed</a:t>
                      </a:r>
                      <a:r>
                        <a:rPr lang="en-US" sz="1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for Map Bundles 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1.2 Deployed Configuration</a:t>
                      </a:r>
                      <a:endParaRPr lang="en-US" sz="11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1.1.0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Install all hardware in stand-alone 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setup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1.2 Deployed Configuration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1.1.1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Install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One Server with </a:t>
                      </a:r>
                      <a:r>
                        <a:rPr lang="en-US" sz="11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ESXi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and the following VMs: NMS, EMS, </a:t>
                      </a:r>
                      <a:r>
                        <a:rPr lang="en-US" sz="11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RtNMS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IPE, Windows 7 VM (for PC co-located to Terminal),  Linux (Ubuntu)  VM (for test automation controller)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1.2 Deployed Configuration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1.1.2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Install EFLM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1.2 Deployed Configuration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1.1.3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Install VMBR1520 Modem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1.2 Deployed Configuration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1.1.4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Install ASA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1.2 Deployed Configuration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1.2.0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Install all </a:t>
                      </a:r>
                      <a:r>
                        <a:rPr lang="en-US" sz="110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ArcLight</a:t>
                      </a:r>
                      <a:r>
                        <a:rPr lang="en-US" sz="1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Software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1.2 Deployed Configuration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1.3.0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Verify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Terminal(s</a:t>
                      </a:r>
                      <a:r>
                        <a:rPr lang="en-US" sz="1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) can achieve satellite lock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1.2 Deployed Configuration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2.0.0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Create Automated Tests for Map Bundles 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4.1 System Components</a:t>
                      </a:r>
                      <a:endParaRPr lang="en-US" sz="11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2.1.0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Create Trickle Download Test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4.1 System Components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2.2.0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Create Terminal Download Test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4.1 System Components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2.3.0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Update</a:t>
                      </a:r>
                      <a:r>
                        <a:rPr lang="en-US" sz="1100" baseline="0" dirty="0" smtClean="0">
                          <a:latin typeface="+mn-lt"/>
                        </a:rPr>
                        <a:t>  scripts Find unique coordinates in overlap regions</a:t>
                      </a:r>
                    </a:p>
                    <a:p>
                      <a:endParaRPr lang="en-US" sz="11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4.2</a:t>
                      </a:r>
                      <a:r>
                        <a:rPr lang="en-US" sz="1100" baseline="0" dirty="0" smtClean="0"/>
                        <a:t> Concept of Execution</a:t>
                      </a:r>
                      <a:endParaRPr lang="en-US" sz="11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2.3.1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Find points within a contour is the function </a:t>
                      </a:r>
                      <a:r>
                        <a:rPr lang="en-US" sz="11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inpolygon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4.2</a:t>
                      </a:r>
                      <a:r>
                        <a:rPr lang="en-US" sz="1100" baseline="0" dirty="0" smtClean="0"/>
                        <a:t> Concept of Execution</a:t>
                      </a:r>
                      <a:endParaRPr lang="en-US" sz="11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4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Traceability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179922"/>
              </p:ext>
            </p:extLst>
          </p:nvPr>
        </p:nvGraphicFramePr>
        <p:xfrm>
          <a:off x="457200" y="1600200"/>
          <a:ext cx="8229600" cy="490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5334000"/>
                <a:gridCol w="1752600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Section</a:t>
                      </a:r>
                      <a:endParaRPr lang="en-US" sz="12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</a:rPr>
                        <a:t>2.3.2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Clean up all of these scripts so that it flows better. 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SDD</a:t>
                      </a:r>
                      <a:endParaRPr lang="en-US" sz="12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2.3.3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Input of this script should be </a:t>
                      </a: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the</a:t>
                      </a:r>
                      <a:r>
                        <a:rPr lang="en-US" sz="1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name </a:t>
                      </a: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of satellites of interest to find unique coordinates. 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SDD</a:t>
                      </a:r>
                      <a:endParaRPr lang="en-US" sz="12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2.3.4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 should be a .txt file that has the unique coordinates. 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SDD</a:t>
                      </a:r>
                      <a:endParaRPr lang="en-US" sz="12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2.3.5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The goal is to have a single unique coordinate for overlapping regions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4.2</a:t>
                      </a:r>
                      <a:r>
                        <a:rPr lang="en-US" sz="1200" baseline="0" dirty="0" smtClean="0"/>
                        <a:t> Concept of Execution</a:t>
                      </a:r>
                      <a:endParaRPr lang="en-US" sz="1200" dirty="0" smtClean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2.4.0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Terminal Precedence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4.1 System Components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2.4.1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Shall account for any type of password, i.e. password for any terminal build.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4.3.2-Project-Unique Identifier of Interface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2.4.2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Make script generic so that any terminal password will be automatically chosen as appropriate to run the 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4.3.2-Project-Unique Identifier of Interface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2.5.0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Forward Link Lock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4.1 System Components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2.5.1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Automate the NMS GUI so that the FL parameters can be entered via selenium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4.2</a:t>
                      </a:r>
                      <a:r>
                        <a:rPr lang="en-US" sz="1200" baseline="0" dirty="0" smtClean="0"/>
                        <a:t> Concept of Execution</a:t>
                      </a:r>
                      <a:endParaRPr lang="en-US" sz="1200" dirty="0" smtClean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General Automation Requirements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Parameters should be able to be read from a database file (i.e. a csv file) and FL parameters configured accordingly on the NMS GUI.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4.2</a:t>
                      </a:r>
                      <a:r>
                        <a:rPr lang="en-US" sz="1200" baseline="0" dirty="0" smtClean="0"/>
                        <a:t> Concept of Execution</a:t>
                      </a:r>
                      <a:endParaRPr lang="en-US" sz="1200" dirty="0" smtClean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Should be able to poll terminal webpage with selenium to see if terminal has achieved Sat Lock.  Once SAT Lock </a:t>
                      </a: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achieved, </a:t>
                      </a: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move onto performing FL lock test for next satellite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System Architectural Design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51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Traceability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491932"/>
              </p:ext>
            </p:extLst>
          </p:nvPr>
        </p:nvGraphicFramePr>
        <p:xfrm>
          <a:off x="457200" y="1600200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5334000"/>
                <a:gridCol w="1752600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Section</a:t>
                      </a:r>
                      <a:endParaRPr lang="en-US" sz="12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Centralize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results for post-processing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4.1 System Components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Revision 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693914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4478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Summary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3/25/2015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Initial Check-in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3/31/2015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Updates based on Desk Review with Shaudi Kheradmand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4/2/2015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Minor updates prior to distribution for review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4/15/2015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Added Design Review Minutes (at end) and incorporated updates from review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6/2/2015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Updates</a:t>
                      </a:r>
                      <a:r>
                        <a:rPr lang="en-US" sz="1200" baseline="0" dirty="0" smtClean="0"/>
                        <a:t> based on SDD, project planning, minor as-built updates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6/22/2015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Latest</a:t>
                      </a:r>
                      <a:r>
                        <a:rPr lang="en-US" sz="1200" baseline="0" dirty="0" smtClean="0"/>
                        <a:t> updates for development environment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8/31/2015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Final updates for Map Bundle as-built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6-Notes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6.1-Acronyms</a:t>
            </a:r>
            <a:endParaRPr lang="en-US" dirty="0"/>
          </a:p>
          <a:p>
            <a:r>
              <a:rPr lang="en-US" dirty="0" smtClean="0"/>
              <a:t>Development Environment 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Action Items</a:t>
            </a:r>
          </a:p>
          <a:p>
            <a:r>
              <a:rPr lang="en-US" dirty="0" smtClean="0"/>
              <a:t>Deployment Notes</a:t>
            </a:r>
          </a:p>
          <a:p>
            <a:r>
              <a:rPr lang="en-US" dirty="0" smtClean="0"/>
              <a:t>Open Issues</a:t>
            </a:r>
          </a:p>
          <a:p>
            <a:r>
              <a:rPr lang="en-US" dirty="0"/>
              <a:t>Other </a:t>
            </a:r>
            <a:r>
              <a:rPr lang="en-US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1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6.1-Acronyms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072630"/>
              </p:ext>
            </p:extLst>
          </p:nvPr>
        </p:nvGraphicFramePr>
        <p:xfrm>
          <a:off x="457200" y="1600200"/>
          <a:ext cx="8229600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Acronym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</a:rPr>
                        <a:t>Definition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Comments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</a:rPr>
                        <a:t>ECS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</a:rPr>
                        <a:t>Enhanced Channel Simulator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</a:rPr>
                        <a:t>Used to simulate satellite delay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</a:rPr>
                        <a:t>EFLM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</a:rPr>
                        <a:t>Enhanced Forward Link Modulator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</a:rPr>
                        <a:t>Used for VCSM Forward Link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</a:rPr>
                        <a:t>EHC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</a:rPr>
                        <a:t>Enhanced Hub Canceller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</a:rPr>
                        <a:t>Enhanced Hub Canceller used for PCMA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</a:rPr>
                        <a:t>IPE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</a:rPr>
                        <a:t>IP </a:t>
                      </a:r>
                      <a:r>
                        <a:rPr lang="en-US" sz="1200" dirty="0" err="1">
                          <a:effectLst/>
                          <a:latin typeface="+mn-lt"/>
                          <a:ea typeface="Times New Roman"/>
                        </a:rPr>
                        <a:t>Encapsulator</a:t>
                      </a:r>
                      <a:endParaRPr lang="en-US" sz="12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</a:rPr>
                        <a:t>Used to encapsulate IP packets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</a:rPr>
                        <a:t>RTNMS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</a:rPr>
                        <a:t>Real-Time Network Management Server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</a:rPr>
                        <a:t>Used to control and manage remote terminals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</a:rPr>
                        <a:t>VMBR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Times New Roman"/>
                        </a:rPr>
                        <a:t>ViaSat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/>
                        </a:rPr>
                        <a:t> Mobile Broadband Router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</a:rPr>
                        <a:t>Remote Terminal used in </a:t>
                      </a:r>
                      <a:r>
                        <a:rPr lang="en-US" sz="1200" dirty="0" err="1">
                          <a:effectLst/>
                          <a:latin typeface="+mn-lt"/>
                          <a:ea typeface="Times New Roman"/>
                        </a:rPr>
                        <a:t>ArcLight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/>
                        </a:rPr>
                        <a:t> Hub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GTAF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+mn-lt"/>
                        </a:rPr>
                        <a:t>Generic Test Automation Facility 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+mn-lt"/>
                        </a:rPr>
                        <a:t>In-house</a:t>
                      </a:r>
                      <a:r>
                        <a:rPr lang="en-US" sz="1200" baseline="0" dirty="0" smtClean="0">
                          <a:latin typeface="+mn-lt"/>
                        </a:rPr>
                        <a:t> libraries for controlling test devices, i.e. IXIA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CSCIs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+mn-lt"/>
                        </a:rPr>
                        <a:t>Computer Software Configuration Items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HWCIs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+mn-lt"/>
                        </a:rPr>
                        <a:t>Hardware Configuration Items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7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Development Environment – Perforce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2307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8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Development Environment Action Item Details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Acquisition of Lab Items</a:t>
            </a:r>
          </a:p>
          <a:p>
            <a:pPr lvl="1"/>
            <a:r>
              <a:rPr lang="en-US" dirty="0" smtClean="0"/>
              <a:t>PowerEdge</a:t>
            </a:r>
          </a:p>
          <a:p>
            <a:pPr lvl="1"/>
            <a:r>
              <a:rPr lang="en-US" dirty="0" smtClean="0"/>
              <a:t>VMBR</a:t>
            </a:r>
          </a:p>
          <a:p>
            <a:pPr lvl="1"/>
            <a:r>
              <a:rPr lang="en-US" dirty="0" smtClean="0"/>
              <a:t>EFLM</a:t>
            </a:r>
          </a:p>
          <a:p>
            <a:pPr lvl="1"/>
            <a:r>
              <a:rPr lang="en-US" dirty="0" smtClean="0"/>
              <a:t>Signal Generator</a:t>
            </a:r>
          </a:p>
          <a:p>
            <a:pPr lvl="1"/>
            <a:r>
              <a:rPr lang="en-US" dirty="0" smtClean="0"/>
              <a:t>Cables</a:t>
            </a:r>
          </a:p>
          <a:p>
            <a:pPr lvl="2"/>
            <a:r>
              <a:rPr lang="en-US" dirty="0" smtClean="0"/>
              <a:t>SMA</a:t>
            </a:r>
          </a:p>
          <a:p>
            <a:pPr lvl="2"/>
            <a:r>
              <a:rPr lang="en-US" dirty="0" smtClean="0"/>
              <a:t>Ethernet TP</a:t>
            </a:r>
          </a:p>
          <a:p>
            <a:pPr lvl="1"/>
            <a:r>
              <a:rPr lang="en-US" dirty="0" smtClean="0"/>
              <a:t>Power Strips</a:t>
            </a:r>
          </a:p>
          <a:p>
            <a:pPr lvl="1"/>
            <a:r>
              <a:rPr lang="en-US" dirty="0" smtClean="0"/>
              <a:t>Lab Location</a:t>
            </a:r>
          </a:p>
          <a:p>
            <a:pPr lvl="1"/>
            <a:r>
              <a:rPr lang="en-US" dirty="0" smtClean="0"/>
              <a:t>Mounting Rack</a:t>
            </a:r>
          </a:p>
          <a:p>
            <a:pPr lvl="1"/>
            <a:r>
              <a:rPr lang="en-US" dirty="0" smtClean="0"/>
              <a:t>Firewall</a:t>
            </a:r>
          </a:p>
          <a:p>
            <a:pPr lvl="1"/>
            <a:r>
              <a:rPr lang="en-US" dirty="0" smtClean="0"/>
              <a:t>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71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Deployment Notes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02065381"/>
              </p:ext>
            </p:extLst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Define file organization of installed software</a:t>
            </a:r>
          </a:p>
          <a:p>
            <a:pPr lvl="1"/>
            <a:r>
              <a:rPr lang="en-US" dirty="0" smtClean="0"/>
              <a:t>TBR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CLOSED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For NMS/EMS GUI, rely </a:t>
            </a:r>
            <a:r>
              <a:rPr lang="en-US" sz="2400" dirty="0"/>
              <a:t>on screenshot PNG files from </a:t>
            </a:r>
            <a:r>
              <a:rPr lang="en-US" sz="2400" dirty="0" smtClean="0"/>
              <a:t>scripts since test is not interactive with human</a:t>
            </a:r>
            <a:endParaRPr lang="en-US" sz="2400" dirty="0"/>
          </a:p>
          <a:p>
            <a:r>
              <a:rPr lang="en-US" dirty="0" smtClean="0"/>
              <a:t>Test </a:t>
            </a:r>
            <a:r>
              <a:rPr lang="en-US" dirty="0"/>
              <a:t>Cases</a:t>
            </a:r>
          </a:p>
          <a:p>
            <a:pPr lvl="1"/>
            <a:r>
              <a:rPr lang="en-US" dirty="0"/>
              <a:t>FL Lock (Closed – added Signal Generator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Diagram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4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04801" y="2506289"/>
            <a:ext cx="7578696" cy="2178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defTabSz="914400" eaLnBrk="1" hangingPunct="1">
              <a:lnSpc>
                <a:spcPct val="100000"/>
              </a:lnSpc>
            </a:pPr>
            <a:r>
              <a:rPr lang="en-US" altLang="en-US" sz="1000" dirty="0">
                <a:solidFill>
                  <a:srgbClr val="000000"/>
                </a:solidFill>
              </a:rPr>
              <a:t>Test </a:t>
            </a:r>
            <a:r>
              <a:rPr lang="en-US" altLang="en-US" sz="1000" dirty="0" smtClean="0">
                <a:solidFill>
                  <a:srgbClr val="000000"/>
                </a:solidFill>
              </a:rPr>
              <a:t>Automation Subsystem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System Design Overview</a:t>
            </a:r>
            <a:endParaRPr lang="en-US" sz="36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4801" y="1294114"/>
            <a:ext cx="8050988" cy="8196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defTabSz="914400" eaLnBrk="1" hangingPunct="1">
              <a:lnSpc>
                <a:spcPct val="100000"/>
              </a:lnSpc>
            </a:pPr>
            <a:r>
              <a:rPr lang="en-US" altLang="en-US" sz="1000" dirty="0">
                <a:solidFill>
                  <a:srgbClr val="000000"/>
                </a:solidFill>
              </a:rPr>
              <a:t>Test </a:t>
            </a:r>
            <a:r>
              <a:rPr lang="en-US" altLang="en-US" sz="1000" dirty="0" smtClean="0">
                <a:solidFill>
                  <a:srgbClr val="000000"/>
                </a:solidFill>
              </a:rPr>
              <a:t>Equipment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304800" y="5451161"/>
            <a:ext cx="8153399" cy="10258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defTabSz="914400" eaLnBrk="1" hangingPunct="1">
              <a:lnSpc>
                <a:spcPct val="100000"/>
              </a:lnSpc>
            </a:pPr>
            <a:r>
              <a:rPr lang="en-US" altLang="en-US" sz="1000" dirty="0">
                <a:solidFill>
                  <a:srgbClr val="000000"/>
                </a:solidFill>
              </a:rPr>
              <a:t>Unit Under Test (UUT)</a:t>
            </a:r>
          </a:p>
        </p:txBody>
      </p:sp>
      <p:sp>
        <p:nvSpPr>
          <p:cNvPr id="8" name="Can 7"/>
          <p:cNvSpPr/>
          <p:nvPr/>
        </p:nvSpPr>
        <p:spPr>
          <a:xfrm>
            <a:off x="2106256" y="5696097"/>
            <a:ext cx="731837" cy="682625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455613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455613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455613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455613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000" dirty="0" smtClean="0">
                <a:solidFill>
                  <a:srgbClr val="000000"/>
                </a:solidFill>
              </a:rPr>
              <a:t>DB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183297" y="5834210"/>
            <a:ext cx="595142" cy="40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 smtClean="0">
                <a:solidFill>
                  <a:srgbClr val="000000"/>
                </a:solidFill>
              </a:rPr>
              <a:t>NMS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defTabSz="914400" eaLnBrk="1" hangingPunct="1">
              <a:lnSpc>
                <a:spcPct val="100000"/>
              </a:lnSpc>
            </a:pPr>
            <a:endParaRPr lang="en-US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446848" y="5822606"/>
            <a:ext cx="873295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vert="horz"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 smtClean="0">
                <a:solidFill>
                  <a:srgbClr val="000000"/>
                </a:solidFill>
              </a:rPr>
              <a:t>VMBR</a:t>
            </a:r>
          </a:p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>
                <a:solidFill>
                  <a:srgbClr val="000000"/>
                </a:solidFill>
              </a:rPr>
              <a:t>(</a:t>
            </a:r>
            <a:r>
              <a:rPr lang="en-US" altLang="en-US" sz="1000" dirty="0" smtClean="0">
                <a:solidFill>
                  <a:srgbClr val="000000"/>
                </a:solidFill>
              </a:rPr>
              <a:t>Terminal)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801761" y="5837355"/>
            <a:ext cx="816180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 smtClean="0">
                <a:solidFill>
                  <a:srgbClr val="000000"/>
                </a:solidFill>
              </a:rPr>
              <a:t>RTNMS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defTabSz="914400" eaLnBrk="1" hangingPunct="1">
              <a:lnSpc>
                <a:spcPct val="100000"/>
              </a:lnSpc>
            </a:pPr>
            <a:endParaRPr lang="en-US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3992529" y="5834210"/>
            <a:ext cx="595142" cy="40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 smtClean="0">
                <a:solidFill>
                  <a:srgbClr val="000000"/>
                </a:solidFill>
              </a:rPr>
              <a:t>EMS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defTabSz="914400" eaLnBrk="1" hangingPunct="1">
              <a:lnSpc>
                <a:spcPct val="100000"/>
              </a:lnSpc>
            </a:pPr>
            <a:endParaRPr lang="en-US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5832031" y="5834210"/>
            <a:ext cx="595142" cy="40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 smtClean="0">
                <a:solidFill>
                  <a:srgbClr val="000000"/>
                </a:solidFill>
              </a:rPr>
              <a:t>IPE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defTabSz="914400" eaLnBrk="1" hangingPunct="1">
              <a:lnSpc>
                <a:spcPct val="100000"/>
              </a:lnSpc>
            </a:pPr>
            <a:endParaRPr lang="en-US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6641263" y="5834210"/>
            <a:ext cx="595142" cy="40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 smtClean="0">
                <a:solidFill>
                  <a:srgbClr val="000000"/>
                </a:solidFill>
              </a:rPr>
              <a:t>EFLM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defTabSz="914400" eaLnBrk="1" hangingPunct="1">
              <a:lnSpc>
                <a:spcPct val="100000"/>
              </a:lnSpc>
            </a:pPr>
            <a:endParaRPr lang="en-US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567416" y="1588580"/>
            <a:ext cx="625628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 smtClean="0">
                <a:solidFill>
                  <a:srgbClr val="000000"/>
                </a:solidFill>
              </a:rPr>
              <a:t>IXIA</a:t>
            </a:r>
            <a:endParaRPr lang="en-US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2399904" y="1588580"/>
            <a:ext cx="625628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 smtClean="0">
                <a:solidFill>
                  <a:srgbClr val="000000"/>
                </a:solidFill>
              </a:rPr>
              <a:t>ECS</a:t>
            </a:r>
            <a:endParaRPr lang="en-US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122332" y="1588580"/>
            <a:ext cx="683080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 err="1" smtClean="0">
                <a:solidFill>
                  <a:srgbClr val="000000"/>
                </a:solidFill>
              </a:rPr>
              <a:t>AdTech</a:t>
            </a:r>
            <a:endParaRPr lang="en-US" altLang="en-US" sz="700" dirty="0">
              <a:solidFill>
                <a:schemeClr val="tx1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15807" y="1511241"/>
            <a:ext cx="616167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 smtClean="0">
                <a:solidFill>
                  <a:srgbClr val="000000"/>
                </a:solidFill>
              </a:rPr>
              <a:t>Noise Gen</a:t>
            </a:r>
            <a:endParaRPr lang="en-US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6938834" y="1483241"/>
            <a:ext cx="616167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 smtClean="0">
                <a:solidFill>
                  <a:srgbClr val="000000"/>
                </a:solidFill>
              </a:rPr>
              <a:t>Spec An</a:t>
            </a:r>
            <a:endParaRPr lang="en-US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232392" y="1588580"/>
            <a:ext cx="683080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 smtClean="0">
                <a:solidFill>
                  <a:srgbClr val="000000"/>
                </a:solidFill>
              </a:rPr>
              <a:t>VVAU</a:t>
            </a:r>
            <a:endParaRPr lang="en-US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5214716" y="1511241"/>
            <a:ext cx="694231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 smtClean="0">
                <a:solidFill>
                  <a:srgbClr val="000000"/>
                </a:solidFill>
              </a:rPr>
              <a:t>Signal Gen</a:t>
            </a:r>
            <a:endParaRPr lang="en-US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17389" y="2759325"/>
            <a:ext cx="6222694" cy="185755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 smtClean="0">
                <a:solidFill>
                  <a:schemeClr val="tx1"/>
                </a:solidFill>
              </a:rPr>
              <a:t>Test VM Linux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Elbow Connector 63"/>
          <p:cNvCxnSpPr>
            <a:stCxn id="92" idx="1"/>
            <a:endCxn id="93" idx="0"/>
          </p:cNvCxnSpPr>
          <p:nvPr/>
        </p:nvCxnSpPr>
        <p:spPr>
          <a:xfrm rot="10800000" flipV="1">
            <a:off x="2137427" y="3949317"/>
            <a:ext cx="251165" cy="265847"/>
          </a:xfrm>
          <a:prstGeom prst="bent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2674892" y="2782505"/>
            <a:ext cx="809232" cy="2441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Apache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388591" y="3827236"/>
            <a:ext cx="809232" cy="2441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Selenium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732810" y="4215165"/>
            <a:ext cx="809232" cy="2441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Browser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391273" y="4165695"/>
            <a:ext cx="809232" cy="2441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Tcl</a:t>
            </a:r>
            <a:r>
              <a:rPr lang="en-US" sz="1000" dirty="0" smtClean="0">
                <a:solidFill>
                  <a:schemeClr val="tx1"/>
                </a:solidFill>
              </a:rPr>
              <a:t>/Expect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2925087" y="3365907"/>
            <a:ext cx="941113" cy="2917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Python/PHP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153055" y="3535532"/>
            <a:ext cx="809232" cy="2441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MatLab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5" name="Elbow Connector 124"/>
          <p:cNvCxnSpPr>
            <a:stCxn id="92" idx="0"/>
            <a:endCxn id="115" idx="1"/>
          </p:cNvCxnSpPr>
          <p:nvPr/>
        </p:nvCxnSpPr>
        <p:spPr>
          <a:xfrm rot="5400000" flipH="1" flipV="1">
            <a:off x="2701410" y="3603559"/>
            <a:ext cx="315475" cy="131880"/>
          </a:xfrm>
          <a:prstGeom prst="bent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5" idx="3"/>
            <a:endCxn id="116" idx="1"/>
          </p:cNvCxnSpPr>
          <p:nvPr/>
        </p:nvCxnSpPr>
        <p:spPr>
          <a:xfrm>
            <a:off x="3866200" y="3511761"/>
            <a:ext cx="286855" cy="145853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5" idx="2"/>
            <a:endCxn id="114" idx="0"/>
          </p:cNvCxnSpPr>
          <p:nvPr/>
        </p:nvCxnSpPr>
        <p:spPr>
          <a:xfrm rot="16200000" flipH="1">
            <a:off x="3341726" y="3711531"/>
            <a:ext cx="508081" cy="400245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15" idx="0"/>
            <a:endCxn id="89" idx="2"/>
          </p:cNvCxnSpPr>
          <p:nvPr/>
        </p:nvCxnSpPr>
        <p:spPr>
          <a:xfrm rot="16200000" flipV="1">
            <a:off x="3067957" y="3038220"/>
            <a:ext cx="339239" cy="316136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3" idx="2"/>
            <a:endCxn id="9" idx="0"/>
          </p:cNvCxnSpPr>
          <p:nvPr/>
        </p:nvCxnSpPr>
        <p:spPr>
          <a:xfrm rot="16200000" flipH="1">
            <a:off x="2121706" y="4475048"/>
            <a:ext cx="1374882" cy="1343442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3" idx="2"/>
            <a:endCxn id="10" idx="0"/>
          </p:cNvCxnSpPr>
          <p:nvPr/>
        </p:nvCxnSpPr>
        <p:spPr>
          <a:xfrm rot="16200000" flipH="1">
            <a:off x="4328822" y="2267932"/>
            <a:ext cx="1363278" cy="5746070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14" idx="2"/>
            <a:endCxn id="10" idx="3"/>
          </p:cNvCxnSpPr>
          <p:nvPr/>
        </p:nvCxnSpPr>
        <p:spPr>
          <a:xfrm rot="16200000" flipH="1">
            <a:off x="5251615" y="2954132"/>
            <a:ext cx="1612803" cy="4524254"/>
          </a:xfrm>
          <a:prstGeom prst="bentConnector4">
            <a:avLst>
              <a:gd name="adj1" fmla="val 38887"/>
              <a:gd name="adj2" fmla="val 105053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n 241"/>
          <p:cNvSpPr/>
          <p:nvPr/>
        </p:nvSpPr>
        <p:spPr>
          <a:xfrm>
            <a:off x="5158155" y="3798717"/>
            <a:ext cx="731837" cy="68262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455613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455613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455613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455613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000" dirty="0" err="1" smtClean="0">
                <a:solidFill>
                  <a:srgbClr val="000000"/>
                </a:solidFill>
              </a:rPr>
              <a:t>Config</a:t>
            </a:r>
            <a:r>
              <a:rPr lang="en-US" altLang="en-US" sz="1000" dirty="0" smtClean="0">
                <a:solidFill>
                  <a:srgbClr val="000000"/>
                </a:solidFill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en-US" altLang="en-US" sz="1000" dirty="0" smtClean="0">
                <a:solidFill>
                  <a:srgbClr val="000000"/>
                </a:solidFill>
              </a:rPr>
              <a:t>Results, MySQL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193486" y="4761337"/>
            <a:ext cx="42832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https</a:t>
            </a:r>
            <a:endParaRPr lang="en-US" sz="900" dirty="0"/>
          </a:p>
        </p:txBody>
      </p:sp>
      <p:sp>
        <p:nvSpPr>
          <p:cNvPr id="261" name="TextBox 260"/>
          <p:cNvSpPr txBox="1"/>
          <p:nvPr/>
        </p:nvSpPr>
        <p:spPr>
          <a:xfrm>
            <a:off x="3863700" y="4758528"/>
            <a:ext cx="12442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Console (Serial or SSH)</a:t>
            </a:r>
            <a:endParaRPr lang="en-US" sz="900" dirty="0"/>
          </a:p>
        </p:txBody>
      </p:sp>
      <p:cxnSp>
        <p:nvCxnSpPr>
          <p:cNvPr id="274" name="Elbow Connector 273"/>
          <p:cNvCxnSpPr>
            <a:endCxn id="242" idx="1"/>
          </p:cNvCxnSpPr>
          <p:nvPr/>
        </p:nvCxnSpPr>
        <p:spPr>
          <a:xfrm>
            <a:off x="4962287" y="3657613"/>
            <a:ext cx="561787" cy="141104"/>
          </a:xfrm>
          <a:prstGeom prst="bent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115" idx="0"/>
            <a:endCxn id="242" idx="1"/>
          </p:cNvCxnSpPr>
          <p:nvPr/>
        </p:nvCxnSpPr>
        <p:spPr>
          <a:xfrm rot="16200000" flipH="1">
            <a:off x="4243454" y="2518097"/>
            <a:ext cx="432810" cy="2128430"/>
          </a:xfrm>
          <a:prstGeom prst="bentConnector3">
            <a:avLst>
              <a:gd name="adj1" fmla="val -52818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89" idx="3"/>
            <a:endCxn id="242" idx="1"/>
          </p:cNvCxnSpPr>
          <p:nvPr/>
        </p:nvCxnSpPr>
        <p:spPr>
          <a:xfrm>
            <a:off x="3484124" y="2904587"/>
            <a:ext cx="2039950" cy="894130"/>
          </a:xfrm>
          <a:prstGeom prst="bent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782796" y="2782505"/>
            <a:ext cx="809232" cy="2441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shell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115" idx="0"/>
            <a:endCxn id="43" idx="2"/>
          </p:cNvCxnSpPr>
          <p:nvPr/>
        </p:nvCxnSpPr>
        <p:spPr>
          <a:xfrm rot="16200000" flipV="1">
            <a:off x="2621909" y="2592172"/>
            <a:ext cx="339239" cy="1208232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7" idx="2"/>
            <a:endCxn id="103" idx="0"/>
          </p:cNvCxnSpPr>
          <p:nvPr/>
        </p:nvCxnSpPr>
        <p:spPr>
          <a:xfrm rot="5400000">
            <a:off x="4171297" y="1368790"/>
            <a:ext cx="847974" cy="1933096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1371600"/>
            <a:ext cx="7848600" cy="530699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 smtClean="0">
                <a:solidFill>
                  <a:schemeClr val="tx1"/>
                </a:solidFill>
              </a:rPr>
              <a:t>Test VM Linux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 Overview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90978" y="5415075"/>
            <a:ext cx="1352898" cy="304800"/>
          </a:xfrm>
          <a:prstGeom prst="roundRect">
            <a:avLst/>
          </a:prstGeom>
          <a:solidFill>
            <a:schemeClr val="accent6">
              <a:lumMod val="75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ViaSat</a:t>
            </a:r>
            <a:r>
              <a:rPr lang="en-US" sz="1000" dirty="0" smtClean="0">
                <a:solidFill>
                  <a:schemeClr val="tx1"/>
                </a:solidFill>
              </a:rPr>
              <a:t> Selenium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16014" y="2025958"/>
            <a:ext cx="1028700" cy="3009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AL Test GUI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9276" y="4876800"/>
            <a:ext cx="1104902" cy="2667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AL GUI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29049" y="5870963"/>
            <a:ext cx="924652" cy="288487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Selenium Web Driver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35028" y="1447800"/>
            <a:ext cx="762600" cy="304800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Apache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82095" y="4046696"/>
            <a:ext cx="686400" cy="381000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MySQL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93676" y="6414151"/>
            <a:ext cx="1389497" cy="190500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Browser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09709" y="3751598"/>
            <a:ext cx="850032" cy="4374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mapBun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 FL Lock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05239" y="6169788"/>
            <a:ext cx="686400" cy="349951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205239" y="5227862"/>
            <a:ext cx="686400" cy="34995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CSCI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10" idx="2"/>
            <a:endCxn id="7" idx="0"/>
          </p:cNvCxnSpPr>
          <p:nvPr/>
        </p:nvCxnSpPr>
        <p:spPr>
          <a:xfrm rot="16200000" flipH="1">
            <a:off x="5186667" y="1282261"/>
            <a:ext cx="273358" cy="12140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2"/>
            <a:endCxn id="84" idx="0"/>
          </p:cNvCxnSpPr>
          <p:nvPr/>
        </p:nvCxnSpPr>
        <p:spPr>
          <a:xfrm rot="16200000" flipH="1">
            <a:off x="5911132" y="2346089"/>
            <a:ext cx="339824" cy="3013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  <a:endCxn id="9" idx="2"/>
          </p:cNvCxnSpPr>
          <p:nvPr/>
        </p:nvCxnSpPr>
        <p:spPr>
          <a:xfrm rot="5400000" flipH="1" flipV="1">
            <a:off x="2312550" y="6035326"/>
            <a:ext cx="254701" cy="5029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" idx="2"/>
            <a:endCxn id="9" idx="1"/>
          </p:cNvCxnSpPr>
          <p:nvPr/>
        </p:nvCxnSpPr>
        <p:spPr>
          <a:xfrm rot="16200000" flipH="1">
            <a:off x="1950572" y="5736730"/>
            <a:ext cx="295332" cy="261622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8" idx="2"/>
            <a:endCxn id="6" idx="0"/>
          </p:cNvCxnSpPr>
          <p:nvPr/>
        </p:nvCxnSpPr>
        <p:spPr>
          <a:xfrm rot="5400000">
            <a:off x="1963790" y="5147137"/>
            <a:ext cx="271575" cy="2643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8" idx="3"/>
            <a:endCxn id="9" idx="3"/>
          </p:cNvCxnSpPr>
          <p:nvPr/>
        </p:nvCxnSpPr>
        <p:spPr>
          <a:xfrm>
            <a:off x="2784178" y="5010150"/>
            <a:ext cx="369523" cy="1005057"/>
          </a:xfrm>
          <a:prstGeom prst="bentConnector3">
            <a:avLst>
              <a:gd name="adj1" fmla="val 161864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613802" y="3532898"/>
            <a:ext cx="773755" cy="4374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mapBun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Term Upload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488357" y="3856997"/>
            <a:ext cx="883125" cy="45720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mapBun</a:t>
            </a:r>
            <a:r>
              <a:rPr lang="en-US" sz="1000" dirty="0" smtClean="0">
                <a:solidFill>
                  <a:schemeClr val="tx1"/>
                </a:solidFill>
              </a:rPr>
              <a:t> Precedence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65981" y="3314198"/>
            <a:ext cx="840877" cy="4374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mapBun</a:t>
            </a:r>
            <a:r>
              <a:rPr lang="en-US" sz="1000" dirty="0" smtClean="0">
                <a:solidFill>
                  <a:schemeClr val="tx1"/>
                </a:solidFill>
              </a:rPr>
              <a:t> Trickle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707676" y="2666682"/>
            <a:ext cx="1048098" cy="3048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AL DB API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Elbow Connector 86"/>
          <p:cNvCxnSpPr>
            <a:stCxn id="131" idx="3"/>
            <a:endCxn id="10" idx="3"/>
          </p:cNvCxnSpPr>
          <p:nvPr/>
        </p:nvCxnSpPr>
        <p:spPr>
          <a:xfrm flipH="1" flipV="1">
            <a:off x="5097628" y="1600200"/>
            <a:ext cx="2236761" cy="1814040"/>
          </a:xfrm>
          <a:prstGeom prst="bentConnector3">
            <a:avLst>
              <a:gd name="adj1" fmla="val -5678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3689616" y="2819082"/>
            <a:ext cx="886425" cy="3048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AL Auto </a:t>
            </a:r>
            <a:r>
              <a:rPr lang="en-US" sz="1000" dirty="0" err="1" smtClean="0">
                <a:solidFill>
                  <a:schemeClr val="tx1"/>
                </a:solidFill>
              </a:rPr>
              <a:t>Mgr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Elbow Connector 95"/>
          <p:cNvCxnSpPr>
            <a:stCxn id="93" idx="0"/>
            <a:endCxn id="7" idx="1"/>
          </p:cNvCxnSpPr>
          <p:nvPr/>
        </p:nvCxnSpPr>
        <p:spPr>
          <a:xfrm rot="5400000" flipH="1" flipV="1">
            <a:off x="4453084" y="1856153"/>
            <a:ext cx="642674" cy="1283185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83" idx="0"/>
            <a:endCxn id="93" idx="1"/>
          </p:cNvCxnSpPr>
          <p:nvPr/>
        </p:nvCxnSpPr>
        <p:spPr>
          <a:xfrm rot="5400000" flipH="1" flipV="1">
            <a:off x="2216660" y="1841242"/>
            <a:ext cx="342716" cy="2603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81" idx="0"/>
            <a:endCxn id="93" idx="1"/>
          </p:cNvCxnSpPr>
          <p:nvPr/>
        </p:nvCxnSpPr>
        <p:spPr>
          <a:xfrm rot="5400000" flipH="1" flipV="1">
            <a:off x="2564440" y="2407722"/>
            <a:ext cx="561416" cy="168893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5" idx="0"/>
            <a:endCxn id="93" idx="1"/>
          </p:cNvCxnSpPr>
          <p:nvPr/>
        </p:nvCxnSpPr>
        <p:spPr>
          <a:xfrm rot="5400000" flipH="1" flipV="1">
            <a:off x="2922112" y="2984095"/>
            <a:ext cx="780116" cy="754891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82" idx="0"/>
            <a:endCxn id="93" idx="1"/>
          </p:cNvCxnSpPr>
          <p:nvPr/>
        </p:nvCxnSpPr>
        <p:spPr>
          <a:xfrm rot="16200000" flipV="1">
            <a:off x="3367011" y="3294088"/>
            <a:ext cx="885515" cy="240304"/>
          </a:xfrm>
          <a:prstGeom prst="bentConnector4">
            <a:avLst>
              <a:gd name="adj1" fmla="val 41395"/>
              <a:gd name="adj2" fmla="val 278881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8" idx="0"/>
            <a:endCxn id="83" idx="2"/>
          </p:cNvCxnSpPr>
          <p:nvPr/>
        </p:nvCxnSpPr>
        <p:spPr>
          <a:xfrm rot="16200000" flipV="1">
            <a:off x="1096473" y="3741545"/>
            <a:ext cx="1125202" cy="11453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8" idx="0"/>
            <a:endCxn id="81" idx="2"/>
          </p:cNvCxnSpPr>
          <p:nvPr/>
        </p:nvCxnSpPr>
        <p:spPr>
          <a:xfrm rot="16200000" flipV="1">
            <a:off x="1662953" y="4308025"/>
            <a:ext cx="906502" cy="231047"/>
          </a:xfrm>
          <a:prstGeom prst="bentConnector3">
            <a:avLst>
              <a:gd name="adj1" fmla="val 62142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8" idx="0"/>
            <a:endCxn id="15" idx="2"/>
          </p:cNvCxnSpPr>
          <p:nvPr/>
        </p:nvCxnSpPr>
        <p:spPr>
          <a:xfrm rot="5400000" flipH="1" flipV="1">
            <a:off x="2239325" y="4181400"/>
            <a:ext cx="687802" cy="702998"/>
          </a:xfrm>
          <a:prstGeom prst="bentConnector3">
            <a:avLst>
              <a:gd name="adj1" fmla="val 82005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5116410" y="6227249"/>
            <a:ext cx="1859047" cy="373803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Linux libs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8" name="Elbow Connector 127"/>
          <p:cNvCxnSpPr>
            <a:stCxn id="47" idx="0"/>
            <a:endCxn id="82" idx="2"/>
          </p:cNvCxnSpPr>
          <p:nvPr/>
        </p:nvCxnSpPr>
        <p:spPr>
          <a:xfrm rot="16200000" flipV="1">
            <a:off x="3819518" y="4424600"/>
            <a:ext cx="587918" cy="3671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>
            <a:off x="6429798" y="3195891"/>
            <a:ext cx="904591" cy="436698"/>
          </a:xfrm>
          <a:prstGeom prst="roundRect">
            <a:avLst/>
          </a:prstGeom>
          <a:solidFill>
            <a:schemeClr val="accent6">
              <a:lumMod val="75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Results API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Reda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Elbow Connector 142"/>
          <p:cNvCxnSpPr>
            <a:stCxn id="84" idx="2"/>
            <a:endCxn id="131" idx="0"/>
          </p:cNvCxnSpPr>
          <p:nvPr/>
        </p:nvCxnSpPr>
        <p:spPr>
          <a:xfrm rot="16200000" flipH="1">
            <a:off x="6444705" y="2758501"/>
            <a:ext cx="224409" cy="6503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816250" y="4902116"/>
            <a:ext cx="961566" cy="24138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AL Devices API</a:t>
            </a:r>
          </a:p>
        </p:txBody>
      </p:sp>
      <p:cxnSp>
        <p:nvCxnSpPr>
          <p:cNvPr id="52" name="Elbow Connector 51"/>
          <p:cNvCxnSpPr>
            <a:stCxn id="95" idx="0"/>
            <a:endCxn id="47" idx="2"/>
          </p:cNvCxnSpPr>
          <p:nvPr/>
        </p:nvCxnSpPr>
        <p:spPr>
          <a:xfrm rot="16200000" flipV="1">
            <a:off x="4490323" y="4950211"/>
            <a:ext cx="360803" cy="7473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45761" y="2510052"/>
            <a:ext cx="4363220" cy="202284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 smtClean="0">
                <a:solidFill>
                  <a:schemeClr val="tx1"/>
                </a:solidFill>
              </a:rPr>
              <a:t>AL Test Cases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/>
          <p:cNvCxnSpPr>
            <a:stCxn id="11" idx="0"/>
            <a:endCxn id="131" idx="2"/>
          </p:cNvCxnSpPr>
          <p:nvPr/>
        </p:nvCxnSpPr>
        <p:spPr>
          <a:xfrm rot="16200000" flipV="1">
            <a:off x="6846642" y="3668042"/>
            <a:ext cx="414107" cy="3432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84" idx="1"/>
            <a:endCxn id="59" idx="3"/>
          </p:cNvCxnSpPr>
          <p:nvPr/>
        </p:nvCxnSpPr>
        <p:spPr>
          <a:xfrm rot="10800000" flipV="1">
            <a:off x="4908982" y="2819082"/>
            <a:ext cx="798695" cy="7023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8205239" y="5698825"/>
            <a:ext cx="686400" cy="349951"/>
          </a:xfrm>
          <a:prstGeom prst="roundRect">
            <a:avLst/>
          </a:prstGeom>
          <a:solidFill>
            <a:schemeClr val="accent6">
              <a:lumMod val="75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commonCSCI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563632" y="5504303"/>
            <a:ext cx="961566" cy="368368"/>
          </a:xfrm>
          <a:prstGeom prst="roundRect">
            <a:avLst/>
          </a:prstGeom>
          <a:solidFill>
            <a:schemeClr val="accent6">
              <a:lumMod val="75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Devices API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(GTAF)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Elbow Connector 109"/>
          <p:cNvCxnSpPr>
            <a:stCxn id="127" idx="0"/>
            <a:endCxn id="95" idx="2"/>
          </p:cNvCxnSpPr>
          <p:nvPr/>
        </p:nvCxnSpPr>
        <p:spPr>
          <a:xfrm rot="16200000" flipV="1">
            <a:off x="5367886" y="5549200"/>
            <a:ext cx="354578" cy="100151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8325621" y="4894646"/>
            <a:ext cx="44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5870509" y="4071380"/>
            <a:ext cx="686400" cy="381000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54" idx="0"/>
            <a:endCxn id="59" idx="3"/>
          </p:cNvCxnSpPr>
          <p:nvPr/>
        </p:nvCxnSpPr>
        <p:spPr>
          <a:xfrm rot="16200000" flipV="1">
            <a:off x="5286393" y="3144064"/>
            <a:ext cx="549904" cy="1304728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6289057" y="5788788"/>
            <a:ext cx="686400" cy="381000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Python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289057" y="5354708"/>
            <a:ext cx="686400" cy="381000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Matlab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165478" y="1447800"/>
            <a:ext cx="762600" cy="304800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shell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Elbow Connector 77"/>
          <p:cNvCxnSpPr>
            <a:stCxn id="93" idx="0"/>
            <a:endCxn id="77" idx="2"/>
          </p:cNvCxnSpPr>
          <p:nvPr/>
        </p:nvCxnSpPr>
        <p:spPr>
          <a:xfrm rot="16200000" flipV="1">
            <a:off x="3306563" y="1992815"/>
            <a:ext cx="1066482" cy="5860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59" idx="3"/>
            <a:endCxn id="93" idx="3"/>
          </p:cNvCxnSpPr>
          <p:nvPr/>
        </p:nvCxnSpPr>
        <p:spPr>
          <a:xfrm flipH="1" flipV="1">
            <a:off x="4576041" y="2971482"/>
            <a:ext cx="332940" cy="549994"/>
          </a:xfrm>
          <a:prstGeom prst="bentConnector3">
            <a:avLst>
              <a:gd name="adj1" fmla="val 48317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31" idx="1"/>
            <a:endCxn id="59" idx="3"/>
          </p:cNvCxnSpPr>
          <p:nvPr/>
        </p:nvCxnSpPr>
        <p:spPr>
          <a:xfrm rot="10800000" flipV="1">
            <a:off x="4908982" y="3414240"/>
            <a:ext cx="1520817" cy="1072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99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1371600"/>
            <a:ext cx="7848600" cy="530699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 smtClean="0">
                <a:solidFill>
                  <a:schemeClr val="tx1"/>
                </a:solidFill>
              </a:rPr>
              <a:t>Test VM Linux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Components Overview (v2)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90978" y="5415075"/>
            <a:ext cx="1352898" cy="304800"/>
          </a:xfrm>
          <a:prstGeom prst="roundRect">
            <a:avLst/>
          </a:prstGeom>
          <a:solidFill>
            <a:schemeClr val="accent6">
              <a:lumMod val="75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ViaSat</a:t>
            </a:r>
            <a:r>
              <a:rPr lang="en-US" sz="1000" dirty="0" smtClean="0">
                <a:solidFill>
                  <a:schemeClr val="tx1"/>
                </a:solidFill>
              </a:rPr>
              <a:t> Selenium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16014" y="2025958"/>
            <a:ext cx="1028700" cy="3009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AL Test GUI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9276" y="4876800"/>
            <a:ext cx="1104902" cy="2667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AL GUI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29049" y="5870963"/>
            <a:ext cx="924652" cy="288487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Selenium Web Driver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35028" y="1447800"/>
            <a:ext cx="762600" cy="304800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Apache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82093" y="4227578"/>
            <a:ext cx="686400" cy="381000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MySQL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93676" y="6414151"/>
            <a:ext cx="1389497" cy="190500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Browser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42780" y="3977784"/>
            <a:ext cx="850032" cy="4374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NLG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05239" y="6169788"/>
            <a:ext cx="686400" cy="349951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205239" y="5227862"/>
            <a:ext cx="686400" cy="34995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CSCI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10" idx="2"/>
            <a:endCxn id="7" idx="0"/>
          </p:cNvCxnSpPr>
          <p:nvPr/>
        </p:nvCxnSpPr>
        <p:spPr>
          <a:xfrm rot="16200000" flipH="1">
            <a:off x="5186667" y="1282261"/>
            <a:ext cx="273358" cy="12140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2"/>
            <a:endCxn id="84" idx="0"/>
          </p:cNvCxnSpPr>
          <p:nvPr/>
        </p:nvCxnSpPr>
        <p:spPr>
          <a:xfrm rot="16200000" flipH="1">
            <a:off x="5911132" y="2346089"/>
            <a:ext cx="339824" cy="3013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  <a:endCxn id="9" idx="2"/>
          </p:cNvCxnSpPr>
          <p:nvPr/>
        </p:nvCxnSpPr>
        <p:spPr>
          <a:xfrm rot="5400000" flipH="1" flipV="1">
            <a:off x="2312550" y="6035326"/>
            <a:ext cx="254701" cy="5029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" idx="2"/>
            <a:endCxn id="9" idx="1"/>
          </p:cNvCxnSpPr>
          <p:nvPr/>
        </p:nvCxnSpPr>
        <p:spPr>
          <a:xfrm rot="16200000" flipH="1">
            <a:off x="1950572" y="5736730"/>
            <a:ext cx="295332" cy="261622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8" idx="2"/>
            <a:endCxn id="6" idx="0"/>
          </p:cNvCxnSpPr>
          <p:nvPr/>
        </p:nvCxnSpPr>
        <p:spPr>
          <a:xfrm rot="5400000">
            <a:off x="1963790" y="5147137"/>
            <a:ext cx="271575" cy="2643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8" idx="3"/>
            <a:endCxn id="9" idx="3"/>
          </p:cNvCxnSpPr>
          <p:nvPr/>
        </p:nvCxnSpPr>
        <p:spPr>
          <a:xfrm>
            <a:off x="2784178" y="5010150"/>
            <a:ext cx="369523" cy="1005057"/>
          </a:xfrm>
          <a:prstGeom prst="bentConnector3">
            <a:avLst>
              <a:gd name="adj1" fmla="val 161864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3680507" y="3532899"/>
            <a:ext cx="883125" cy="45720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mapBun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707676" y="2666682"/>
            <a:ext cx="1048098" cy="3048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AL DB API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Elbow Connector 86"/>
          <p:cNvCxnSpPr>
            <a:stCxn id="131" idx="3"/>
            <a:endCxn id="10" idx="3"/>
          </p:cNvCxnSpPr>
          <p:nvPr/>
        </p:nvCxnSpPr>
        <p:spPr>
          <a:xfrm flipH="1" flipV="1">
            <a:off x="5097628" y="1600200"/>
            <a:ext cx="2439220" cy="2082976"/>
          </a:xfrm>
          <a:prstGeom prst="bentConnector3">
            <a:avLst>
              <a:gd name="adj1" fmla="val -5964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3689616" y="2819082"/>
            <a:ext cx="886425" cy="3048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AL Auto </a:t>
            </a:r>
            <a:r>
              <a:rPr lang="en-US" sz="1000" dirty="0" err="1" smtClean="0">
                <a:solidFill>
                  <a:schemeClr val="tx1"/>
                </a:solidFill>
              </a:rPr>
              <a:t>Mgr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Elbow Connector 95"/>
          <p:cNvCxnSpPr>
            <a:stCxn id="93" idx="0"/>
            <a:endCxn id="7" idx="1"/>
          </p:cNvCxnSpPr>
          <p:nvPr/>
        </p:nvCxnSpPr>
        <p:spPr>
          <a:xfrm rot="5400000" flipH="1" flipV="1">
            <a:off x="4453084" y="1856153"/>
            <a:ext cx="642674" cy="1283185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5" idx="0"/>
            <a:endCxn id="93" idx="1"/>
          </p:cNvCxnSpPr>
          <p:nvPr/>
        </p:nvCxnSpPr>
        <p:spPr>
          <a:xfrm rot="5400000" flipH="1" flipV="1">
            <a:off x="2875555" y="3163723"/>
            <a:ext cx="1006302" cy="621820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82" idx="0"/>
            <a:endCxn id="93" idx="1"/>
          </p:cNvCxnSpPr>
          <p:nvPr/>
        </p:nvCxnSpPr>
        <p:spPr>
          <a:xfrm rot="16200000" flipV="1">
            <a:off x="3625135" y="3035964"/>
            <a:ext cx="561417" cy="432454"/>
          </a:xfrm>
          <a:prstGeom prst="bentConnector4">
            <a:avLst>
              <a:gd name="adj1" fmla="val 36427"/>
              <a:gd name="adj2" fmla="val 154967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8" idx="0"/>
            <a:endCxn id="15" idx="1"/>
          </p:cNvCxnSpPr>
          <p:nvPr/>
        </p:nvCxnSpPr>
        <p:spPr>
          <a:xfrm rot="5400000" flipH="1" flipV="1">
            <a:off x="2097095" y="4331116"/>
            <a:ext cx="680316" cy="411053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8" idx="0"/>
            <a:endCxn id="82" idx="1"/>
          </p:cNvCxnSpPr>
          <p:nvPr/>
        </p:nvCxnSpPr>
        <p:spPr>
          <a:xfrm rot="5400000" flipH="1" flipV="1">
            <a:off x="2398467" y="3594760"/>
            <a:ext cx="1115300" cy="1448780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5116410" y="6227249"/>
            <a:ext cx="1859047" cy="373803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Linux libs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8" name="Elbow Connector 127"/>
          <p:cNvCxnSpPr>
            <a:stCxn id="47" idx="0"/>
            <a:endCxn id="82" idx="2"/>
          </p:cNvCxnSpPr>
          <p:nvPr/>
        </p:nvCxnSpPr>
        <p:spPr>
          <a:xfrm rot="16200000" flipV="1">
            <a:off x="4062493" y="4049677"/>
            <a:ext cx="713412" cy="5942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>
            <a:off x="6632257" y="3464827"/>
            <a:ext cx="904591" cy="436698"/>
          </a:xfrm>
          <a:prstGeom prst="roundRect">
            <a:avLst/>
          </a:prstGeom>
          <a:solidFill>
            <a:schemeClr val="accent6">
              <a:lumMod val="75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Results API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Reda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Elbow Connector 142"/>
          <p:cNvCxnSpPr>
            <a:stCxn id="84" idx="2"/>
            <a:endCxn id="131" idx="0"/>
          </p:cNvCxnSpPr>
          <p:nvPr/>
        </p:nvCxnSpPr>
        <p:spPr>
          <a:xfrm rot="16200000" flipH="1">
            <a:off x="6411467" y="2791740"/>
            <a:ext cx="493345" cy="8528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235545" y="4703512"/>
            <a:ext cx="961566" cy="24138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AL Devices API</a:t>
            </a:r>
          </a:p>
        </p:txBody>
      </p:sp>
      <p:cxnSp>
        <p:nvCxnSpPr>
          <p:cNvPr id="52" name="Elbow Connector 51"/>
          <p:cNvCxnSpPr>
            <a:stCxn id="95" idx="0"/>
            <a:endCxn id="47" idx="2"/>
          </p:cNvCxnSpPr>
          <p:nvPr/>
        </p:nvCxnSpPr>
        <p:spPr>
          <a:xfrm rot="16200000" flipV="1">
            <a:off x="4779068" y="4882157"/>
            <a:ext cx="481541" cy="60701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45761" y="2510052"/>
            <a:ext cx="4363220" cy="202284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 smtClean="0">
                <a:solidFill>
                  <a:schemeClr val="tx1"/>
                </a:solidFill>
              </a:rPr>
              <a:t>AL Test Cases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/>
          <p:cNvCxnSpPr>
            <a:stCxn id="11" idx="0"/>
            <a:endCxn id="131" idx="2"/>
          </p:cNvCxnSpPr>
          <p:nvPr/>
        </p:nvCxnSpPr>
        <p:spPr>
          <a:xfrm rot="16200000" flipV="1">
            <a:off x="6991897" y="3994182"/>
            <a:ext cx="326053" cy="1407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84" idx="1"/>
            <a:endCxn id="59" idx="3"/>
          </p:cNvCxnSpPr>
          <p:nvPr/>
        </p:nvCxnSpPr>
        <p:spPr>
          <a:xfrm rot="10800000" flipV="1">
            <a:off x="4908982" y="2819082"/>
            <a:ext cx="798695" cy="7023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8205239" y="5698825"/>
            <a:ext cx="686400" cy="349951"/>
          </a:xfrm>
          <a:prstGeom prst="roundRect">
            <a:avLst/>
          </a:prstGeom>
          <a:solidFill>
            <a:schemeClr val="accent6">
              <a:lumMod val="75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commonCSCI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842564" y="5426437"/>
            <a:ext cx="961566" cy="368368"/>
          </a:xfrm>
          <a:prstGeom prst="roundRect">
            <a:avLst/>
          </a:prstGeom>
          <a:solidFill>
            <a:schemeClr val="accent6">
              <a:lumMod val="75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Devices API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(GTAF)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Elbow Connector 109"/>
          <p:cNvCxnSpPr>
            <a:stCxn id="127" idx="0"/>
            <a:endCxn id="95" idx="2"/>
          </p:cNvCxnSpPr>
          <p:nvPr/>
        </p:nvCxnSpPr>
        <p:spPr>
          <a:xfrm rot="16200000" flipV="1">
            <a:off x="5468419" y="5649733"/>
            <a:ext cx="432444" cy="722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8325621" y="4894646"/>
            <a:ext cx="44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5888525" y="4266951"/>
            <a:ext cx="686400" cy="381000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54" idx="1"/>
            <a:endCxn id="59" idx="3"/>
          </p:cNvCxnSpPr>
          <p:nvPr/>
        </p:nvCxnSpPr>
        <p:spPr>
          <a:xfrm rot="10800000">
            <a:off x="4908981" y="3521477"/>
            <a:ext cx="979544" cy="9359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6289057" y="5788788"/>
            <a:ext cx="686400" cy="381000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Python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289057" y="5354708"/>
            <a:ext cx="686400" cy="381000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Matlab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165478" y="1447800"/>
            <a:ext cx="762600" cy="304800"/>
          </a:xfrm>
          <a:prstGeom prst="roundRect">
            <a:avLst/>
          </a:prstGeom>
          <a:solidFill>
            <a:schemeClr val="accent6">
              <a:lumMod val="50000"/>
              <a:alpha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shell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Elbow Connector 77"/>
          <p:cNvCxnSpPr>
            <a:stCxn id="93" idx="0"/>
            <a:endCxn id="77" idx="2"/>
          </p:cNvCxnSpPr>
          <p:nvPr/>
        </p:nvCxnSpPr>
        <p:spPr>
          <a:xfrm rot="16200000" flipV="1">
            <a:off x="3306563" y="1992815"/>
            <a:ext cx="1066482" cy="5860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59" idx="3"/>
            <a:endCxn id="93" idx="3"/>
          </p:cNvCxnSpPr>
          <p:nvPr/>
        </p:nvCxnSpPr>
        <p:spPr>
          <a:xfrm flipH="1" flipV="1">
            <a:off x="4576041" y="2971482"/>
            <a:ext cx="332940" cy="549994"/>
          </a:xfrm>
          <a:prstGeom prst="bentConnector3">
            <a:avLst>
              <a:gd name="adj1" fmla="val 48317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31" idx="1"/>
            <a:endCxn id="59" idx="3"/>
          </p:cNvCxnSpPr>
          <p:nvPr/>
        </p:nvCxnSpPr>
        <p:spPr>
          <a:xfrm rot="10800000">
            <a:off x="4908981" y="3521476"/>
            <a:ext cx="1723276" cy="161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5" idx="1"/>
            <a:endCxn id="15" idx="3"/>
          </p:cNvCxnSpPr>
          <p:nvPr/>
        </p:nvCxnSpPr>
        <p:spPr>
          <a:xfrm rot="10800000">
            <a:off x="3492812" y="4196485"/>
            <a:ext cx="1349752" cy="1414137"/>
          </a:xfrm>
          <a:prstGeom prst="bentConnector3">
            <a:avLst>
              <a:gd name="adj1" fmla="val 81937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4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br>
              <a:rPr lang="en-US" dirty="0" smtClean="0"/>
            </a:br>
            <a:r>
              <a:rPr lang="en-US" dirty="0" smtClean="0"/>
              <a:t>(as </a:t>
            </a:r>
            <a:r>
              <a:rPr lang="en-US" dirty="0"/>
              <a:t>per </a:t>
            </a:r>
            <a:r>
              <a:rPr lang="en-US" dirty="0" err="1" smtClean="0"/>
              <a:t>ViaSat</a:t>
            </a:r>
            <a:r>
              <a:rPr lang="en-US" dirty="0" smtClean="0"/>
              <a:t> SSDD template)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1-Scope</a:t>
            </a:r>
          </a:p>
          <a:p>
            <a:pPr lvl="1"/>
            <a:r>
              <a:rPr lang="en-US" dirty="0" smtClean="0"/>
              <a:t>1.1-Identification</a:t>
            </a:r>
          </a:p>
          <a:p>
            <a:pPr lvl="1"/>
            <a:r>
              <a:rPr lang="en-US" dirty="0" smtClean="0"/>
              <a:t>1.2-System </a:t>
            </a:r>
            <a:r>
              <a:rPr lang="en-US" dirty="0"/>
              <a:t>Overview</a:t>
            </a:r>
          </a:p>
          <a:p>
            <a:pPr lvl="1"/>
            <a:r>
              <a:rPr lang="en-US" dirty="0" smtClean="0"/>
              <a:t>1.3-Document Overview</a:t>
            </a:r>
            <a:endParaRPr lang="en-US" dirty="0"/>
          </a:p>
          <a:p>
            <a:r>
              <a:rPr lang="en-US" dirty="0" smtClean="0"/>
              <a:t>2-Referenced Documents</a:t>
            </a:r>
            <a:endParaRPr lang="en-US" dirty="0"/>
          </a:p>
          <a:p>
            <a:r>
              <a:rPr lang="en-US" dirty="0" smtClean="0"/>
              <a:t>3-System-Wide Design Decisions</a:t>
            </a:r>
            <a:endParaRPr lang="en-US" dirty="0"/>
          </a:p>
          <a:p>
            <a:r>
              <a:rPr lang="en-US" dirty="0" smtClean="0"/>
              <a:t>4-System Architectural Design</a:t>
            </a:r>
          </a:p>
          <a:p>
            <a:pPr lvl="1"/>
            <a:r>
              <a:rPr lang="en-US" dirty="0"/>
              <a:t>System Design Overview</a:t>
            </a:r>
          </a:p>
          <a:p>
            <a:pPr lvl="1"/>
            <a:r>
              <a:rPr lang="en-US" dirty="0" smtClean="0"/>
              <a:t>4.1-System Components</a:t>
            </a:r>
          </a:p>
          <a:p>
            <a:pPr lvl="1"/>
            <a:r>
              <a:rPr lang="en-US" dirty="0" smtClean="0"/>
              <a:t>4.2-Concept of Execution</a:t>
            </a:r>
          </a:p>
          <a:p>
            <a:pPr lvl="1"/>
            <a:r>
              <a:rPr lang="en-US" dirty="0" smtClean="0"/>
              <a:t>4.3-Interface Design</a:t>
            </a:r>
          </a:p>
          <a:p>
            <a:pPr lvl="2"/>
            <a:r>
              <a:rPr lang="en-US" dirty="0" smtClean="0"/>
              <a:t>4.3.1-Interface Identification and Diagrams</a:t>
            </a:r>
          </a:p>
          <a:p>
            <a:pPr lvl="2"/>
            <a:r>
              <a:rPr lang="en-US" dirty="0" smtClean="0"/>
              <a:t>4.3.2-Project-Unique Identifier of Interface</a:t>
            </a:r>
          </a:p>
          <a:p>
            <a:r>
              <a:rPr lang="en-US" dirty="0" smtClean="0"/>
              <a:t>5-Requirements </a:t>
            </a:r>
            <a:r>
              <a:rPr lang="en-US" dirty="0"/>
              <a:t>Traceability</a:t>
            </a:r>
          </a:p>
          <a:p>
            <a:r>
              <a:rPr lang="en-US" dirty="0" smtClean="0"/>
              <a:t>6-Notes</a:t>
            </a:r>
            <a:endParaRPr lang="en-US" dirty="0"/>
          </a:p>
          <a:p>
            <a:pPr lvl="1"/>
            <a:r>
              <a:rPr lang="en-US" dirty="0" smtClean="0"/>
              <a:t>6.1-Acronyms</a:t>
            </a:r>
          </a:p>
          <a:p>
            <a:pPr lvl="1"/>
            <a:r>
              <a:rPr lang="en-US" dirty="0" smtClean="0"/>
              <a:t>6.2.-Development Environment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Additional Slides (at end)</a:t>
            </a:r>
          </a:p>
          <a:p>
            <a:pPr lvl="1"/>
            <a:r>
              <a:rPr lang="en-US" dirty="0" smtClean="0"/>
              <a:t>Source Diagrams</a:t>
            </a:r>
          </a:p>
          <a:p>
            <a:pPr lvl="1"/>
            <a:r>
              <a:rPr lang="en-US" dirty="0" smtClean="0"/>
              <a:t>Design Review Minutes</a:t>
            </a:r>
          </a:p>
          <a:p>
            <a:pPr lvl="1"/>
            <a:r>
              <a:rPr lang="en-US" dirty="0" smtClean="0"/>
              <a:t>Action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Diagrams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1780930"/>
            <a:ext cx="2030357" cy="83820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S1: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93710" y="1780930"/>
            <a:ext cx="2140094" cy="838200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2:</a:t>
            </a:r>
          </a:p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2               P3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3461" y="266700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 {P2}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6187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02"/>
          <a:stretch/>
        </p:blipFill>
        <p:spPr bwMode="auto">
          <a:xfrm>
            <a:off x="457200" y="1219200"/>
            <a:ext cx="83822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475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Review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Date: 4/8/2015, 4-5pm EDT</a:t>
            </a:r>
          </a:p>
          <a:p>
            <a:r>
              <a:rPr lang="en-US" dirty="0" smtClean="0"/>
              <a:t>Attendees</a:t>
            </a:r>
            <a:r>
              <a:rPr lang="en-US" dirty="0"/>
              <a:t>: </a:t>
            </a:r>
            <a:r>
              <a:rPr lang="en-US" dirty="0" smtClean="0"/>
              <a:t>Shaudi Kheradmand, Dan Alger</a:t>
            </a:r>
            <a:r>
              <a:rPr lang="en-US" dirty="0"/>
              <a:t>, </a:t>
            </a:r>
            <a:r>
              <a:rPr lang="en-US" dirty="0" smtClean="0"/>
              <a:t>Bryan Workman, Bobby Chiu</a:t>
            </a:r>
            <a:r>
              <a:rPr lang="en-US" dirty="0"/>
              <a:t>, </a:t>
            </a:r>
            <a:r>
              <a:rPr lang="en-US" dirty="0" smtClean="0"/>
              <a:t>Leyla </a:t>
            </a:r>
            <a:r>
              <a:rPr lang="en-US" dirty="0"/>
              <a:t>Mosavati, </a:t>
            </a:r>
            <a:r>
              <a:rPr lang="en-US" dirty="0" smtClean="0"/>
              <a:t>Bryant Schussler, Tom Zhang, Michael Wolff</a:t>
            </a:r>
          </a:p>
          <a:p>
            <a:r>
              <a:rPr lang="en-US" dirty="0"/>
              <a:t>Location: CR </a:t>
            </a:r>
            <a:r>
              <a:rPr lang="en-US" dirty="0" smtClean="0"/>
              <a:t>– Germantown </a:t>
            </a:r>
            <a:r>
              <a:rPr lang="en-US" dirty="0"/>
              <a:t>- 121 </a:t>
            </a:r>
            <a:r>
              <a:rPr lang="en-US" dirty="0" smtClean="0"/>
              <a:t>B2 with WebEx and VTC</a:t>
            </a:r>
          </a:p>
          <a:p>
            <a:r>
              <a:rPr lang="en-US" dirty="0" smtClean="0"/>
              <a:t>Subject: Review of //</a:t>
            </a:r>
            <a:r>
              <a:rPr lang="en-US" dirty="0" err="1"/>
              <a:t>Arclight</a:t>
            </a:r>
            <a:r>
              <a:rPr lang="en-US" dirty="0"/>
              <a:t>/</a:t>
            </a:r>
            <a:r>
              <a:rPr lang="en-US" dirty="0" err="1"/>
              <a:t>ArcLight</a:t>
            </a:r>
            <a:r>
              <a:rPr lang="en-US" dirty="0"/>
              <a:t>/</a:t>
            </a:r>
            <a:r>
              <a:rPr lang="en-US" dirty="0" err="1"/>
              <a:t>AcceptanceTest</a:t>
            </a:r>
            <a:r>
              <a:rPr lang="en-US" dirty="0"/>
              <a:t>/Automation/</a:t>
            </a:r>
            <a:r>
              <a:rPr lang="en-US" dirty="0" err="1"/>
              <a:t>MapTesting</a:t>
            </a:r>
            <a:r>
              <a:rPr lang="en-US" dirty="0"/>
              <a:t>/AL_Automation_SSDD.pptx</a:t>
            </a:r>
          </a:p>
          <a:p>
            <a:r>
              <a:rPr lang="en-US" dirty="0" smtClean="0"/>
              <a:t>NOTES:</a:t>
            </a:r>
          </a:p>
          <a:p>
            <a:r>
              <a:rPr lang="en-US" dirty="0" smtClean="0"/>
              <a:t>NMS/EMS GUI Testing</a:t>
            </a:r>
          </a:p>
          <a:p>
            <a:pPr lvl="1"/>
            <a:r>
              <a:rPr lang="en-US" dirty="0" smtClean="0"/>
              <a:t>Must use Chrome</a:t>
            </a:r>
          </a:p>
          <a:p>
            <a:pPr lvl="1"/>
            <a:r>
              <a:rPr lang="en-US" dirty="0" smtClean="0"/>
              <a:t>http only; https is future</a:t>
            </a:r>
          </a:p>
          <a:p>
            <a:pPr lvl="1"/>
            <a:r>
              <a:rPr lang="en-US" dirty="0"/>
              <a:t>rely on screenshot </a:t>
            </a:r>
            <a:r>
              <a:rPr lang="en-US" dirty="0" smtClean="0"/>
              <a:t>files </a:t>
            </a:r>
            <a:r>
              <a:rPr lang="en-US" dirty="0"/>
              <a:t>from scripts </a:t>
            </a:r>
            <a:r>
              <a:rPr lang="en-US" dirty="0" smtClean="0"/>
              <a:t>as results artifacts since </a:t>
            </a:r>
            <a:r>
              <a:rPr lang="en-US" dirty="0"/>
              <a:t>test is not interactive with human</a:t>
            </a:r>
          </a:p>
          <a:p>
            <a:r>
              <a:rPr lang="en-US" dirty="0" smtClean="0"/>
              <a:t>Forward Link Lock Test</a:t>
            </a:r>
          </a:p>
          <a:p>
            <a:pPr lvl="1"/>
            <a:r>
              <a:rPr lang="en-US" dirty="0" smtClean="0"/>
              <a:t>ECS not necessary for closed loop</a:t>
            </a:r>
          </a:p>
          <a:p>
            <a:pPr lvl="1"/>
            <a:r>
              <a:rPr lang="en-US" dirty="0" smtClean="0"/>
              <a:t>Corner case requires a </a:t>
            </a:r>
            <a:r>
              <a:rPr lang="en-US" dirty="0"/>
              <a:t>signal generator since the  terminal frequency may be out of the </a:t>
            </a:r>
            <a:r>
              <a:rPr lang="en-US" dirty="0" smtClean="0"/>
              <a:t>EFLM </a:t>
            </a:r>
            <a:r>
              <a:rPr lang="en-US" dirty="0"/>
              <a:t>transmit frequency range</a:t>
            </a:r>
            <a:r>
              <a:rPr lang="en-US" dirty="0" smtClean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Must support additional Map bundles formats, specifically </a:t>
            </a:r>
            <a:r>
              <a:rPr lang="en-US" dirty="0" smtClean="0"/>
              <a:t>GDRM and RLC when </a:t>
            </a:r>
            <a:r>
              <a:rPr lang="en-US" dirty="0"/>
              <a:t>present.</a:t>
            </a:r>
          </a:p>
          <a:p>
            <a:r>
              <a:rPr lang="en-US" dirty="0" smtClean="0"/>
              <a:t>Verify that signed and unsigned match checksum</a:t>
            </a:r>
          </a:p>
          <a:p>
            <a:r>
              <a:rPr lang="en-US" dirty="0" smtClean="0"/>
              <a:t>Provide contour verification </a:t>
            </a:r>
          </a:p>
          <a:p>
            <a:r>
              <a:rPr lang="en-US" dirty="0" smtClean="0"/>
              <a:t>If too many points, then intervene with manual points</a:t>
            </a:r>
          </a:p>
          <a:p>
            <a:r>
              <a:rPr lang="en-US" dirty="0" smtClean="0"/>
              <a:t>For </a:t>
            </a:r>
            <a:r>
              <a:rPr lang="en-US" dirty="0"/>
              <a:t>NMS/EMS GUI, </a:t>
            </a:r>
            <a:r>
              <a:rPr lang="en-US" dirty="0" err="1" smtClean="0"/>
              <a:t>Reda</a:t>
            </a:r>
            <a:r>
              <a:rPr lang="en-US" dirty="0" smtClean="0"/>
              <a:t> </a:t>
            </a:r>
            <a:r>
              <a:rPr lang="en-US" dirty="0"/>
              <a:t>has many scripts that are PHP (and TCL based), so may </a:t>
            </a:r>
            <a:r>
              <a:rPr lang="en-US" dirty="0" smtClean="0"/>
              <a:t>use/adapt </a:t>
            </a:r>
            <a:r>
              <a:rPr lang="en-US" dirty="0"/>
              <a:t>those wherever possible.</a:t>
            </a:r>
          </a:p>
          <a:p>
            <a:pPr lvl="1"/>
            <a:r>
              <a:rPr lang="en-US" dirty="0"/>
              <a:t>Some direct API calls to </a:t>
            </a:r>
            <a:r>
              <a:rPr lang="en-US" dirty="0" err="1"/>
              <a:t>Reda</a:t>
            </a:r>
            <a:endParaRPr lang="en-US" dirty="0"/>
          </a:p>
          <a:p>
            <a:r>
              <a:rPr lang="en-US" dirty="0"/>
              <a:t>PHP may make integration with Apache and MySQL easier/faster, so may use that instead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Action Items:</a:t>
            </a:r>
          </a:p>
          <a:p>
            <a:pPr lvl="1"/>
            <a:r>
              <a:rPr lang="en-US" dirty="0" smtClean="0"/>
              <a:t>(Wolff</a:t>
            </a:r>
            <a:r>
              <a:rPr lang="en-US" dirty="0"/>
              <a:t>) Proceed to detailed design</a:t>
            </a:r>
            <a:r>
              <a:rPr lang="en-US" dirty="0" smtClean="0"/>
              <a:t>. Have informal interim review of high-level portion of SDD in about 2-3 weeks.</a:t>
            </a:r>
          </a:p>
          <a:p>
            <a:pPr lvl="1"/>
            <a:r>
              <a:rPr lang="en-US" smtClean="0"/>
              <a:t>(</a:t>
            </a:r>
            <a:r>
              <a:rPr lang="en-US" dirty="0" smtClean="0"/>
              <a:t>Shaudi)  Acquire Lab </a:t>
            </a:r>
            <a:r>
              <a:rPr lang="en-US" dirty="0"/>
              <a:t>equipment specified on SLIDE - Development Environment Action Item Details</a:t>
            </a:r>
          </a:p>
        </p:txBody>
      </p:sp>
    </p:spTree>
    <p:extLst>
      <p:ext uri="{BB962C8B-B14F-4D97-AF65-F5344CB8AC3E}">
        <p14:creationId xmlns:p14="http://schemas.microsoft.com/office/powerpoint/2010/main" val="3313010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SDD Review Slides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457200" y="1524001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1783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1-Scope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1.1-Identification</a:t>
            </a:r>
          </a:p>
          <a:p>
            <a:pPr lvl="1"/>
            <a:r>
              <a:rPr lang="en-US" dirty="0" smtClean="0"/>
              <a:t>This document applies to the </a:t>
            </a:r>
            <a:r>
              <a:rPr lang="en-US" dirty="0" err="1" smtClean="0"/>
              <a:t>ArcLight</a:t>
            </a:r>
            <a:r>
              <a:rPr lang="en-US" dirty="0" smtClean="0"/>
              <a:t> Automation software for the AL1/AL2 </a:t>
            </a:r>
            <a:r>
              <a:rPr lang="en-US" dirty="0"/>
              <a:t>Acceptance Test system in </a:t>
            </a:r>
            <a:r>
              <a:rPr lang="en-US" dirty="0" smtClean="0"/>
              <a:t>Germantown</a:t>
            </a:r>
          </a:p>
          <a:p>
            <a:pPr lvl="2"/>
            <a:r>
              <a:rPr lang="en-US" dirty="0" smtClean="0"/>
              <a:t>The Phase 1 effort, hence the initial scope of this document, applies </a:t>
            </a:r>
            <a:r>
              <a:rPr lang="en-US" dirty="0"/>
              <a:t>to a dedicated </a:t>
            </a:r>
            <a:r>
              <a:rPr lang="en-US" dirty="0" err="1"/>
              <a:t>ArcLight</a:t>
            </a:r>
            <a:r>
              <a:rPr lang="en-US" dirty="0"/>
              <a:t> </a:t>
            </a:r>
            <a:r>
              <a:rPr lang="en-US" dirty="0" smtClean="0"/>
              <a:t>Map </a:t>
            </a:r>
            <a:r>
              <a:rPr lang="en-US" dirty="0"/>
              <a:t>Bundles </a:t>
            </a:r>
            <a:r>
              <a:rPr lang="en-US" dirty="0" smtClean="0"/>
              <a:t>automated testing subsystem </a:t>
            </a:r>
          </a:p>
          <a:p>
            <a:r>
              <a:rPr lang="en-US" dirty="0" smtClean="0"/>
              <a:t>1.2-System Overview</a:t>
            </a:r>
          </a:p>
          <a:p>
            <a:pPr lvl="1"/>
            <a:r>
              <a:rPr lang="en-US" dirty="0" smtClean="0"/>
              <a:t>See details below</a:t>
            </a:r>
            <a:endParaRPr lang="en-US" dirty="0"/>
          </a:p>
          <a:p>
            <a:r>
              <a:rPr lang="en-US" dirty="0" smtClean="0"/>
              <a:t>1.3-Document Overview</a:t>
            </a:r>
          </a:p>
          <a:p>
            <a:pPr lvl="1"/>
            <a:r>
              <a:rPr lang="en-US" dirty="0" smtClean="0"/>
              <a:t>This document contains the necessary information to proceed with</a:t>
            </a:r>
          </a:p>
          <a:p>
            <a:pPr lvl="2"/>
            <a:r>
              <a:rPr lang="en-US" dirty="0" smtClean="0"/>
              <a:t>The Software Detailed Design (SDD) </a:t>
            </a:r>
            <a:r>
              <a:rPr lang="en-US" dirty="0"/>
              <a:t>for </a:t>
            </a:r>
            <a:r>
              <a:rPr lang="en-US" dirty="0" err="1"/>
              <a:t>ArcLight</a:t>
            </a:r>
            <a:r>
              <a:rPr lang="en-US" dirty="0"/>
              <a:t> Automation </a:t>
            </a:r>
            <a:r>
              <a:rPr lang="en-US" dirty="0" smtClean="0"/>
              <a:t>of Map </a:t>
            </a:r>
            <a:r>
              <a:rPr lang="en-US" dirty="0"/>
              <a:t>Bundle Testing </a:t>
            </a:r>
            <a:endParaRPr lang="en-US" dirty="0" smtClean="0"/>
          </a:p>
          <a:p>
            <a:pPr lvl="2"/>
            <a:r>
              <a:rPr lang="en-US" dirty="0" smtClean="0"/>
              <a:t>The dedicated </a:t>
            </a:r>
            <a:r>
              <a:rPr lang="en-US" dirty="0"/>
              <a:t>Map Bundles subsystem </a:t>
            </a:r>
            <a:r>
              <a:rPr lang="en-US" dirty="0" smtClean="0"/>
              <a:t>development  environment.</a:t>
            </a:r>
          </a:p>
          <a:p>
            <a:pPr lvl="3"/>
            <a:r>
              <a:rPr lang="en-US" dirty="0" smtClean="0"/>
              <a:t>Lab/Equipment layout</a:t>
            </a:r>
          </a:p>
          <a:p>
            <a:pPr lvl="3"/>
            <a:r>
              <a:rPr lang="en-US" dirty="0" smtClean="0"/>
              <a:t>Perforce</a:t>
            </a:r>
          </a:p>
        </p:txBody>
      </p:sp>
    </p:spTree>
    <p:extLst>
      <p:ext uri="{BB962C8B-B14F-4D97-AF65-F5344CB8AC3E}">
        <p14:creationId xmlns:p14="http://schemas.microsoft.com/office/powerpoint/2010/main" val="4490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ヒラギノ角ゴ Pro W3"/>
                <a:cs typeface="ヒラギノ角ゴ Pro W3"/>
              </a:rPr>
              <a:t>1.2-System Overview</a:t>
            </a:r>
            <a:endParaRPr lang="en-US" dirty="0"/>
          </a:p>
        </p:txBody>
      </p:sp>
      <p:sp>
        <p:nvSpPr>
          <p:cNvPr id="98" name="Content Placeholder 97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en-US" dirty="0">
                <a:ea typeface="ヒラギノ角ゴ Pro W3"/>
                <a:cs typeface="ヒラギノ角ゴ Pro W3"/>
              </a:rPr>
              <a:t>Test Automation Subsystem controls Test Equipment and Unit Under Test</a:t>
            </a:r>
          </a:p>
          <a:p>
            <a:r>
              <a:rPr lang="en-US" dirty="0" smtClean="0"/>
              <a:t>Provides integrated automated testing to produce repeatable regression testing for Map Bundles.</a:t>
            </a:r>
          </a:p>
          <a:p>
            <a:pPr lvl="1"/>
            <a:r>
              <a:rPr lang="en-US" dirty="0" smtClean="0"/>
              <a:t>Trickle Download of Map Bundles Verification</a:t>
            </a:r>
          </a:p>
          <a:p>
            <a:pPr lvl="1"/>
            <a:r>
              <a:rPr lang="en-US" dirty="0" smtClean="0"/>
              <a:t>Map Bundle Upload via Terminal Webpage Verification</a:t>
            </a:r>
          </a:p>
          <a:p>
            <a:pPr lvl="1"/>
            <a:r>
              <a:rPr lang="en-US" dirty="0" smtClean="0"/>
              <a:t>Precedence Verification of Map Bundles</a:t>
            </a:r>
          </a:p>
          <a:p>
            <a:pPr lvl="1"/>
            <a:r>
              <a:rPr lang="en-US" dirty="0" smtClean="0"/>
              <a:t>Forward Link Lock Verification of Map Bundles</a:t>
            </a:r>
          </a:p>
          <a:p>
            <a:r>
              <a:rPr lang="en-US" dirty="0" smtClean="0"/>
              <a:t>Supports simple “LAMP” (Linux, Apache, MySQL, PHP/Python) web-stack for external Browser based test launch management (very </a:t>
            </a:r>
            <a:r>
              <a:rPr lang="en-US" dirty="0"/>
              <a:t>basic)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Provides Test Results for test suite</a:t>
            </a:r>
          </a:p>
          <a:p>
            <a:r>
              <a:rPr lang="en-US" dirty="0" smtClean="0"/>
              <a:t>System will be developed at the </a:t>
            </a:r>
            <a:r>
              <a:rPr lang="en-US" dirty="0" err="1" smtClean="0"/>
              <a:t>ViaSat</a:t>
            </a:r>
            <a:r>
              <a:rPr lang="en-US" dirty="0" smtClean="0"/>
              <a:t> Germantown facility</a:t>
            </a:r>
          </a:p>
        </p:txBody>
      </p:sp>
      <p:cxnSp>
        <p:nvCxnSpPr>
          <p:cNvPr id="7" name="AutoShape 11"/>
          <p:cNvCxnSpPr>
            <a:cxnSpLocks noChangeShapeType="1"/>
            <a:stCxn id="14" idx="2"/>
            <a:endCxn id="10" idx="1"/>
          </p:cNvCxnSpPr>
          <p:nvPr/>
        </p:nvCxnSpPr>
        <p:spPr bwMode="auto">
          <a:xfrm rot="16200000" flipH="1">
            <a:off x="6644588" y="2729658"/>
            <a:ext cx="429869" cy="673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913322" y="2335073"/>
            <a:ext cx="1219200" cy="5162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>
                <a:solidFill>
                  <a:srgbClr val="000000"/>
                </a:solidFill>
              </a:rPr>
              <a:t>Test </a:t>
            </a:r>
            <a:r>
              <a:rPr lang="en-US" altLang="en-US" sz="1000" dirty="0" smtClean="0">
                <a:solidFill>
                  <a:srgbClr val="000000"/>
                </a:solidFill>
              </a:rPr>
              <a:t>Automation </a:t>
            </a:r>
          </a:p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 smtClean="0">
                <a:solidFill>
                  <a:srgbClr val="000000"/>
                </a:solidFill>
              </a:rPr>
              <a:t>Subsystem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631372" y="1873280"/>
            <a:ext cx="1075945" cy="461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>
                <a:solidFill>
                  <a:srgbClr val="000000"/>
                </a:solidFill>
              </a:rPr>
              <a:t>Test </a:t>
            </a:r>
            <a:r>
              <a:rPr lang="en-US" altLang="en-US" sz="1000" dirty="0" smtClean="0">
                <a:solidFill>
                  <a:srgbClr val="000000"/>
                </a:solidFill>
              </a:rPr>
              <a:t>Equipment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cxnSp>
        <p:nvCxnSpPr>
          <p:cNvPr id="30" name="AutoShape 11"/>
          <p:cNvCxnSpPr>
            <a:cxnSpLocks noChangeShapeType="1"/>
            <a:stCxn id="14" idx="3"/>
            <a:endCxn id="22" idx="1"/>
          </p:cNvCxnSpPr>
          <p:nvPr/>
        </p:nvCxnSpPr>
        <p:spPr bwMode="auto">
          <a:xfrm flipV="1">
            <a:off x="7132522" y="2104178"/>
            <a:ext cx="498850" cy="48902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1"/>
          <p:cNvCxnSpPr>
            <a:cxnSpLocks noChangeShapeType="1"/>
            <a:stCxn id="22" idx="2"/>
            <a:endCxn id="10" idx="0"/>
          </p:cNvCxnSpPr>
          <p:nvPr/>
        </p:nvCxnSpPr>
        <p:spPr bwMode="auto">
          <a:xfrm rot="5400000">
            <a:off x="7702824" y="2586072"/>
            <a:ext cx="717518" cy="2155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7196122" y="3052593"/>
            <a:ext cx="1515396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>
                <a:solidFill>
                  <a:srgbClr val="000000"/>
                </a:solidFill>
              </a:rPr>
              <a:t>Unit Under Test (UUT)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824522" y="1629117"/>
            <a:ext cx="809232" cy="2441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Browser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AutoShape 11"/>
          <p:cNvCxnSpPr>
            <a:cxnSpLocks noChangeShapeType="1"/>
            <a:stCxn id="11" idx="2"/>
            <a:endCxn id="14" idx="0"/>
          </p:cNvCxnSpPr>
          <p:nvPr/>
        </p:nvCxnSpPr>
        <p:spPr bwMode="auto">
          <a:xfrm rot="16200000" flipH="1">
            <a:off x="6145134" y="1957284"/>
            <a:ext cx="461793" cy="29378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459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ea typeface="ヒラギノ角ゴ Pro W3"/>
                <a:cs typeface="ヒラギノ角ゴ Pro W3"/>
              </a:rPr>
              <a:t>System Overview-UUT Test Interfaces</a:t>
            </a:r>
          </a:p>
        </p:txBody>
      </p:sp>
      <p:sp>
        <p:nvSpPr>
          <p:cNvPr id="43010" name="Text Placeholder 9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indent="-228600">
              <a:lnSpc>
                <a:spcPct val="90000"/>
              </a:lnSpc>
            </a:pPr>
            <a:r>
              <a:rPr lang="en-US" altLang="en-US" sz="1200" dirty="0" smtClean="0"/>
              <a:t>Black-box/White-box testing through Interfaces</a:t>
            </a:r>
          </a:p>
          <a:p>
            <a:pPr indent="-228600">
              <a:lnSpc>
                <a:spcPct val="90000"/>
              </a:lnSpc>
            </a:pPr>
            <a:r>
              <a:rPr lang="en-US" altLang="en-US" sz="1200" dirty="0" smtClean="0"/>
              <a:t>GUI (HTTP)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NMS </a:t>
            </a:r>
          </a:p>
          <a:p>
            <a:pPr lvl="2">
              <a:lnSpc>
                <a:spcPct val="90000"/>
              </a:lnSpc>
            </a:pPr>
            <a:r>
              <a:rPr lang="en-US" altLang="en-US" sz="1000" dirty="0" smtClean="0"/>
              <a:t>NMS Configuration Screens</a:t>
            </a:r>
          </a:p>
          <a:p>
            <a:pPr lvl="3">
              <a:lnSpc>
                <a:spcPct val="90000"/>
              </a:lnSpc>
            </a:pPr>
            <a:r>
              <a:rPr lang="en-US" altLang="en-US" sz="1000" dirty="0" smtClean="0"/>
              <a:t>including Map File upload (via Trickle)</a:t>
            </a:r>
          </a:p>
          <a:p>
            <a:pPr lvl="2">
              <a:lnSpc>
                <a:spcPct val="90000"/>
              </a:lnSpc>
            </a:pPr>
            <a:r>
              <a:rPr lang="en-US" altLang="en-US" sz="1000" dirty="0"/>
              <a:t>EMS Configuration Screens</a:t>
            </a:r>
          </a:p>
          <a:p>
            <a:pPr lvl="3">
              <a:lnSpc>
                <a:spcPct val="90000"/>
              </a:lnSpc>
            </a:pPr>
            <a:r>
              <a:rPr lang="en-US" altLang="en-US" sz="1000" dirty="0"/>
              <a:t>Forward Link </a:t>
            </a:r>
          </a:p>
          <a:p>
            <a:pPr lvl="4">
              <a:lnSpc>
                <a:spcPct val="90000"/>
              </a:lnSpc>
            </a:pPr>
            <a:r>
              <a:rPr lang="en-US" altLang="en-US" sz="1000" dirty="0"/>
              <a:t>Frequency, Chip Rate</a:t>
            </a:r>
          </a:p>
          <a:p>
            <a:pPr lvl="2">
              <a:lnSpc>
                <a:spcPct val="90000"/>
              </a:lnSpc>
            </a:pPr>
            <a:r>
              <a:rPr lang="en-US" altLang="en-US" sz="1000" dirty="0" smtClean="0"/>
              <a:t>Status </a:t>
            </a:r>
            <a:r>
              <a:rPr lang="en-US" altLang="en-US" sz="1000" dirty="0"/>
              <a:t>Screens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Terminal </a:t>
            </a:r>
          </a:p>
          <a:p>
            <a:pPr lvl="2">
              <a:lnSpc>
                <a:spcPct val="90000"/>
              </a:lnSpc>
            </a:pPr>
            <a:r>
              <a:rPr lang="en-US" altLang="en-US" sz="1000" dirty="0" smtClean="0"/>
              <a:t>Configuration Screens</a:t>
            </a:r>
          </a:p>
          <a:p>
            <a:pPr lvl="3">
              <a:lnSpc>
                <a:spcPct val="90000"/>
              </a:lnSpc>
            </a:pPr>
            <a:r>
              <a:rPr lang="en-US" altLang="en-US" sz="1000" dirty="0" smtClean="0"/>
              <a:t>including Map File upload</a:t>
            </a:r>
          </a:p>
          <a:p>
            <a:pPr lvl="2">
              <a:lnSpc>
                <a:spcPct val="90000"/>
              </a:lnSpc>
            </a:pPr>
            <a:r>
              <a:rPr lang="en-US" altLang="en-US" sz="1000" dirty="0" smtClean="0"/>
              <a:t>Status Screens</a:t>
            </a:r>
          </a:p>
          <a:p>
            <a:pPr lvl="3">
              <a:lnSpc>
                <a:spcPct val="90000"/>
              </a:lnSpc>
            </a:pPr>
            <a:r>
              <a:rPr lang="en-US" altLang="en-US" sz="1000" dirty="0" smtClean="0"/>
              <a:t>Forward Link Lock</a:t>
            </a:r>
            <a:endParaRPr lang="en-US" altLang="en-US" sz="1000" dirty="0"/>
          </a:p>
          <a:p>
            <a:pPr indent="-228600">
              <a:lnSpc>
                <a:spcPct val="90000"/>
              </a:lnSpc>
            </a:pPr>
            <a:r>
              <a:rPr lang="en-US" altLang="en-US" sz="1200" dirty="0" smtClean="0"/>
              <a:t>CLI CMD (Serial)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Control of Terminal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>
                <a:ea typeface="ヒラギノ角ゴ Pro W3"/>
              </a:rPr>
              <a:t>syslog  </a:t>
            </a:r>
            <a:r>
              <a:rPr lang="en-US" altLang="en-US" sz="1200" dirty="0" smtClean="0">
                <a:ea typeface="ヒラギノ角ゴ Pro W3"/>
              </a:rPr>
              <a:t>inspection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Precedence verification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 smtClean="0"/>
              <a:t>Validation of map files</a:t>
            </a:r>
          </a:p>
          <a:p>
            <a:pPr indent="-228600">
              <a:lnSpc>
                <a:spcPct val="90000"/>
              </a:lnSpc>
            </a:pPr>
            <a:r>
              <a:rPr lang="en-US" altLang="en-US" sz="1400" dirty="0">
                <a:ea typeface="ヒラギノ角ゴ Pro W3"/>
              </a:rPr>
              <a:t>Linux (SSH</a:t>
            </a:r>
            <a:r>
              <a:rPr lang="en-US" altLang="en-US" sz="1400" dirty="0" smtClean="0">
                <a:ea typeface="ヒラギノ角ゴ Pro W3"/>
              </a:rPr>
              <a:t>)</a:t>
            </a:r>
          </a:p>
          <a:p>
            <a:pPr lvl="1" indent="-228600">
              <a:lnSpc>
                <a:spcPct val="90000"/>
              </a:lnSpc>
            </a:pPr>
            <a:r>
              <a:rPr lang="en-US" altLang="en-US" sz="1200" dirty="0" smtClean="0">
                <a:ea typeface="ヒラギノ角ゴ Pro W3"/>
              </a:rPr>
              <a:t>Validation</a:t>
            </a:r>
          </a:p>
          <a:p>
            <a:pPr lvl="2">
              <a:lnSpc>
                <a:spcPct val="90000"/>
              </a:lnSpc>
            </a:pPr>
            <a:r>
              <a:rPr lang="en-US" altLang="en-US" sz="1000" dirty="0" err="1">
                <a:ea typeface="ヒラギノ角ゴ Pro W3"/>
              </a:rPr>
              <a:t>scp</a:t>
            </a:r>
            <a:r>
              <a:rPr lang="en-US" altLang="en-US" sz="1000" dirty="0">
                <a:ea typeface="ヒラギノ角ゴ Pro W3"/>
              </a:rPr>
              <a:t> of files</a:t>
            </a:r>
          </a:p>
          <a:p>
            <a:pPr lvl="1" indent="-228600">
              <a:lnSpc>
                <a:spcPct val="90000"/>
              </a:lnSpc>
            </a:pPr>
            <a:r>
              <a:rPr lang="en-US" altLang="en-US" sz="1200" dirty="0" smtClean="0">
                <a:ea typeface="ヒラギノ角ゴ Pro W3"/>
              </a:rPr>
              <a:t>CLI via SSH </a:t>
            </a:r>
          </a:p>
          <a:p>
            <a:pPr lvl="2">
              <a:lnSpc>
                <a:spcPct val="90000"/>
              </a:lnSpc>
            </a:pPr>
            <a:r>
              <a:rPr lang="en-US" altLang="en-US" sz="1000" dirty="0" smtClean="0">
                <a:ea typeface="ヒラギノ角ゴ Pro W3"/>
              </a:rPr>
              <a:t>Same functionality as  CLI CMD)</a:t>
            </a:r>
            <a:endParaRPr lang="en-US" altLang="en-US" sz="1000" dirty="0"/>
          </a:p>
          <a:p>
            <a:pPr indent="-228600">
              <a:lnSpc>
                <a:spcPct val="90000"/>
              </a:lnSpc>
            </a:pPr>
            <a:r>
              <a:rPr lang="en-US" altLang="en-US" sz="1200" i="1" dirty="0" smtClean="0"/>
              <a:t>SQL Query (SSH) – Future, N/A</a:t>
            </a:r>
          </a:p>
          <a:p>
            <a:pPr lvl="1">
              <a:lnSpc>
                <a:spcPct val="90000"/>
              </a:lnSpc>
            </a:pPr>
            <a:r>
              <a:rPr lang="en-US" altLang="en-US" sz="1200" i="1" dirty="0" smtClean="0"/>
              <a:t>Database </a:t>
            </a:r>
          </a:p>
          <a:p>
            <a:pPr lvl="2">
              <a:lnSpc>
                <a:spcPct val="90000"/>
              </a:lnSpc>
            </a:pPr>
            <a:r>
              <a:rPr lang="en-US" altLang="en-US" sz="1000" i="1" dirty="0" err="1" smtClean="0">
                <a:cs typeface="Arial" pitchFamily="34" charset="0"/>
              </a:rPr>
              <a:t>sqlplus</a:t>
            </a:r>
            <a:endParaRPr lang="en-US" altLang="en-US" sz="1000" i="1" dirty="0" smtClean="0">
              <a:cs typeface="Arial" pitchFamily="34" charset="0"/>
            </a:endParaRPr>
          </a:p>
          <a:p>
            <a:pPr lvl="3">
              <a:lnSpc>
                <a:spcPct val="90000"/>
              </a:lnSpc>
            </a:pPr>
            <a:r>
              <a:rPr lang="en-US" altLang="en-US" sz="1000" i="1" dirty="0" smtClean="0">
                <a:cs typeface="Arial" pitchFamily="34" charset="0"/>
              </a:rPr>
              <a:t>Scripts for Validation of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80523" y="1225795"/>
            <a:ext cx="606769" cy="461665"/>
          </a:xfrm>
          <a:prstGeom prst="rect">
            <a:avLst/>
          </a:prstGeom>
          <a:solidFill>
            <a:srgbClr val="BF95D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 b="0" dirty="0" smtClean="0">
                <a:solidFill>
                  <a:srgbClr val="000000"/>
                </a:solidFill>
              </a:rPr>
              <a:t>GUI</a:t>
            </a:r>
          </a:p>
          <a:p>
            <a:pPr eaLnBrk="0" hangingPunct="0">
              <a:defRPr/>
            </a:pPr>
            <a:r>
              <a:rPr lang="en-US" sz="1200" b="0" dirty="0" smtClean="0">
                <a:solidFill>
                  <a:srgbClr val="000000"/>
                </a:solidFill>
              </a:rPr>
              <a:t>(HTTP</a:t>
            </a:r>
            <a:r>
              <a:rPr lang="en-US" sz="12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4737" y="1226710"/>
            <a:ext cx="84266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 b="0" i="1" dirty="0" smtClean="0">
                <a:solidFill>
                  <a:srgbClr val="000000"/>
                </a:solidFill>
              </a:rPr>
              <a:t>SQL Query</a:t>
            </a:r>
            <a:endParaRPr lang="en-US" sz="1200" b="0" i="1" dirty="0">
              <a:solidFill>
                <a:srgbClr val="000000"/>
              </a:solidFill>
            </a:endParaRPr>
          </a:p>
          <a:p>
            <a:pPr eaLnBrk="0" hangingPunct="0">
              <a:defRPr/>
            </a:pPr>
            <a:r>
              <a:rPr lang="en-US" sz="1200" b="0" i="1" dirty="0">
                <a:solidFill>
                  <a:srgbClr val="000000"/>
                </a:solidFill>
              </a:rPr>
              <a:t>(SSH)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01137" y="5762358"/>
            <a:ext cx="712054" cy="461665"/>
          </a:xfrm>
          <a:prstGeom prst="rect">
            <a:avLst/>
          </a:prstGeom>
          <a:solidFill>
            <a:srgbClr val="BF95D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 b="0" dirty="0">
                <a:solidFill>
                  <a:srgbClr val="000000"/>
                </a:solidFill>
              </a:rPr>
              <a:t>CLI </a:t>
            </a:r>
            <a:r>
              <a:rPr lang="en-US" sz="1200" b="0" dirty="0" smtClean="0">
                <a:solidFill>
                  <a:srgbClr val="000000"/>
                </a:solidFill>
              </a:rPr>
              <a:t>CMD</a:t>
            </a:r>
            <a:endParaRPr lang="en-US" sz="1200" b="0" dirty="0">
              <a:solidFill>
                <a:srgbClr val="000000"/>
              </a:solidFill>
            </a:endParaRPr>
          </a:p>
          <a:p>
            <a:pPr eaLnBrk="0" hangingPunct="0">
              <a:defRPr/>
            </a:pPr>
            <a:r>
              <a:rPr lang="en-US" sz="1200" b="0" dirty="0" smtClean="0">
                <a:solidFill>
                  <a:srgbClr val="000000"/>
                </a:solidFill>
              </a:rPr>
              <a:t>(Serial)</a:t>
            </a:r>
            <a:endParaRPr lang="en-US" sz="1200" b="0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60114" y="5759828"/>
            <a:ext cx="890588" cy="466725"/>
          </a:xfrm>
          <a:prstGeom prst="rect">
            <a:avLst/>
          </a:prstGeom>
          <a:solidFill>
            <a:srgbClr val="BF95D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b="0" dirty="0" smtClean="0">
                <a:solidFill>
                  <a:srgbClr val="000000"/>
                </a:solidFill>
              </a:rPr>
              <a:t>Linux</a:t>
            </a:r>
            <a:endParaRPr lang="en-US" sz="1200" b="0" dirty="0">
              <a:solidFill>
                <a:srgbClr val="000000"/>
              </a:solidFill>
            </a:endParaRPr>
          </a:p>
          <a:p>
            <a:pPr eaLnBrk="0" hangingPunct="0">
              <a:defRPr/>
            </a:pPr>
            <a:r>
              <a:rPr lang="en-US" sz="1200" b="0" dirty="0">
                <a:solidFill>
                  <a:srgbClr val="000000"/>
                </a:solidFill>
              </a:rPr>
              <a:t>(</a:t>
            </a:r>
            <a:r>
              <a:rPr lang="en-US" sz="1200" b="0" dirty="0" smtClean="0">
                <a:solidFill>
                  <a:srgbClr val="000000"/>
                </a:solidFill>
              </a:rPr>
              <a:t>SSH)</a:t>
            </a:r>
            <a:endParaRPr lang="en-US" sz="1200" b="0" dirty="0">
              <a:solidFill>
                <a:srgbClr val="000000"/>
              </a:solidFill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61157" y="2498579"/>
            <a:ext cx="3223316" cy="25460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r" defTabSz="914400" eaLnBrk="1" hangingPunct="1">
              <a:lnSpc>
                <a:spcPct val="100000"/>
              </a:lnSpc>
            </a:pPr>
            <a:r>
              <a:rPr lang="en-US" altLang="en-US" sz="1000" dirty="0">
                <a:solidFill>
                  <a:srgbClr val="000000"/>
                </a:solidFill>
              </a:rPr>
              <a:t>Unit Under Test (UUT)</a:t>
            </a:r>
          </a:p>
        </p:txBody>
      </p:sp>
      <p:sp>
        <p:nvSpPr>
          <p:cNvPr id="22" name="Can 21"/>
          <p:cNvSpPr/>
          <p:nvPr/>
        </p:nvSpPr>
        <p:spPr>
          <a:xfrm>
            <a:off x="934007" y="4116293"/>
            <a:ext cx="731837" cy="682625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455613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455613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455613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455613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000" i="1" dirty="0" smtClean="0">
                <a:solidFill>
                  <a:srgbClr val="000000"/>
                </a:solidFill>
              </a:rPr>
              <a:t>DB</a:t>
            </a:r>
            <a:endParaRPr lang="en-US" altLang="en-US" sz="1000" i="1" dirty="0">
              <a:solidFill>
                <a:srgbClr val="000000"/>
              </a:solidFill>
            </a:endParaRPr>
          </a:p>
        </p:txBody>
      </p:sp>
      <p:sp>
        <p:nvSpPr>
          <p:cNvPr id="43020" name="Hexagon 43019"/>
          <p:cNvSpPr/>
          <p:nvPr/>
        </p:nvSpPr>
        <p:spPr>
          <a:xfrm>
            <a:off x="832752" y="2885898"/>
            <a:ext cx="934347" cy="87878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Hexagon 52"/>
          <p:cNvSpPr/>
          <p:nvPr/>
        </p:nvSpPr>
        <p:spPr>
          <a:xfrm>
            <a:off x="2311418" y="3956954"/>
            <a:ext cx="934347" cy="87878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Term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cxnSpLocks noChangeShapeType="1"/>
            <a:stCxn id="22" idx="2"/>
            <a:endCxn id="26" idx="2"/>
          </p:cNvCxnSpPr>
          <p:nvPr/>
        </p:nvCxnSpPr>
        <p:spPr bwMode="auto">
          <a:xfrm rot="10800000" flipH="1">
            <a:off x="934007" y="1688376"/>
            <a:ext cx="192064" cy="2769231"/>
          </a:xfrm>
          <a:prstGeom prst="bentConnector4">
            <a:avLst>
              <a:gd name="adj1" fmla="val -281327"/>
              <a:gd name="adj2" fmla="val 88808"/>
            </a:avLst>
          </a:prstGeom>
          <a:noFill/>
          <a:ln w="25400" algn="ctr">
            <a:solidFill>
              <a:schemeClr val="accent1"/>
            </a:solidFill>
            <a:prstDash val="dash"/>
            <a:miter lim="800000"/>
            <a:headEnd type="arrow"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12"/>
          <p:cNvCxnSpPr>
            <a:cxnSpLocks noChangeShapeType="1"/>
            <a:stCxn id="53" idx="1"/>
            <a:endCxn id="29" idx="0"/>
          </p:cNvCxnSpPr>
          <p:nvPr/>
        </p:nvCxnSpPr>
        <p:spPr bwMode="auto">
          <a:xfrm rot="5400000">
            <a:off x="2378305" y="5114593"/>
            <a:ext cx="926624" cy="368906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accent1"/>
            </a:solidFill>
            <a:miter lim="800000"/>
            <a:headEnd type="arrow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Elbow Connector 36"/>
          <p:cNvCxnSpPr>
            <a:cxnSpLocks noChangeShapeType="1"/>
            <a:stCxn id="41" idx="0"/>
            <a:endCxn id="53" idx="0"/>
          </p:cNvCxnSpPr>
          <p:nvPr/>
        </p:nvCxnSpPr>
        <p:spPr bwMode="auto">
          <a:xfrm rot="16200000" flipV="1">
            <a:off x="2793845" y="4848264"/>
            <a:ext cx="1363484" cy="459643"/>
          </a:xfrm>
          <a:prstGeom prst="bentConnector2">
            <a:avLst/>
          </a:prstGeom>
          <a:noFill/>
          <a:ln w="25400" algn="ctr">
            <a:solidFill>
              <a:schemeClr val="accent1"/>
            </a:solidFill>
            <a:miter lim="800000"/>
            <a:headEnd type="arrow"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Elbow Connector 18"/>
          <p:cNvCxnSpPr>
            <a:cxnSpLocks noChangeShapeType="1"/>
            <a:stCxn id="23" idx="2"/>
            <a:endCxn id="43020" idx="5"/>
          </p:cNvCxnSpPr>
          <p:nvPr/>
        </p:nvCxnSpPr>
        <p:spPr bwMode="auto">
          <a:xfrm rot="5400000">
            <a:off x="1216437" y="2018427"/>
            <a:ext cx="1198438" cy="536504"/>
          </a:xfrm>
          <a:prstGeom prst="bentConnector3">
            <a:avLst>
              <a:gd name="adj1" fmla="val 48266"/>
            </a:avLst>
          </a:prstGeom>
          <a:noFill/>
          <a:ln w="25400" algn="ctr">
            <a:solidFill>
              <a:schemeClr val="accent1"/>
            </a:solidFill>
            <a:miter lim="800000"/>
            <a:headEnd type="arrow"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Elbow Connector 96"/>
          <p:cNvCxnSpPr>
            <a:cxnSpLocks noChangeShapeType="1"/>
            <a:stCxn id="23" idx="2"/>
            <a:endCxn id="53" idx="4"/>
          </p:cNvCxnSpPr>
          <p:nvPr/>
        </p:nvCxnSpPr>
        <p:spPr bwMode="auto">
          <a:xfrm rot="16200000" flipH="1">
            <a:off x="1172763" y="2598604"/>
            <a:ext cx="2269494" cy="447205"/>
          </a:xfrm>
          <a:prstGeom prst="bentConnector3">
            <a:avLst>
              <a:gd name="adj1" fmla="val 84797"/>
            </a:avLst>
          </a:prstGeom>
          <a:noFill/>
          <a:ln w="25400" algn="ctr">
            <a:solidFill>
              <a:schemeClr val="accent1"/>
            </a:solidFill>
            <a:miter lim="800000"/>
            <a:headEnd type="arrow"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373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" name="Title 242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>
                <a:ea typeface="ヒラギノ角ゴ Pro W3"/>
                <a:cs typeface="ヒラギノ角ゴ Pro W3"/>
              </a:rPr>
              <a:t>Deployment Configuration</a:t>
            </a:r>
          </a:p>
        </p:txBody>
      </p:sp>
      <p:cxnSp>
        <p:nvCxnSpPr>
          <p:cNvPr id="160" name="Elbow Connector 159"/>
          <p:cNvCxnSpPr>
            <a:cxnSpLocks noChangeShapeType="1"/>
            <a:stCxn id="3281" idx="3"/>
            <a:endCxn id="3293" idx="1"/>
          </p:cNvCxnSpPr>
          <p:nvPr/>
        </p:nvCxnSpPr>
        <p:spPr bwMode="auto">
          <a:xfrm flipV="1">
            <a:off x="1617831" y="2675897"/>
            <a:ext cx="538723" cy="216907"/>
          </a:xfrm>
          <a:prstGeom prst="bentConnector2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Elbow Connector 160"/>
          <p:cNvCxnSpPr>
            <a:cxnSpLocks noChangeShapeType="1"/>
            <a:stCxn id="3283" idx="3"/>
            <a:endCxn id="3293" idx="1"/>
          </p:cNvCxnSpPr>
          <p:nvPr/>
        </p:nvCxnSpPr>
        <p:spPr bwMode="auto">
          <a:xfrm flipV="1">
            <a:off x="1595631" y="2675897"/>
            <a:ext cx="560923" cy="992213"/>
          </a:xfrm>
          <a:prstGeom prst="bentConnector2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Elbow Connector 161"/>
          <p:cNvCxnSpPr>
            <a:cxnSpLocks noChangeShapeType="1"/>
            <a:stCxn id="3293" idx="2"/>
            <a:endCxn id="201" idx="2"/>
          </p:cNvCxnSpPr>
          <p:nvPr/>
        </p:nvCxnSpPr>
        <p:spPr bwMode="auto">
          <a:xfrm flipV="1">
            <a:off x="2556401" y="1686391"/>
            <a:ext cx="1192753" cy="690900"/>
          </a:xfrm>
          <a:prstGeom prst="bentConnector2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Elbow Connector 162"/>
          <p:cNvCxnSpPr>
            <a:cxnSpLocks noChangeShapeType="1"/>
            <a:stCxn id="172" idx="2"/>
            <a:endCxn id="117" idx="0"/>
          </p:cNvCxnSpPr>
          <p:nvPr/>
        </p:nvCxnSpPr>
        <p:spPr bwMode="auto">
          <a:xfrm rot="5400000">
            <a:off x="3514655" y="3144736"/>
            <a:ext cx="653049" cy="1742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229" name="Object 1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423251"/>
              </p:ext>
            </p:extLst>
          </p:nvPr>
        </p:nvGraphicFramePr>
        <p:xfrm>
          <a:off x="7617311" y="1246812"/>
          <a:ext cx="4619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6" name="Visio" r:id="rId3" imgW="521862" imgH="521862" progId="">
                  <p:embed/>
                </p:oleObj>
              </mc:Choice>
              <mc:Fallback>
                <p:oleObj name="Visio" r:id="rId3" imgW="521862" imgH="521862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7311" y="1246812"/>
                        <a:ext cx="4619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749154" y="2458344"/>
            <a:ext cx="704106" cy="360740"/>
            <a:chOff x="2777441" y="2675897"/>
            <a:chExt cx="704106" cy="360740"/>
          </a:xfrm>
        </p:grpSpPr>
        <p:sp>
          <p:nvSpPr>
            <p:cNvPr id="169" name="Rectangle 168"/>
            <p:cNvSpPr/>
            <p:nvPr/>
          </p:nvSpPr>
          <p:spPr bwMode="auto">
            <a:xfrm>
              <a:off x="3325161" y="2970702"/>
              <a:ext cx="80262" cy="65935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lnSpc>
                  <a:spcPts val="4100"/>
                </a:lnSpc>
                <a:defRPr/>
              </a:pPr>
              <a:endParaRPr lang="en-US" sz="3600" b="0"/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3160176" y="2970702"/>
              <a:ext cx="80262" cy="65935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lnSpc>
                  <a:spcPts val="4100"/>
                </a:lnSpc>
                <a:defRPr/>
              </a:pPr>
              <a:endParaRPr lang="en-US" sz="3600" b="0"/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995191" y="2971435"/>
              <a:ext cx="80262" cy="64469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lnSpc>
                  <a:spcPts val="4100"/>
                </a:lnSpc>
                <a:defRPr/>
              </a:pPr>
              <a:endParaRPr lang="en-US" sz="3600" b="0"/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830206" y="2970702"/>
              <a:ext cx="80262" cy="65934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lnSpc>
                  <a:spcPts val="4100"/>
                </a:lnSpc>
                <a:defRPr/>
              </a:pPr>
              <a:endParaRPr lang="en-US" sz="3600" b="0"/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777441" y="2675897"/>
              <a:ext cx="704106" cy="286374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08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dirty="0" smtClean="0"/>
                <a:t>S4 Catalyst</a:t>
              </a:r>
              <a:endParaRPr lang="en-US" sz="900" b="0" dirty="0"/>
            </a:p>
          </p:txBody>
        </p:sp>
      </p:grpSp>
      <p:sp>
        <p:nvSpPr>
          <p:cNvPr id="3278" name="Text Box 206"/>
          <p:cNvSpPr txBox="1">
            <a:spLocks noChangeArrowheads="1"/>
          </p:cNvSpPr>
          <p:nvPr/>
        </p:nvSpPr>
        <p:spPr bwMode="auto">
          <a:xfrm>
            <a:off x="7249279" y="1748462"/>
            <a:ext cx="1225015" cy="46166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dirty="0" err="1" smtClean="0">
                <a:solidFill>
                  <a:srgbClr val="000000"/>
                </a:solidFill>
              </a:rPr>
              <a:t>NetInstall</a:t>
            </a:r>
            <a:r>
              <a:rPr lang="en-US" altLang="en-US" sz="800" b="1" dirty="0" smtClean="0">
                <a:solidFill>
                  <a:srgbClr val="000000"/>
                </a:solidFill>
              </a:rPr>
              <a:t>-open </a:t>
            </a:r>
            <a:r>
              <a:rPr lang="en-US" altLang="en-US" sz="800" b="1" dirty="0" err="1" smtClean="0">
                <a:solidFill>
                  <a:srgbClr val="000000"/>
                </a:solidFill>
              </a:rPr>
              <a:t>SuSE</a:t>
            </a:r>
            <a:endParaRPr lang="en-US" altLang="en-US" sz="800" b="1" dirty="0">
              <a:solidFill>
                <a:srgbClr val="000000"/>
              </a:solidFill>
            </a:endParaRPr>
          </a:p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dirty="0" smtClean="0">
                <a:solidFill>
                  <a:schemeClr val="tx1"/>
                </a:solidFill>
              </a:rPr>
              <a:t>192.168.136.41</a:t>
            </a:r>
            <a:endParaRPr lang="en-US" altLang="en-US" sz="800" b="1" dirty="0">
              <a:solidFill>
                <a:schemeClr val="tx1"/>
              </a:solidFill>
            </a:endParaRPr>
          </a:p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dirty="0">
                <a:solidFill>
                  <a:schemeClr val="tx1"/>
                </a:solidFill>
              </a:rPr>
              <a:t>(</a:t>
            </a:r>
            <a:r>
              <a:rPr lang="en-US" altLang="en-US" sz="800" b="1" dirty="0" err="1" smtClean="0">
                <a:solidFill>
                  <a:schemeClr val="tx1"/>
                </a:solidFill>
              </a:rPr>
              <a:t>u:root</a:t>
            </a:r>
            <a:r>
              <a:rPr lang="en-US" altLang="en-US" sz="800" b="1" dirty="0" smtClean="0">
                <a:solidFill>
                  <a:schemeClr val="tx1"/>
                </a:solidFill>
              </a:rPr>
              <a:t>/</a:t>
            </a:r>
            <a:r>
              <a:rPr lang="en-US" altLang="en-US" sz="800" b="1" dirty="0" err="1" smtClean="0">
                <a:solidFill>
                  <a:schemeClr val="tx1"/>
                </a:solidFill>
              </a:rPr>
              <a:t>p:viasat</a:t>
            </a:r>
            <a:r>
              <a:rPr lang="en-US" altLang="en-US" sz="800" b="1" dirty="0" smtClean="0">
                <a:solidFill>
                  <a:schemeClr val="tx1"/>
                </a:solidFill>
              </a:rPr>
              <a:t>)</a:t>
            </a:r>
            <a:endParaRPr lang="en-US" altLang="en-US" sz="800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2659864" y="3472132"/>
            <a:ext cx="2360888" cy="1899482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 anchorCtr="1"/>
          <a:lstStyle/>
          <a:p>
            <a:pPr eaLnBrk="0" hangingPunct="0">
              <a:defRPr/>
            </a:pPr>
            <a:r>
              <a:rPr lang="en-US" sz="800" b="0" dirty="0" smtClean="0"/>
              <a:t>Map Test Appliance – </a:t>
            </a:r>
            <a:r>
              <a:rPr lang="en-US" sz="800" b="0" dirty="0" err="1" smtClean="0"/>
              <a:t>Supermicro</a:t>
            </a:r>
            <a:r>
              <a:rPr lang="en-US" sz="800" b="0" dirty="0" smtClean="0"/>
              <a:t> Blade #2</a:t>
            </a:r>
            <a:endParaRPr lang="en-US" sz="800" b="0" dirty="0"/>
          </a:p>
        </p:txBody>
      </p:sp>
      <p:sp>
        <p:nvSpPr>
          <p:cNvPr id="118" name="Rectangle 117"/>
          <p:cNvSpPr/>
          <p:nvPr/>
        </p:nvSpPr>
        <p:spPr bwMode="auto">
          <a:xfrm>
            <a:off x="4127838" y="4103698"/>
            <a:ext cx="784702" cy="26965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EMS (</a:t>
            </a:r>
            <a:r>
              <a:rPr lang="en-US" sz="800" dirty="0" err="1" smtClean="0">
                <a:solidFill>
                  <a:schemeClr val="bg1"/>
                </a:solidFill>
              </a:rPr>
              <a:t>SuSE</a:t>
            </a:r>
            <a:r>
              <a:rPr lang="en-US" sz="800" dirty="0" smtClean="0">
                <a:solidFill>
                  <a:schemeClr val="bg1"/>
                </a:solidFill>
              </a:rPr>
              <a:t>) Virtual M-2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75" name="Text Box 203"/>
          <p:cNvSpPr txBox="1">
            <a:spLocks noChangeArrowheads="1"/>
          </p:cNvSpPr>
          <p:nvPr/>
        </p:nvSpPr>
        <p:spPr bwMode="auto">
          <a:xfrm>
            <a:off x="2740387" y="3256688"/>
            <a:ext cx="118101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i="1" dirty="0" smtClean="0">
                <a:solidFill>
                  <a:schemeClr val="tx1"/>
                </a:solidFill>
              </a:rPr>
              <a:t>192.168.136.82</a:t>
            </a:r>
          </a:p>
        </p:txBody>
      </p:sp>
      <p:sp>
        <p:nvSpPr>
          <p:cNvPr id="3276" name="Text Box 204"/>
          <p:cNvSpPr txBox="1">
            <a:spLocks noChangeArrowheads="1"/>
          </p:cNvSpPr>
          <p:nvPr/>
        </p:nvSpPr>
        <p:spPr bwMode="auto">
          <a:xfrm>
            <a:off x="2605306" y="5469129"/>
            <a:ext cx="274803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800" b="1" dirty="0" smtClean="0">
                <a:solidFill>
                  <a:schemeClr val="tx1"/>
                </a:solidFill>
              </a:rPr>
              <a:t>192.168.136.92	192.168.142.5    (VLAN-142)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800" b="1" dirty="0" smtClean="0">
                <a:solidFill>
                  <a:schemeClr val="tx1"/>
                </a:solidFill>
              </a:rPr>
              <a:t>192.168.136.142 	192.168.142.8    (VLAN-142)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800" b="1" dirty="0">
                <a:solidFill>
                  <a:schemeClr val="tx1"/>
                </a:solidFill>
              </a:rPr>
              <a:t>	</a:t>
            </a:r>
            <a:r>
              <a:rPr lang="en-US" altLang="en-US" sz="800" b="1" dirty="0" smtClean="0">
                <a:solidFill>
                  <a:schemeClr val="tx1"/>
                </a:solidFill>
              </a:rPr>
              <a:t>192.168.142.18  (VLAN-142)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800" b="1" dirty="0" smtClean="0">
                <a:solidFill>
                  <a:schemeClr val="tx1"/>
                </a:solidFill>
              </a:rPr>
              <a:t>(</a:t>
            </a:r>
            <a:r>
              <a:rPr lang="en-US" altLang="en-US" sz="800" b="1" dirty="0" err="1" smtClean="0">
                <a:solidFill>
                  <a:schemeClr val="tx1"/>
                </a:solidFill>
              </a:rPr>
              <a:t>u:arclight</a:t>
            </a:r>
            <a:r>
              <a:rPr lang="en-US" altLang="en-US" sz="800" b="1" dirty="0">
                <a:solidFill>
                  <a:schemeClr val="tx1"/>
                </a:solidFill>
              </a:rPr>
              <a:t> </a:t>
            </a:r>
            <a:r>
              <a:rPr lang="en-US" altLang="en-US" sz="800" b="1" dirty="0" smtClean="0">
                <a:solidFill>
                  <a:schemeClr val="tx1"/>
                </a:solidFill>
              </a:rPr>
              <a:t>| u:root / p:Viasat123 | p:viasat | p:Coolsys1)</a:t>
            </a:r>
            <a:endParaRPr lang="en-US" alt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3228" name="Object 1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440471"/>
              </p:ext>
            </p:extLst>
          </p:nvPr>
        </p:nvGraphicFramePr>
        <p:xfrm>
          <a:off x="966956" y="2287606"/>
          <a:ext cx="4619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" name="VISIO" r:id="rId5" imgW="521862" imgH="521862" progId="">
                  <p:embed/>
                </p:oleObj>
              </mc:Choice>
              <mc:Fallback>
                <p:oleObj name="VISIO" r:id="rId5" imgW="521862" imgH="521862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956" y="2287606"/>
                        <a:ext cx="46196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" name="Text Box 209"/>
          <p:cNvSpPr txBox="1">
            <a:spLocks noChangeArrowheads="1"/>
          </p:cNvSpPr>
          <p:nvPr/>
        </p:nvSpPr>
        <p:spPr bwMode="auto">
          <a:xfrm>
            <a:off x="778044" y="2785648"/>
            <a:ext cx="839787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0" dirty="0">
                <a:solidFill>
                  <a:srgbClr val="000000"/>
                </a:solidFill>
              </a:rPr>
              <a:t>&lt;</a:t>
            </a:r>
            <a:r>
              <a:rPr lang="en-US" altLang="en-US" sz="800" b="0" dirty="0" err="1">
                <a:solidFill>
                  <a:srgbClr val="000000"/>
                </a:solidFill>
              </a:rPr>
              <a:t>testerA</a:t>
            </a:r>
            <a:r>
              <a:rPr lang="en-US" altLang="en-US" sz="800" b="0" dirty="0">
                <a:solidFill>
                  <a:srgbClr val="000000"/>
                </a:solidFill>
              </a:rPr>
              <a:t>&gt;-</a:t>
            </a:r>
            <a:r>
              <a:rPr lang="en-US" altLang="en-US" sz="800" b="0" dirty="0" err="1">
                <a:solidFill>
                  <a:srgbClr val="000000"/>
                </a:solidFill>
              </a:rPr>
              <a:t>wxp</a:t>
            </a:r>
            <a:endParaRPr lang="en-US" altLang="en-US" sz="800" b="0" dirty="0">
              <a:solidFill>
                <a:srgbClr val="000000"/>
              </a:solidFill>
            </a:endParaRPr>
          </a:p>
        </p:txBody>
      </p:sp>
      <p:graphicFrame>
        <p:nvGraphicFramePr>
          <p:cNvPr id="3227" name="Object 1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735837"/>
              </p:ext>
            </p:extLst>
          </p:nvPr>
        </p:nvGraphicFramePr>
        <p:xfrm>
          <a:off x="966162" y="3103248"/>
          <a:ext cx="463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" name="VISIO" r:id="rId6" imgW="521862" imgH="521862" progId="">
                  <p:embed/>
                </p:oleObj>
              </mc:Choice>
              <mc:Fallback>
                <p:oleObj name="VISIO" r:id="rId6" imgW="521862" imgH="521862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162" y="3103248"/>
                        <a:ext cx="4635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3" name="Rectangle 211"/>
          <p:cNvSpPr>
            <a:spLocks noChangeArrowheads="1"/>
          </p:cNvSpPr>
          <p:nvPr/>
        </p:nvSpPr>
        <p:spPr bwMode="auto">
          <a:xfrm>
            <a:off x="755844" y="3560953"/>
            <a:ext cx="839787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0" dirty="0">
                <a:solidFill>
                  <a:srgbClr val="000000"/>
                </a:solidFill>
              </a:rPr>
              <a:t>&lt;</a:t>
            </a:r>
            <a:r>
              <a:rPr lang="en-US" altLang="en-US" sz="800" b="0" dirty="0" err="1">
                <a:solidFill>
                  <a:srgbClr val="000000"/>
                </a:solidFill>
              </a:rPr>
              <a:t>testerB</a:t>
            </a:r>
            <a:r>
              <a:rPr lang="en-US" altLang="en-US" sz="800" b="0" dirty="0">
                <a:solidFill>
                  <a:srgbClr val="000000"/>
                </a:solidFill>
              </a:rPr>
              <a:t>&gt;-</a:t>
            </a:r>
            <a:r>
              <a:rPr lang="en-US" altLang="en-US" sz="800" b="0" dirty="0" err="1">
                <a:solidFill>
                  <a:srgbClr val="000000"/>
                </a:solidFill>
              </a:rPr>
              <a:t>wxp</a:t>
            </a:r>
            <a:endParaRPr lang="en-US" altLang="en-US" sz="800" b="0" dirty="0">
              <a:solidFill>
                <a:srgbClr val="000000"/>
              </a:solidFill>
            </a:endParaRPr>
          </a:p>
        </p:txBody>
      </p:sp>
      <p:sp>
        <p:nvSpPr>
          <p:cNvPr id="187" name="Can 186"/>
          <p:cNvSpPr/>
          <p:nvPr/>
        </p:nvSpPr>
        <p:spPr>
          <a:xfrm>
            <a:off x="1004262" y="1612026"/>
            <a:ext cx="425450" cy="46196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3286" name="Text Box 214"/>
          <p:cNvSpPr txBox="1">
            <a:spLocks noChangeArrowheads="1"/>
          </p:cNvSpPr>
          <p:nvPr/>
        </p:nvSpPr>
        <p:spPr bwMode="auto">
          <a:xfrm>
            <a:off x="760581" y="1194835"/>
            <a:ext cx="9128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>
              <a:lnSpc>
                <a:spcPct val="100000"/>
              </a:lnSpc>
            </a:pPr>
            <a:r>
              <a:rPr lang="en-US" altLang="en-US" sz="800" b="0" dirty="0">
                <a:solidFill>
                  <a:srgbClr val="000000"/>
                </a:solidFill>
              </a:rPr>
              <a:t>Perforce, Share-point, …</a:t>
            </a:r>
            <a:endParaRPr lang="en-US" altLang="en-US" sz="800" dirty="0">
              <a:solidFill>
                <a:srgbClr val="000000"/>
              </a:solidFill>
            </a:endParaRPr>
          </a:p>
        </p:txBody>
      </p:sp>
      <p:cxnSp>
        <p:nvCxnSpPr>
          <p:cNvPr id="2" name="Elbow Connector 159"/>
          <p:cNvCxnSpPr>
            <a:cxnSpLocks noChangeShapeType="1"/>
            <a:stCxn id="187" idx="4"/>
            <a:endCxn id="3293" idx="3"/>
          </p:cNvCxnSpPr>
          <p:nvPr/>
        </p:nvCxnSpPr>
        <p:spPr bwMode="auto">
          <a:xfrm>
            <a:off x="1429712" y="1843007"/>
            <a:ext cx="726842" cy="269259"/>
          </a:xfrm>
          <a:prstGeom prst="bentConnector2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93" name="AutoShape 221"/>
          <p:cNvSpPr>
            <a:spLocks noChangeArrowheads="1"/>
          </p:cNvSpPr>
          <p:nvPr/>
        </p:nvSpPr>
        <p:spPr bwMode="auto">
          <a:xfrm>
            <a:off x="1756038" y="2078047"/>
            <a:ext cx="801031" cy="598487"/>
          </a:xfrm>
          <a:prstGeom prst="cloudCallout">
            <a:avLst>
              <a:gd name="adj1" fmla="val -11116"/>
              <a:gd name="adj2" fmla="val 19231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Corp</a:t>
            </a:r>
          </a:p>
          <a:p>
            <a:pPr algn="ctr" defTabSz="914400" eaLnBrk="1" hangingPunct="1">
              <a:lnSpc>
                <a:spcPct val="10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 </a:t>
            </a:r>
            <a:r>
              <a:rPr lang="en-US" altLang="en-US" sz="900" dirty="0">
                <a:solidFill>
                  <a:schemeClr val="bg1"/>
                </a:solidFill>
              </a:rPr>
              <a:t>LAN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2742652" y="4101004"/>
            <a:ext cx="758283" cy="27467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Auto(</a:t>
            </a:r>
            <a:r>
              <a:rPr lang="en-US" sz="800" dirty="0" err="1" smtClean="0">
                <a:solidFill>
                  <a:schemeClr val="bg1"/>
                </a:solidFill>
              </a:rPr>
              <a:t>RedHat</a:t>
            </a:r>
            <a:r>
              <a:rPr lang="en-US" sz="800" dirty="0" smtClean="0">
                <a:solidFill>
                  <a:schemeClr val="bg1"/>
                </a:solidFill>
              </a:rPr>
              <a:t>) </a:t>
            </a:r>
            <a:r>
              <a:rPr lang="en-US" sz="800" dirty="0">
                <a:solidFill>
                  <a:schemeClr val="bg1"/>
                </a:solidFill>
              </a:rPr>
              <a:t>Virtual </a:t>
            </a:r>
            <a:r>
              <a:rPr lang="en-US" sz="800" dirty="0" smtClean="0">
                <a:solidFill>
                  <a:schemeClr val="bg1"/>
                </a:solidFill>
              </a:rPr>
              <a:t>M-5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4151014" y="4837840"/>
            <a:ext cx="778034" cy="27467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IPE (</a:t>
            </a:r>
            <a:r>
              <a:rPr lang="en-US" sz="800" dirty="0" err="1" smtClean="0">
                <a:solidFill>
                  <a:schemeClr val="bg1"/>
                </a:solidFill>
              </a:rPr>
              <a:t>SuSeE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>
                <a:solidFill>
                  <a:schemeClr val="bg1"/>
                </a:solidFill>
              </a:rPr>
              <a:t>Virtual </a:t>
            </a:r>
            <a:r>
              <a:rPr lang="en-US" sz="800" dirty="0" smtClean="0">
                <a:solidFill>
                  <a:schemeClr val="bg1"/>
                </a:solidFill>
              </a:rPr>
              <a:t>M-4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4127838" y="4469519"/>
            <a:ext cx="784702" cy="27467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800" dirty="0" err="1" smtClean="0">
                <a:solidFill>
                  <a:schemeClr val="bg1"/>
                </a:solidFill>
              </a:rPr>
              <a:t>RtNMS</a:t>
            </a:r>
            <a:r>
              <a:rPr lang="en-US" sz="800" dirty="0" smtClean="0">
                <a:solidFill>
                  <a:schemeClr val="bg1"/>
                </a:solidFill>
              </a:rPr>
              <a:t>(</a:t>
            </a:r>
            <a:r>
              <a:rPr lang="en-US" sz="800" dirty="0" err="1" smtClean="0">
                <a:solidFill>
                  <a:schemeClr val="bg1"/>
                </a:solidFill>
              </a:rPr>
              <a:t>SuSE</a:t>
            </a:r>
            <a:r>
              <a:rPr lang="en-US" sz="800" dirty="0" smtClean="0">
                <a:solidFill>
                  <a:schemeClr val="bg1"/>
                </a:solidFill>
              </a:rPr>
              <a:t>) </a:t>
            </a:r>
            <a:r>
              <a:rPr lang="en-US" sz="800" dirty="0">
                <a:solidFill>
                  <a:schemeClr val="bg1"/>
                </a:solidFill>
              </a:rPr>
              <a:t>Virtual </a:t>
            </a:r>
            <a:r>
              <a:rPr lang="en-US" sz="800" dirty="0" smtClean="0">
                <a:solidFill>
                  <a:schemeClr val="bg1"/>
                </a:solidFill>
              </a:rPr>
              <a:t>M-3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743913" y="4461538"/>
            <a:ext cx="757022" cy="26812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NMS (</a:t>
            </a:r>
            <a:r>
              <a:rPr lang="en-US" sz="800" dirty="0" err="1" smtClean="0">
                <a:solidFill>
                  <a:schemeClr val="bg1"/>
                </a:solidFill>
              </a:rPr>
              <a:t>SuSe</a:t>
            </a:r>
            <a:r>
              <a:rPr lang="en-US" sz="800" dirty="0">
                <a:solidFill>
                  <a:schemeClr val="bg1"/>
                </a:solidFill>
              </a:rPr>
              <a:t>) Virtual </a:t>
            </a:r>
            <a:r>
              <a:rPr lang="en-US" sz="800" dirty="0" smtClean="0">
                <a:solidFill>
                  <a:schemeClr val="bg1"/>
                </a:solidFill>
              </a:rPr>
              <a:t>M-1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2" name="Text Box 208"/>
          <p:cNvSpPr txBox="1">
            <a:spLocks noChangeArrowheads="1"/>
          </p:cNvSpPr>
          <p:nvPr/>
        </p:nvSpPr>
        <p:spPr bwMode="auto">
          <a:xfrm>
            <a:off x="248936" y="4831611"/>
            <a:ext cx="2189464" cy="132343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defTabSz="914400" eaLnBrk="1" hangingPunct="1">
              <a:lnSpc>
                <a:spcPct val="100000"/>
              </a:lnSpc>
            </a:pPr>
            <a:r>
              <a:rPr lang="en-US" altLang="en-US" sz="800" b="1" u="sng" dirty="0" smtClean="0">
                <a:solidFill>
                  <a:schemeClr val="tx1"/>
                </a:solidFill>
              </a:rPr>
              <a:t>Configuration Notes:</a:t>
            </a:r>
            <a:endParaRPr lang="en-US" altLang="en-US" sz="800" b="1" dirty="0" smtClean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800" b="1" dirty="0" smtClean="0">
                <a:solidFill>
                  <a:schemeClr val="tx1"/>
                </a:solidFill>
              </a:rPr>
              <a:t>/</a:t>
            </a:r>
            <a:r>
              <a:rPr lang="en-US" altLang="en-US" sz="800" b="1" dirty="0" err="1" smtClean="0">
                <a:solidFill>
                  <a:schemeClr val="tx1"/>
                </a:solidFill>
              </a:rPr>
              <a:t>etc</a:t>
            </a:r>
            <a:r>
              <a:rPr lang="en-US" altLang="en-US" sz="800" b="1" dirty="0" smtClean="0">
                <a:solidFill>
                  <a:schemeClr val="tx1"/>
                </a:solidFill>
              </a:rPr>
              <a:t>/</a:t>
            </a:r>
            <a:r>
              <a:rPr lang="en-US" altLang="en-US" sz="800" b="1" dirty="0" err="1" smtClean="0">
                <a:solidFill>
                  <a:schemeClr val="tx1"/>
                </a:solidFill>
              </a:rPr>
              <a:t>sysconfig</a:t>
            </a:r>
            <a:r>
              <a:rPr lang="en-US" altLang="en-US" sz="800" b="1" dirty="0" smtClean="0">
                <a:solidFill>
                  <a:schemeClr val="tx1"/>
                </a:solidFill>
              </a:rPr>
              <a:t>/network</a:t>
            </a:r>
          </a:p>
          <a:p>
            <a:pPr marL="171450" indent="-1714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800" b="1" dirty="0" smtClean="0">
                <a:solidFill>
                  <a:schemeClr val="tx1"/>
                </a:solidFill>
              </a:rPr>
              <a:t>./routes: route add default </a:t>
            </a:r>
            <a:r>
              <a:rPr lang="en-US" altLang="en-US" sz="800" b="1" dirty="0" err="1" smtClean="0">
                <a:solidFill>
                  <a:schemeClr val="tx1"/>
                </a:solidFill>
              </a:rPr>
              <a:t>gw</a:t>
            </a:r>
            <a:r>
              <a:rPr lang="en-US" altLang="en-US" sz="800" b="1" dirty="0" smtClean="0">
                <a:solidFill>
                  <a:schemeClr val="tx1"/>
                </a:solidFill>
              </a:rPr>
              <a:t> 192.168.142.1 eth0</a:t>
            </a:r>
          </a:p>
          <a:p>
            <a:pPr marL="171450" indent="-1714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800" b="1" dirty="0" smtClean="0">
                <a:solidFill>
                  <a:schemeClr val="tx1"/>
                </a:solidFill>
              </a:rPr>
              <a:t>./ifcfg-eth0</a:t>
            </a:r>
          </a:p>
          <a:p>
            <a:pPr marL="171450" indent="-1714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800" b="1" dirty="0" smtClean="0">
                <a:solidFill>
                  <a:schemeClr val="tx1"/>
                </a:solidFill>
              </a:rPr>
              <a:t>/</a:t>
            </a:r>
            <a:r>
              <a:rPr lang="en-US" altLang="en-US" sz="800" b="1" dirty="0" err="1" smtClean="0">
                <a:solidFill>
                  <a:schemeClr val="tx1"/>
                </a:solidFill>
              </a:rPr>
              <a:t>etc</a:t>
            </a:r>
            <a:r>
              <a:rPr lang="en-US" altLang="en-US" sz="800" b="1" dirty="0" smtClean="0">
                <a:solidFill>
                  <a:schemeClr val="tx1"/>
                </a:solidFill>
              </a:rPr>
              <a:t>/</a:t>
            </a:r>
            <a:r>
              <a:rPr lang="en-US" altLang="en-US" sz="800" b="1" dirty="0" err="1" smtClean="0">
                <a:solidFill>
                  <a:schemeClr val="tx1"/>
                </a:solidFill>
              </a:rPr>
              <a:t>udev</a:t>
            </a:r>
            <a:r>
              <a:rPr lang="en-US" altLang="en-US" sz="800" b="1" dirty="0" smtClean="0">
                <a:solidFill>
                  <a:schemeClr val="tx1"/>
                </a:solidFill>
              </a:rPr>
              <a:t>/</a:t>
            </a:r>
            <a:r>
              <a:rPr lang="en-US" altLang="en-US" sz="800" b="1" dirty="0" err="1" smtClean="0">
                <a:solidFill>
                  <a:schemeClr val="tx1"/>
                </a:solidFill>
              </a:rPr>
              <a:t>rules.d</a:t>
            </a:r>
            <a:r>
              <a:rPr lang="en-US" altLang="en-US" sz="800" b="1" dirty="0" smtClean="0">
                <a:solidFill>
                  <a:schemeClr val="tx1"/>
                </a:solidFill>
              </a:rPr>
              <a:t>/70-persistent-net.rules: (force eth0)</a:t>
            </a:r>
          </a:p>
          <a:p>
            <a:pPr marL="171450" indent="-1714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800" b="1" dirty="0" smtClean="0">
                <a:solidFill>
                  <a:schemeClr val="tx1"/>
                </a:solidFill>
              </a:rPr>
              <a:t>S4 – Trunk Port (V2, V142, V8xx)</a:t>
            </a:r>
          </a:p>
          <a:p>
            <a:pPr marL="171450" indent="-1714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800" b="1" dirty="0" smtClean="0">
                <a:solidFill>
                  <a:schemeClr val="tx1"/>
                </a:solidFill>
              </a:rPr>
              <a:t>PBR – Tag Subnet 142.x as VLAN 142</a:t>
            </a:r>
          </a:p>
          <a:p>
            <a:pPr marL="171450" indent="-1714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800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5143175" y="3378167"/>
            <a:ext cx="876300" cy="37306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EFLM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7744488" y="4649199"/>
            <a:ext cx="876300" cy="37306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VMBR1520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52" name="Elbow Connector 151"/>
          <p:cNvCxnSpPr>
            <a:cxnSpLocks noChangeShapeType="1"/>
            <a:stCxn id="189" idx="2"/>
            <a:endCxn id="198" idx="0"/>
          </p:cNvCxnSpPr>
          <p:nvPr/>
        </p:nvCxnSpPr>
        <p:spPr bwMode="auto">
          <a:xfrm rot="16200000" flipH="1">
            <a:off x="5716653" y="708070"/>
            <a:ext cx="1393199" cy="3348376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Elbow Connector 163"/>
          <p:cNvCxnSpPr>
            <a:cxnSpLocks noChangeShapeType="1"/>
            <a:stCxn id="170" idx="2"/>
            <a:endCxn id="127" idx="0"/>
          </p:cNvCxnSpPr>
          <p:nvPr/>
        </p:nvCxnSpPr>
        <p:spPr bwMode="auto">
          <a:xfrm rot="16200000" flipH="1">
            <a:off x="4597131" y="2393972"/>
            <a:ext cx="559083" cy="140930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Elbow Connector 174"/>
          <p:cNvCxnSpPr>
            <a:stCxn id="74" idx="2"/>
            <a:endCxn id="128" idx="1"/>
          </p:cNvCxnSpPr>
          <p:nvPr/>
        </p:nvCxnSpPr>
        <p:spPr>
          <a:xfrm rot="16200000" flipH="1">
            <a:off x="7171519" y="4262761"/>
            <a:ext cx="392801" cy="75313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 Box 207"/>
          <p:cNvSpPr txBox="1">
            <a:spLocks noChangeArrowheads="1"/>
          </p:cNvSpPr>
          <p:nvPr/>
        </p:nvSpPr>
        <p:spPr bwMode="auto">
          <a:xfrm>
            <a:off x="5781478" y="4546736"/>
            <a:ext cx="782587" cy="46166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i="1" dirty="0" smtClean="0">
                <a:solidFill>
                  <a:srgbClr val="FF0000"/>
                </a:solidFill>
              </a:rPr>
              <a:t>IF-SMA-RG6</a:t>
            </a:r>
          </a:p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i="1" dirty="0" smtClean="0">
                <a:solidFill>
                  <a:srgbClr val="FF0000"/>
                </a:solidFill>
              </a:rPr>
              <a:t>EFLM-</a:t>
            </a:r>
            <a:r>
              <a:rPr lang="en-US" altLang="en-US" sz="800" b="1" i="1" dirty="0" err="1" smtClean="0">
                <a:solidFill>
                  <a:srgbClr val="FF0000"/>
                </a:solidFill>
              </a:rPr>
              <a:t>Tx</a:t>
            </a:r>
            <a:endParaRPr lang="en-US" altLang="en-US" sz="800" b="1" i="1" dirty="0" smtClean="0">
              <a:solidFill>
                <a:srgbClr val="FF0000"/>
              </a:solidFill>
            </a:endParaRPr>
          </a:p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i="1" dirty="0" smtClean="0">
                <a:solidFill>
                  <a:srgbClr val="FF0000"/>
                </a:solidFill>
              </a:rPr>
              <a:t>VMBR-Rx</a:t>
            </a:r>
            <a:endParaRPr lang="en-US" altLang="en-US" sz="800" b="1" i="1" dirty="0">
              <a:solidFill>
                <a:srgbClr val="FF0000"/>
              </a:solidFill>
            </a:endParaRPr>
          </a:p>
        </p:txBody>
      </p:sp>
      <p:sp>
        <p:nvSpPr>
          <p:cNvPr id="186" name="Text Box 207"/>
          <p:cNvSpPr txBox="1">
            <a:spLocks noChangeArrowheads="1"/>
          </p:cNvSpPr>
          <p:nvPr/>
        </p:nvSpPr>
        <p:spPr bwMode="auto">
          <a:xfrm>
            <a:off x="5687061" y="2892804"/>
            <a:ext cx="126669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dirty="0" smtClean="0">
                <a:solidFill>
                  <a:schemeClr val="tx1"/>
                </a:solidFill>
              </a:rPr>
              <a:t>192.168.142.58</a:t>
            </a:r>
          </a:p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dirty="0" smtClean="0">
                <a:solidFill>
                  <a:schemeClr val="tx1"/>
                </a:solidFill>
              </a:rPr>
              <a:t>(VLAN-142)</a:t>
            </a:r>
          </a:p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dirty="0" smtClean="0">
                <a:solidFill>
                  <a:schemeClr val="tx1"/>
                </a:solidFill>
              </a:rPr>
              <a:t>(</a:t>
            </a:r>
            <a:r>
              <a:rPr lang="en-US" altLang="en-US" sz="800" b="1" dirty="0" err="1" smtClean="0">
                <a:solidFill>
                  <a:schemeClr val="tx1"/>
                </a:solidFill>
              </a:rPr>
              <a:t>u:root</a:t>
            </a:r>
            <a:r>
              <a:rPr lang="en-US" altLang="en-US" sz="800" b="1" dirty="0" smtClean="0">
                <a:solidFill>
                  <a:schemeClr val="tx1"/>
                </a:solidFill>
              </a:rPr>
              <a:t>/p:1204_@vsat)</a:t>
            </a:r>
            <a:endParaRPr lang="en-US" altLang="en-US" sz="800" b="1" dirty="0">
              <a:solidFill>
                <a:schemeClr val="tx1"/>
              </a:solidFill>
            </a:endParaRPr>
          </a:p>
        </p:txBody>
      </p:sp>
      <p:sp>
        <p:nvSpPr>
          <p:cNvPr id="188" name="Text Box 207"/>
          <p:cNvSpPr txBox="1">
            <a:spLocks noChangeArrowheads="1"/>
          </p:cNvSpPr>
          <p:nvPr/>
        </p:nvSpPr>
        <p:spPr bwMode="auto">
          <a:xfrm>
            <a:off x="7893189" y="5329101"/>
            <a:ext cx="944490" cy="21544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i="1" dirty="0" smtClean="0">
                <a:solidFill>
                  <a:schemeClr val="tx1"/>
                </a:solidFill>
              </a:rPr>
              <a:t>(VLAN-803-81x)</a:t>
            </a:r>
            <a:endParaRPr lang="en-US" altLang="en-US" sz="700" b="1" i="1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8285172" y="3456362"/>
            <a:ext cx="80262" cy="65935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193" name="Rectangle 192"/>
          <p:cNvSpPr/>
          <p:nvPr/>
        </p:nvSpPr>
        <p:spPr bwMode="auto">
          <a:xfrm>
            <a:off x="8120187" y="3456362"/>
            <a:ext cx="80262" cy="65935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195" name="Rectangle 194"/>
          <p:cNvSpPr/>
          <p:nvPr/>
        </p:nvSpPr>
        <p:spPr bwMode="auto">
          <a:xfrm>
            <a:off x="7955202" y="3457095"/>
            <a:ext cx="80262" cy="64469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196" name="Rectangle 195"/>
          <p:cNvSpPr/>
          <p:nvPr/>
        </p:nvSpPr>
        <p:spPr bwMode="auto">
          <a:xfrm>
            <a:off x="7790217" y="3456362"/>
            <a:ext cx="80262" cy="65934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198" name="Rectangle 197"/>
          <p:cNvSpPr/>
          <p:nvPr/>
        </p:nvSpPr>
        <p:spPr bwMode="auto">
          <a:xfrm>
            <a:off x="7716250" y="3078858"/>
            <a:ext cx="742379" cy="36577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100" dirty="0" smtClean="0"/>
              <a:t>Console Server</a:t>
            </a:r>
            <a:endParaRPr lang="en-US" sz="1100" b="0" dirty="0"/>
          </a:p>
        </p:txBody>
      </p:sp>
      <p:cxnSp>
        <p:nvCxnSpPr>
          <p:cNvPr id="199" name="Elbow Connector 198"/>
          <p:cNvCxnSpPr>
            <a:cxnSpLocks noChangeShapeType="1"/>
            <a:stCxn id="188" idx="0"/>
            <a:endCxn id="128" idx="2"/>
          </p:cNvCxnSpPr>
          <p:nvPr/>
        </p:nvCxnSpPr>
        <p:spPr bwMode="auto">
          <a:xfrm rot="16200000" flipV="1">
            <a:off x="8120617" y="5084284"/>
            <a:ext cx="306839" cy="182796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4" name="Elbow Connector 223"/>
          <p:cNvCxnSpPr>
            <a:cxnSpLocks noChangeShapeType="1"/>
            <a:stCxn id="128" idx="0"/>
            <a:endCxn id="192" idx="2"/>
          </p:cNvCxnSpPr>
          <p:nvPr/>
        </p:nvCxnSpPr>
        <p:spPr bwMode="auto">
          <a:xfrm rot="5400000" flipH="1" flipV="1">
            <a:off x="7690519" y="4014416"/>
            <a:ext cx="1126902" cy="14266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accent2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" name="Elbow Connector 293"/>
          <p:cNvCxnSpPr>
            <a:cxnSpLocks noChangeShapeType="1"/>
            <a:stCxn id="202" idx="2"/>
            <a:endCxn id="3278" idx="1"/>
          </p:cNvCxnSpPr>
          <p:nvPr/>
        </p:nvCxnSpPr>
        <p:spPr bwMode="auto">
          <a:xfrm rot="16200000" flipH="1">
            <a:off x="5930213" y="660228"/>
            <a:ext cx="292903" cy="2345230"/>
          </a:xfrm>
          <a:prstGeom prst="bentConnector2">
            <a:avLst/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2" name="Text Box 207"/>
          <p:cNvSpPr txBox="1">
            <a:spLocks noChangeArrowheads="1"/>
          </p:cNvSpPr>
          <p:nvPr/>
        </p:nvSpPr>
        <p:spPr bwMode="auto">
          <a:xfrm>
            <a:off x="7586531" y="4361797"/>
            <a:ext cx="487634" cy="21544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i="1" dirty="0" smtClean="0">
                <a:solidFill>
                  <a:srgbClr val="FF0000"/>
                </a:solidFill>
              </a:rPr>
              <a:t>SER-1</a:t>
            </a:r>
            <a:endParaRPr lang="en-US" altLang="en-US" sz="700" b="1" i="1" dirty="0" smtClean="0">
              <a:solidFill>
                <a:srgbClr val="FF0000"/>
              </a:solidFill>
            </a:endParaRPr>
          </a:p>
        </p:txBody>
      </p:sp>
      <p:sp>
        <p:nvSpPr>
          <p:cNvPr id="320" name="Text Box 207"/>
          <p:cNvSpPr txBox="1">
            <a:spLocks noChangeArrowheads="1"/>
          </p:cNvSpPr>
          <p:nvPr/>
        </p:nvSpPr>
        <p:spPr bwMode="auto">
          <a:xfrm>
            <a:off x="7223395" y="3614780"/>
            <a:ext cx="11336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dirty="0" smtClean="0">
                <a:solidFill>
                  <a:schemeClr val="tx1"/>
                </a:solidFill>
              </a:rPr>
              <a:t>192.168.136.13</a:t>
            </a:r>
            <a:endParaRPr lang="en-US" altLang="en-US" sz="800" b="1" dirty="0">
              <a:solidFill>
                <a:schemeClr val="tx1"/>
              </a:solidFill>
            </a:endParaRPr>
          </a:p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dirty="0" smtClean="0">
                <a:solidFill>
                  <a:schemeClr val="tx1"/>
                </a:solidFill>
              </a:rPr>
              <a:t>(port: terminal_1-N</a:t>
            </a:r>
            <a:r>
              <a:rPr lang="en-US" altLang="en-US" sz="700" b="1" dirty="0" smtClean="0">
                <a:solidFill>
                  <a:schemeClr val="tx1"/>
                </a:solidFill>
              </a:rPr>
              <a:t>)</a:t>
            </a:r>
            <a:endParaRPr lang="en-US" altLang="en-US" sz="7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6553200" y="4069867"/>
            <a:ext cx="876300" cy="37306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SIG GEN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76" name="Elbow Connector 75"/>
          <p:cNvCxnSpPr>
            <a:stCxn id="127" idx="3"/>
            <a:endCxn id="74" idx="1"/>
          </p:cNvCxnSpPr>
          <p:nvPr/>
        </p:nvCxnSpPr>
        <p:spPr>
          <a:xfrm>
            <a:off x="6019475" y="3564699"/>
            <a:ext cx="533725" cy="69170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cxnSpLocks noChangeShapeType="1"/>
            <a:stCxn id="190" idx="2"/>
            <a:endCxn id="74" idx="0"/>
          </p:cNvCxnSpPr>
          <p:nvPr/>
        </p:nvCxnSpPr>
        <p:spPr bwMode="auto">
          <a:xfrm rot="16200000" flipH="1">
            <a:off x="4590976" y="1669493"/>
            <a:ext cx="2383476" cy="2417271"/>
          </a:xfrm>
          <a:prstGeom prst="bentConnector3">
            <a:avLst>
              <a:gd name="adj1" fmla="val 36548"/>
            </a:avLst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Group 14"/>
          <p:cNvGrpSpPr/>
          <p:nvPr/>
        </p:nvGrpSpPr>
        <p:grpSpPr>
          <a:xfrm>
            <a:off x="3553617" y="3638840"/>
            <a:ext cx="742379" cy="255171"/>
            <a:chOff x="3200819" y="3863310"/>
            <a:chExt cx="742379" cy="255171"/>
          </a:xfrm>
        </p:grpSpPr>
        <p:sp>
          <p:nvSpPr>
            <p:cNvPr id="64" name="Rectangle 63"/>
            <p:cNvSpPr/>
            <p:nvPr/>
          </p:nvSpPr>
          <p:spPr bwMode="auto">
            <a:xfrm>
              <a:off x="3769741" y="4052546"/>
              <a:ext cx="80262" cy="65935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lnSpc>
                  <a:spcPts val="4100"/>
                </a:lnSpc>
                <a:defRPr/>
              </a:pPr>
              <a:endParaRPr lang="en-US" sz="3600" b="0"/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3604756" y="4052546"/>
              <a:ext cx="80262" cy="65935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lnSpc>
                  <a:spcPts val="4100"/>
                </a:lnSpc>
                <a:defRPr/>
              </a:pPr>
              <a:endParaRPr lang="en-US" sz="3600" b="0"/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3439771" y="4053279"/>
              <a:ext cx="80262" cy="64469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lnSpc>
                  <a:spcPts val="4100"/>
                </a:lnSpc>
                <a:defRPr/>
              </a:pPr>
              <a:endParaRPr lang="en-US" sz="3600" b="0"/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274786" y="4052546"/>
              <a:ext cx="80262" cy="65934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lnSpc>
                  <a:spcPts val="4100"/>
                </a:lnSpc>
                <a:defRPr/>
              </a:pPr>
              <a:endParaRPr lang="en-US" sz="3600" b="0"/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200819" y="3863310"/>
              <a:ext cx="742379" cy="162213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08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100" dirty="0" err="1" smtClean="0"/>
                <a:t>VSwitch</a:t>
              </a:r>
              <a:endParaRPr lang="en-US" sz="1100" b="0" dirty="0"/>
            </a:p>
          </p:txBody>
        </p:sp>
      </p:grpSp>
      <p:cxnSp>
        <p:nvCxnSpPr>
          <p:cNvPr id="69" name="Elbow Connector 68"/>
          <p:cNvCxnSpPr>
            <a:cxnSpLocks noChangeShapeType="1"/>
            <a:stCxn id="65" idx="2"/>
            <a:endCxn id="118" idx="1"/>
          </p:cNvCxnSpPr>
          <p:nvPr/>
        </p:nvCxnSpPr>
        <p:spPr bwMode="auto">
          <a:xfrm rot="16200000" flipH="1">
            <a:off x="3890503" y="4001192"/>
            <a:ext cx="344517" cy="130153"/>
          </a:xfrm>
          <a:prstGeom prst="bentConnector2">
            <a:avLst/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Elbow Connector 71"/>
          <p:cNvCxnSpPr>
            <a:cxnSpLocks noChangeShapeType="1"/>
            <a:stCxn id="67" idx="2"/>
            <a:endCxn id="87" idx="3"/>
          </p:cNvCxnSpPr>
          <p:nvPr/>
        </p:nvCxnSpPr>
        <p:spPr bwMode="auto">
          <a:xfrm rot="5400000">
            <a:off x="3412159" y="3982786"/>
            <a:ext cx="344333" cy="166780"/>
          </a:xfrm>
          <a:prstGeom prst="bentConnector2">
            <a:avLst/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Elbow Connector 76"/>
          <p:cNvCxnSpPr>
            <a:cxnSpLocks noChangeShapeType="1"/>
            <a:stCxn id="117" idx="0"/>
            <a:endCxn id="68" idx="0"/>
          </p:cNvCxnSpPr>
          <p:nvPr/>
        </p:nvCxnSpPr>
        <p:spPr bwMode="auto">
          <a:xfrm rot="16200000" flipH="1">
            <a:off x="3799203" y="3513237"/>
            <a:ext cx="166708" cy="84499"/>
          </a:xfrm>
          <a:prstGeom prst="bentConnector3">
            <a:avLst>
              <a:gd name="adj1" fmla="val 49158"/>
            </a:avLst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Elbow Connector 106"/>
          <p:cNvCxnSpPr>
            <a:cxnSpLocks noChangeShapeType="1"/>
            <a:stCxn id="67" idx="2"/>
            <a:endCxn id="90" idx="3"/>
          </p:cNvCxnSpPr>
          <p:nvPr/>
        </p:nvCxnSpPr>
        <p:spPr bwMode="auto">
          <a:xfrm rot="5400000">
            <a:off x="3233529" y="4161416"/>
            <a:ext cx="701592" cy="166780"/>
          </a:xfrm>
          <a:prstGeom prst="bentConnector2">
            <a:avLst/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Elbow Connector 110"/>
          <p:cNvCxnSpPr>
            <a:cxnSpLocks noChangeShapeType="1"/>
            <a:stCxn id="65" idx="2"/>
            <a:endCxn id="88" idx="1"/>
          </p:cNvCxnSpPr>
          <p:nvPr/>
        </p:nvCxnSpPr>
        <p:spPr bwMode="auto">
          <a:xfrm rot="16200000" flipH="1">
            <a:off x="3533765" y="4357930"/>
            <a:ext cx="1081168" cy="153329"/>
          </a:xfrm>
          <a:prstGeom prst="bentConnector2">
            <a:avLst/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Elbow Connector 124"/>
          <p:cNvCxnSpPr>
            <a:cxnSpLocks noChangeShapeType="1"/>
            <a:stCxn id="65" idx="2"/>
            <a:endCxn id="89" idx="1"/>
          </p:cNvCxnSpPr>
          <p:nvPr/>
        </p:nvCxnSpPr>
        <p:spPr bwMode="auto">
          <a:xfrm rot="16200000" flipH="1">
            <a:off x="3706338" y="4185357"/>
            <a:ext cx="712847" cy="130153"/>
          </a:xfrm>
          <a:prstGeom prst="bentConnector2">
            <a:avLst/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2" name="Object 1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650556"/>
              </p:ext>
            </p:extLst>
          </p:nvPr>
        </p:nvGraphicFramePr>
        <p:xfrm>
          <a:off x="966162" y="3917303"/>
          <a:ext cx="463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" name="VISIO" r:id="rId7" imgW="521862" imgH="521862" progId="">
                  <p:embed/>
                </p:oleObj>
              </mc:Choice>
              <mc:Fallback>
                <p:oleObj name="VISIO" r:id="rId7" imgW="521862" imgH="521862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162" y="3917303"/>
                        <a:ext cx="4635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" name="Rectangle 211"/>
          <p:cNvSpPr>
            <a:spLocks noChangeArrowheads="1"/>
          </p:cNvSpPr>
          <p:nvPr/>
        </p:nvSpPr>
        <p:spPr bwMode="auto">
          <a:xfrm>
            <a:off x="772180" y="4415778"/>
            <a:ext cx="851516" cy="21544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0" dirty="0">
                <a:solidFill>
                  <a:srgbClr val="000000"/>
                </a:solidFill>
              </a:rPr>
              <a:t>&lt;</a:t>
            </a:r>
            <a:r>
              <a:rPr lang="en-US" altLang="en-US" sz="800" b="0" dirty="0" err="1" smtClean="0">
                <a:solidFill>
                  <a:srgbClr val="000000"/>
                </a:solidFill>
              </a:rPr>
              <a:t>testerC</a:t>
            </a:r>
            <a:r>
              <a:rPr lang="en-US" altLang="en-US" sz="800" b="0" dirty="0" smtClean="0">
                <a:solidFill>
                  <a:srgbClr val="000000"/>
                </a:solidFill>
              </a:rPr>
              <a:t>&gt;-</a:t>
            </a:r>
            <a:r>
              <a:rPr lang="en-US" altLang="en-US" sz="800" b="0" dirty="0" err="1">
                <a:solidFill>
                  <a:srgbClr val="000000"/>
                </a:solidFill>
              </a:rPr>
              <a:t>wxp</a:t>
            </a:r>
            <a:endParaRPr lang="en-US" altLang="en-US" sz="800" b="0" dirty="0">
              <a:solidFill>
                <a:srgbClr val="000000"/>
              </a:solidFill>
            </a:endParaRPr>
          </a:p>
        </p:txBody>
      </p:sp>
      <p:cxnSp>
        <p:nvCxnSpPr>
          <p:cNvPr id="184" name="Elbow Connector 183"/>
          <p:cNvCxnSpPr>
            <a:cxnSpLocks noChangeShapeType="1"/>
            <a:stCxn id="183" idx="3"/>
            <a:endCxn id="3293" idx="1"/>
          </p:cNvCxnSpPr>
          <p:nvPr/>
        </p:nvCxnSpPr>
        <p:spPr bwMode="auto">
          <a:xfrm flipV="1">
            <a:off x="1623696" y="2675897"/>
            <a:ext cx="532858" cy="1847603"/>
          </a:xfrm>
          <a:prstGeom prst="bentConnector2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9" name="Rectangle 188"/>
          <p:cNvSpPr/>
          <p:nvPr/>
        </p:nvSpPr>
        <p:spPr bwMode="auto">
          <a:xfrm>
            <a:off x="4698933" y="1621190"/>
            <a:ext cx="80262" cy="64469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190" name="Rectangle 189"/>
          <p:cNvSpPr/>
          <p:nvPr/>
        </p:nvSpPr>
        <p:spPr bwMode="auto">
          <a:xfrm>
            <a:off x="4533948" y="1620457"/>
            <a:ext cx="80262" cy="65934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191" name="Rectangle 190"/>
          <p:cNvSpPr/>
          <p:nvPr/>
        </p:nvSpPr>
        <p:spPr bwMode="auto">
          <a:xfrm>
            <a:off x="4368963" y="1621190"/>
            <a:ext cx="80262" cy="64469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194" name="Rectangle 193"/>
          <p:cNvSpPr/>
          <p:nvPr/>
        </p:nvSpPr>
        <p:spPr bwMode="auto">
          <a:xfrm>
            <a:off x="4203978" y="1620457"/>
            <a:ext cx="80262" cy="65935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197" name="Rectangle 196"/>
          <p:cNvSpPr/>
          <p:nvPr/>
        </p:nvSpPr>
        <p:spPr bwMode="auto">
          <a:xfrm>
            <a:off x="4038993" y="1620457"/>
            <a:ext cx="80262" cy="65935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200" name="Rectangle 199"/>
          <p:cNvSpPr/>
          <p:nvPr/>
        </p:nvSpPr>
        <p:spPr bwMode="auto">
          <a:xfrm>
            <a:off x="3874008" y="1621190"/>
            <a:ext cx="80262" cy="64469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201" name="Rectangle 200"/>
          <p:cNvSpPr/>
          <p:nvPr/>
        </p:nvSpPr>
        <p:spPr bwMode="auto">
          <a:xfrm>
            <a:off x="3709023" y="1620457"/>
            <a:ext cx="80262" cy="65934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202" name="Rectangle 201"/>
          <p:cNvSpPr/>
          <p:nvPr/>
        </p:nvSpPr>
        <p:spPr bwMode="auto">
          <a:xfrm>
            <a:off x="4863918" y="1620457"/>
            <a:ext cx="80262" cy="65935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203" name="Rectangle 202"/>
          <p:cNvSpPr/>
          <p:nvPr/>
        </p:nvSpPr>
        <p:spPr bwMode="auto">
          <a:xfrm>
            <a:off x="3656258" y="1325652"/>
            <a:ext cx="1302352" cy="286374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100" b="0" dirty="0" smtClean="0"/>
              <a:t>Lab Switch/PBR</a:t>
            </a:r>
            <a:endParaRPr lang="en-US" sz="1100" b="0" dirty="0"/>
          </a:p>
        </p:txBody>
      </p:sp>
      <p:sp>
        <p:nvSpPr>
          <p:cNvPr id="215" name="Text Box 203"/>
          <p:cNvSpPr txBox="1">
            <a:spLocks noChangeArrowheads="1"/>
          </p:cNvSpPr>
          <p:nvPr/>
        </p:nvSpPr>
        <p:spPr bwMode="auto">
          <a:xfrm>
            <a:off x="2459396" y="2863414"/>
            <a:ext cx="14851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i="1" dirty="0" smtClean="0">
                <a:solidFill>
                  <a:schemeClr val="tx1"/>
                </a:solidFill>
              </a:rPr>
              <a:t>192.168.136.6-#2 (E2442)</a:t>
            </a:r>
          </a:p>
        </p:txBody>
      </p:sp>
      <p:cxnSp>
        <p:nvCxnSpPr>
          <p:cNvPr id="217" name="Elbow Connector 216"/>
          <p:cNvCxnSpPr>
            <a:cxnSpLocks noChangeShapeType="1"/>
            <a:stCxn id="200" idx="2"/>
            <a:endCxn id="100" idx="0"/>
          </p:cNvCxnSpPr>
          <p:nvPr/>
        </p:nvCxnSpPr>
        <p:spPr bwMode="auto">
          <a:xfrm rot="16200000" flipH="1">
            <a:off x="3621331" y="1978467"/>
            <a:ext cx="772685" cy="187068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 Box 203"/>
          <p:cNvSpPr txBox="1">
            <a:spLocks noChangeArrowheads="1"/>
          </p:cNvSpPr>
          <p:nvPr/>
        </p:nvSpPr>
        <p:spPr bwMode="auto">
          <a:xfrm>
            <a:off x="4244109" y="2786116"/>
            <a:ext cx="117948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i="1" dirty="0" smtClean="0">
                <a:solidFill>
                  <a:schemeClr val="tx1"/>
                </a:solidFill>
              </a:rPr>
              <a:t>136.6-#8 (E2448)</a:t>
            </a:r>
          </a:p>
        </p:txBody>
      </p:sp>
    </p:spTree>
    <p:extLst>
      <p:ext uri="{BB962C8B-B14F-4D97-AF65-F5344CB8AC3E}">
        <p14:creationId xmlns:p14="http://schemas.microsoft.com/office/powerpoint/2010/main" val="21860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" name="Title 2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ea typeface="ヒラギノ角ゴ Pro W3"/>
                <a:cs typeface="ヒラギノ角ゴ Pro W3"/>
              </a:rPr>
              <a:t>Deployment Configuration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Corporate Access for services, i.e. Perforce, Remote Desktop for developers</a:t>
            </a:r>
          </a:p>
          <a:p>
            <a:r>
              <a:rPr lang="en-US" dirty="0" smtClean="0"/>
              <a:t>Blade Server </a:t>
            </a:r>
            <a:r>
              <a:rPr lang="en-US" dirty="0"/>
              <a:t>Hardware</a:t>
            </a:r>
          </a:p>
          <a:p>
            <a:pPr lvl="1"/>
            <a:r>
              <a:rPr lang="en-US" sz="2800" dirty="0"/>
              <a:t>Uses Virtual OS (VMware </a:t>
            </a:r>
            <a:r>
              <a:rPr lang="en-US" sz="2800" dirty="0" err="1"/>
              <a:t>ESXi</a:t>
            </a:r>
            <a:r>
              <a:rPr lang="en-US" sz="2800" dirty="0"/>
              <a:t>) with Virtual Machines (VM)</a:t>
            </a:r>
          </a:p>
          <a:p>
            <a:pPr lvl="2"/>
            <a:r>
              <a:rPr lang="en-US" sz="2300" dirty="0"/>
              <a:t>NMS, EMS, </a:t>
            </a:r>
            <a:r>
              <a:rPr lang="en-US" sz="2300" dirty="0" err="1" smtClean="0"/>
              <a:t>RtNMS</a:t>
            </a:r>
            <a:r>
              <a:rPr lang="en-US" sz="2300" dirty="0"/>
              <a:t>, IPE</a:t>
            </a:r>
            <a:r>
              <a:rPr lang="en-US" sz="2300" dirty="0" smtClean="0"/>
              <a:t>,  </a:t>
            </a:r>
            <a:r>
              <a:rPr lang="en-US" sz="2300" dirty="0"/>
              <a:t>Linux </a:t>
            </a:r>
            <a:r>
              <a:rPr lang="en-US" sz="2300" dirty="0" smtClean="0"/>
              <a:t>VM </a:t>
            </a:r>
            <a:r>
              <a:rPr lang="en-US" sz="2300" dirty="0"/>
              <a:t>(for test automation controller</a:t>
            </a:r>
            <a:r>
              <a:rPr lang="en-US" sz="2300" dirty="0" smtClean="0"/>
              <a:t>); </a:t>
            </a:r>
            <a:r>
              <a:rPr lang="en-US" sz="2300" dirty="0"/>
              <a:t>(</a:t>
            </a:r>
            <a:r>
              <a:rPr lang="en-US" sz="2300" dirty="0" err="1"/>
              <a:t>SuSE</a:t>
            </a:r>
            <a:r>
              <a:rPr lang="en-US" sz="2300" dirty="0"/>
              <a:t>/</a:t>
            </a:r>
            <a:r>
              <a:rPr lang="en-US" sz="2300" dirty="0" err="1"/>
              <a:t>Redhat</a:t>
            </a:r>
            <a:r>
              <a:rPr lang="en-US" sz="2300" dirty="0"/>
              <a:t>) </a:t>
            </a:r>
          </a:p>
          <a:p>
            <a:pPr lvl="1"/>
            <a:r>
              <a:rPr lang="en-US" sz="2800" dirty="0" smtClean="0"/>
              <a:t>Ethernet</a:t>
            </a:r>
            <a:endParaRPr lang="en-US" sz="2800" dirty="0"/>
          </a:p>
          <a:p>
            <a:pPr lvl="2"/>
            <a:r>
              <a:rPr lang="en-US" sz="2300" dirty="0" smtClean="0"/>
              <a:t>ETH1-Lab Switch</a:t>
            </a:r>
          </a:p>
          <a:p>
            <a:pPr lvl="3"/>
            <a:r>
              <a:rPr lang="en-US" sz="2000" dirty="0" smtClean="0"/>
              <a:t>Internal virtual networks </a:t>
            </a:r>
            <a:r>
              <a:rPr lang="en-US" sz="2000" dirty="0"/>
              <a:t>to each VM</a:t>
            </a:r>
          </a:p>
          <a:p>
            <a:pPr lvl="2"/>
            <a:r>
              <a:rPr lang="en-US" sz="2300" dirty="0" smtClean="0"/>
              <a:t>ETH2-Terminal</a:t>
            </a:r>
            <a:endParaRPr lang="en-US" sz="2300" dirty="0"/>
          </a:p>
          <a:p>
            <a:pPr lvl="3"/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Port on PowerEdge to </a:t>
            </a:r>
            <a:r>
              <a:rPr lang="en-US" sz="2000" dirty="0"/>
              <a:t>VMBR </a:t>
            </a:r>
            <a:r>
              <a:rPr lang="en-US" sz="2000" dirty="0" smtClean="0"/>
              <a:t>sub-net</a:t>
            </a:r>
          </a:p>
          <a:p>
            <a:pPr lvl="4"/>
            <a:r>
              <a:rPr lang="en-US" sz="2000" dirty="0" smtClean="0"/>
              <a:t>Internal virtual network to:</a:t>
            </a:r>
          </a:p>
          <a:p>
            <a:pPr lvl="5"/>
            <a:r>
              <a:rPr lang="en-US" sz="2000" dirty="0" smtClean="0"/>
              <a:t>Term Win-PC w/ETH2</a:t>
            </a:r>
          </a:p>
          <a:p>
            <a:pPr lvl="5"/>
            <a:r>
              <a:rPr lang="en-US" sz="2000" dirty="0" smtClean="0"/>
              <a:t>Test Linux VM w/ETH2</a:t>
            </a:r>
          </a:p>
          <a:p>
            <a:r>
              <a:rPr lang="en-US" dirty="0" smtClean="0"/>
              <a:t>Terminal Sever</a:t>
            </a:r>
          </a:p>
          <a:p>
            <a:pPr lvl="1"/>
            <a:r>
              <a:rPr lang="en-US" dirty="0" smtClean="0"/>
              <a:t>Access to VMBR (remote terminal) CLI</a:t>
            </a:r>
          </a:p>
          <a:p>
            <a:r>
              <a:rPr lang="en-US" dirty="0" smtClean="0"/>
              <a:t>EFLM </a:t>
            </a:r>
          </a:p>
          <a:p>
            <a:pPr lvl="1"/>
            <a:r>
              <a:rPr lang="en-US" dirty="0" smtClean="0"/>
              <a:t>EHC with EFLM software</a:t>
            </a:r>
          </a:p>
          <a:p>
            <a:r>
              <a:rPr lang="en-US" dirty="0" smtClean="0"/>
              <a:t>EFLM </a:t>
            </a:r>
            <a:r>
              <a:rPr lang="en-US" dirty="0" err="1"/>
              <a:t>Tx</a:t>
            </a:r>
            <a:r>
              <a:rPr lang="en-US" dirty="0"/>
              <a:t>-RF </a:t>
            </a:r>
            <a:r>
              <a:rPr lang="en-US" dirty="0" smtClean="0"/>
              <a:t>to </a:t>
            </a:r>
            <a:r>
              <a:rPr lang="en-US" dirty="0"/>
              <a:t>Signal Generator with SMA </a:t>
            </a:r>
            <a:r>
              <a:rPr lang="en-US" dirty="0" smtClean="0"/>
              <a:t>connection</a:t>
            </a:r>
          </a:p>
          <a:p>
            <a:pPr lvl="1"/>
            <a:r>
              <a:rPr lang="en-US" dirty="0"/>
              <a:t>Signal Generator will shift the FL frequency from EFLM</a:t>
            </a:r>
          </a:p>
          <a:p>
            <a:r>
              <a:rPr lang="en-US" dirty="0" smtClean="0"/>
              <a:t>Signal Generator to VMBR Rx-RF L-Band with SMA connection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SW Tools</a:t>
            </a:r>
          </a:p>
          <a:p>
            <a:pPr lvl="1"/>
            <a:r>
              <a:rPr lang="en-US" dirty="0" smtClean="0"/>
              <a:t>Linux </a:t>
            </a:r>
            <a:r>
              <a:rPr lang="en-US" dirty="0"/>
              <a:t>VM Tools</a:t>
            </a:r>
          </a:p>
          <a:p>
            <a:pPr lvl="2"/>
            <a:r>
              <a:rPr lang="en-US" dirty="0" smtClean="0"/>
              <a:t>Test </a:t>
            </a:r>
            <a:r>
              <a:rPr lang="en-US" dirty="0"/>
              <a:t>VM</a:t>
            </a:r>
          </a:p>
          <a:p>
            <a:pPr lvl="3"/>
            <a:r>
              <a:rPr lang="en-US" dirty="0" smtClean="0"/>
              <a:t>Selenium</a:t>
            </a:r>
          </a:p>
          <a:p>
            <a:pPr lvl="3"/>
            <a:r>
              <a:rPr lang="en-US" dirty="0" smtClean="0"/>
              <a:t>Python</a:t>
            </a:r>
            <a:endParaRPr lang="en-US" dirty="0"/>
          </a:p>
          <a:p>
            <a:pPr lvl="3"/>
            <a:r>
              <a:rPr lang="en-US" dirty="0"/>
              <a:t>PHP (TBR)</a:t>
            </a:r>
          </a:p>
          <a:p>
            <a:pPr lvl="3"/>
            <a:r>
              <a:rPr lang="en-US" dirty="0"/>
              <a:t>Apache</a:t>
            </a:r>
          </a:p>
          <a:p>
            <a:pPr lvl="3"/>
            <a:r>
              <a:rPr lang="en-US" dirty="0" smtClean="0"/>
              <a:t>MySQL</a:t>
            </a:r>
            <a:endParaRPr lang="en-US" dirty="0"/>
          </a:p>
          <a:p>
            <a:pPr lvl="3"/>
            <a:r>
              <a:rPr lang="en-US" dirty="0" smtClean="0"/>
              <a:t>P4V</a:t>
            </a:r>
          </a:p>
          <a:p>
            <a:pPr lvl="3"/>
            <a:r>
              <a:rPr lang="en-US" dirty="0" smtClean="0"/>
              <a:t>Chrome/FF Browser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7</a:t>
            </a:r>
          </a:p>
          <a:p>
            <a:pPr lvl="2"/>
            <a:r>
              <a:rPr lang="en-US" dirty="0" smtClean="0"/>
              <a:t>Chrome/FF </a:t>
            </a:r>
            <a:r>
              <a:rPr lang="en-US" dirty="0"/>
              <a:t>Browser</a:t>
            </a:r>
          </a:p>
          <a:p>
            <a:pPr lvl="1"/>
            <a:r>
              <a:rPr lang="en-US" dirty="0"/>
              <a:t>tool-</a:t>
            </a:r>
            <a:r>
              <a:rPr lang="en-US" dirty="0" err="1"/>
              <a:t>wxp</a:t>
            </a:r>
            <a:endParaRPr lang="en-US" dirty="0"/>
          </a:p>
          <a:p>
            <a:pPr lvl="2"/>
            <a:r>
              <a:rPr lang="en-US" dirty="0"/>
              <a:t>VMware vSphere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Alternative Configurations</a:t>
            </a:r>
          </a:p>
          <a:p>
            <a:pPr lvl="1"/>
            <a:r>
              <a:rPr lang="en-US" dirty="0"/>
              <a:t>VMBR </a:t>
            </a:r>
            <a:r>
              <a:rPr lang="en-US" dirty="0" smtClean="0"/>
              <a:t>might be accessible from Lab Switch by VLAN if common resource switched </a:t>
            </a:r>
            <a:r>
              <a:rPr lang="en-US" dirty="0"/>
              <a:t>between </a:t>
            </a:r>
            <a:r>
              <a:rPr lang="en-US" dirty="0" err="1" smtClean="0"/>
              <a:t>testbeds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/>
              <a:t>PowerEdge COM1 serial port </a:t>
            </a:r>
            <a:r>
              <a:rPr lang="en-US" dirty="0" smtClean="0"/>
              <a:t>to connect directly to VMBR serial and eliminate </a:t>
            </a:r>
            <a:r>
              <a:rPr lang="en-US" dirty="0"/>
              <a:t>c</a:t>
            </a:r>
            <a:r>
              <a:rPr lang="en-US" dirty="0" smtClean="0"/>
              <a:t>onsole server</a:t>
            </a:r>
          </a:p>
          <a:p>
            <a:pPr lvl="1"/>
            <a:r>
              <a:rPr lang="en-US" dirty="0" smtClean="0"/>
              <a:t>Connect ETH-2 to Lab Switch if VMBR are shared resources</a:t>
            </a:r>
          </a:p>
          <a:p>
            <a:pPr lvl="1"/>
            <a:r>
              <a:rPr lang="en-US" dirty="0" smtClean="0"/>
              <a:t>Java, Java Script</a:t>
            </a:r>
          </a:p>
          <a:p>
            <a:pPr lvl="1"/>
            <a:r>
              <a:rPr lang="en-US" dirty="0" smtClean="0"/>
              <a:t>Firewall/Router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2-Referenced Documents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8971"/>
              </p:ext>
            </p:extLst>
          </p:nvPr>
        </p:nvGraphicFramePr>
        <p:xfrm>
          <a:off x="457200" y="1600201"/>
          <a:ext cx="8229600" cy="4968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581400"/>
                <a:gridCol w="3581400"/>
              </a:tblGrid>
              <a:tr h="3135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Name/Description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Location</a:t>
                      </a:r>
                      <a:r>
                        <a:rPr lang="en-US" sz="1000" baseline="0" dirty="0" smtClean="0"/>
                        <a:t> (Perforce, URL, etc.)</a:t>
                      </a:r>
                      <a:endParaRPr lang="en-US" sz="1000" dirty="0"/>
                    </a:p>
                  </a:txBody>
                  <a:tcPr/>
                </a:tc>
              </a:tr>
              <a:tr h="36533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REFD010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AL1_Mapbundles_TestProcedure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//</a:t>
                      </a:r>
                      <a:r>
                        <a:rPr lang="en-US" sz="1000" dirty="0" err="1" smtClean="0"/>
                        <a:t>Arclight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ArcLight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AcceptanceTest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Test_Procedures</a:t>
                      </a:r>
                      <a:r>
                        <a:rPr lang="en-US" sz="1000" dirty="0" smtClean="0"/>
                        <a:t>/AL1_Mapbundles_TestProcedure.docx</a:t>
                      </a:r>
                      <a:endParaRPr lang="en-US" sz="1000" dirty="0"/>
                    </a:p>
                  </a:txBody>
                  <a:tcPr/>
                </a:tc>
              </a:tr>
              <a:tr h="36533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REFD020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Automation Plan (as of September 2014)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//</a:t>
                      </a:r>
                      <a:r>
                        <a:rPr lang="en-US" sz="1000" dirty="0" err="1" smtClean="0"/>
                        <a:t>Arclight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ArcLight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AcceptanceTest</a:t>
                      </a:r>
                      <a:r>
                        <a:rPr lang="en-US" sz="1000" dirty="0" smtClean="0"/>
                        <a:t>/Automation/Presentation/AL_Automation_Plan.pptx</a:t>
                      </a:r>
                      <a:endParaRPr lang="en-US" sz="1000" dirty="0"/>
                    </a:p>
                  </a:txBody>
                  <a:tcPr/>
                </a:tc>
              </a:tr>
              <a:tr h="36533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REFD030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Selenium</a:t>
                      </a:r>
                      <a:r>
                        <a:rPr lang="en-US" sz="1000" baseline="0" dirty="0" smtClean="0"/>
                        <a:t> Primer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//</a:t>
                      </a:r>
                      <a:r>
                        <a:rPr lang="en-US" sz="1000" dirty="0" err="1" smtClean="0"/>
                        <a:t>Arclight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ArcLight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AcceptanceTest</a:t>
                      </a:r>
                      <a:r>
                        <a:rPr lang="en-US" sz="1000" dirty="0" smtClean="0"/>
                        <a:t>/Automation/Presentation/Selenium_Training_Slides.pptx</a:t>
                      </a:r>
                      <a:endParaRPr lang="en-US" sz="1000" dirty="0"/>
                    </a:p>
                  </a:txBody>
                  <a:tcPr/>
                </a:tc>
              </a:tr>
              <a:tr h="3135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REFD031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Selenium Examples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//</a:t>
                      </a:r>
                      <a:r>
                        <a:rPr lang="en-US" sz="1000" dirty="0" err="1" smtClean="0"/>
                        <a:t>Arclight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ArcLight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AcceptanceTest</a:t>
                      </a:r>
                      <a:r>
                        <a:rPr lang="en-US" sz="1000" dirty="0" smtClean="0"/>
                        <a:t>/Automation/NMS/</a:t>
                      </a:r>
                      <a:endParaRPr lang="en-US" sz="1000" dirty="0"/>
                    </a:p>
                  </a:txBody>
                  <a:tcPr/>
                </a:tc>
              </a:tr>
              <a:tr h="36533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REFD032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Leapfrog</a:t>
                      </a:r>
                      <a:r>
                        <a:rPr lang="en-US" sz="1000" baseline="0" dirty="0" smtClean="0"/>
                        <a:t> Selenium Example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//Broadband/TestTools/web_performance_automation/selserverstarterhub.py</a:t>
                      </a:r>
                    </a:p>
                  </a:txBody>
                  <a:tcPr/>
                </a:tc>
              </a:tr>
              <a:tr h="3135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REFD040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Existing </a:t>
                      </a:r>
                      <a:r>
                        <a:rPr lang="en-US" sz="1000" dirty="0" err="1" smtClean="0"/>
                        <a:t>ArcLight</a:t>
                      </a:r>
                      <a:r>
                        <a:rPr lang="en-US" sz="1000" dirty="0" smtClean="0"/>
                        <a:t> Generic Test Automation Facility (GTAF) scripts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//</a:t>
                      </a:r>
                      <a:r>
                        <a:rPr lang="en-US" sz="1000" dirty="0" err="1" smtClean="0"/>
                        <a:t>Arclight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ArcLight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AcceptanceTest</a:t>
                      </a:r>
                      <a:r>
                        <a:rPr lang="en-US" sz="1000" dirty="0" smtClean="0"/>
                        <a:t>/Automation/GTAF_TIDE/</a:t>
                      </a:r>
                      <a:endParaRPr lang="en-US" sz="1000" dirty="0"/>
                    </a:p>
                  </a:txBody>
                  <a:tcPr/>
                </a:tc>
              </a:tr>
              <a:tr h="36533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REFD041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GTAF Wiki 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https://wiki.viasat.com/pages/viewpage.action?pageId=26443937</a:t>
                      </a:r>
                      <a:endParaRPr lang="en-US" sz="1000" dirty="0"/>
                    </a:p>
                  </a:txBody>
                  <a:tcPr/>
                </a:tc>
              </a:tr>
              <a:tr h="3135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REFD050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</a:t>
                      </a:r>
                      <a:r>
                        <a:rPr lang="en-US" sz="1000" baseline="0" dirty="0" smtClean="0"/>
                        <a:t> bundle Precedence example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//</a:t>
                      </a:r>
                      <a:r>
                        <a:rPr lang="en-US" sz="1000" dirty="0" err="1" smtClean="0"/>
                        <a:t>Arclight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ArcLight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AcceptanceTest</a:t>
                      </a:r>
                      <a:r>
                        <a:rPr lang="en-US" sz="1000" dirty="0" smtClean="0"/>
                        <a:t>/Automation/Scripts/Maps/</a:t>
                      </a:r>
                      <a:r>
                        <a:rPr lang="en-US" sz="1000" dirty="0" err="1" smtClean="0"/>
                        <a:t>find_coords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find_all_coords.m</a:t>
                      </a:r>
                      <a:endParaRPr lang="en-US" sz="1000" dirty="0" smtClean="0"/>
                    </a:p>
                  </a:txBody>
                  <a:tcPr/>
                </a:tc>
              </a:tr>
              <a:tr h="3135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REFD051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Map</a:t>
                      </a:r>
                      <a:r>
                        <a:rPr lang="en-US" sz="1000" baseline="0" dirty="0" smtClean="0"/>
                        <a:t> bundle FL Lock example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//Arclight/ArcLight/AcceptanceTest/Automation/Scripts/Maps/maps_bundle.py</a:t>
                      </a:r>
                    </a:p>
                  </a:txBody>
                  <a:tcPr/>
                </a:tc>
              </a:tr>
              <a:tr h="3135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REFD060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Results Database (</a:t>
                      </a:r>
                      <a:r>
                        <a:rPr lang="en-US" sz="1000" dirty="0" err="1" smtClean="0"/>
                        <a:t>Reda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https://wiki.viasat.com/display/Proj/Reda</a:t>
                      </a:r>
                      <a:endParaRPr lang="en-US" sz="1000" dirty="0"/>
                    </a:p>
                  </a:txBody>
                  <a:tcPr/>
                </a:tc>
              </a:tr>
              <a:tr h="3135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REFD061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Reda</a:t>
                      </a:r>
                      <a:r>
                        <a:rPr lang="en-US" sz="1000" dirty="0" smtClean="0"/>
                        <a:t> Examples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//Broadband/</a:t>
                      </a:r>
                      <a:r>
                        <a:rPr lang="en-US" sz="1000" dirty="0" err="1" smtClean="0"/>
                        <a:t>TestTools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Reda</a:t>
                      </a:r>
                      <a:r>
                        <a:rPr lang="en-US" sz="1000" dirty="0" smtClean="0"/>
                        <a:t>/</a:t>
                      </a:r>
                      <a:endParaRPr lang="en-US" sz="1000" dirty="0"/>
                    </a:p>
                  </a:txBody>
                  <a:tcPr/>
                </a:tc>
              </a:tr>
              <a:tr h="3135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REFD070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Surfbeam</a:t>
                      </a:r>
                      <a:r>
                        <a:rPr lang="en-US" sz="1000" baseline="0" dirty="0" smtClean="0"/>
                        <a:t> Automation Manager (SAM)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https://wiki.viasat.com/display/Proj/SAM</a:t>
                      </a:r>
                      <a:endParaRPr lang="en-US" sz="1000" dirty="0"/>
                    </a:p>
                  </a:txBody>
                  <a:tcPr/>
                </a:tc>
              </a:tr>
              <a:tr h="3135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REFD071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SAM Examples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//Broadband/</a:t>
                      </a:r>
                      <a:r>
                        <a:rPr lang="en-US" sz="1000" dirty="0" err="1" smtClean="0"/>
                        <a:t>TestTools</a:t>
                      </a:r>
                      <a:r>
                        <a:rPr lang="en-US" sz="1000" dirty="0" smtClean="0"/>
                        <a:t>/SAM/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0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50510</TotalTime>
  <Words>2695</Words>
  <Application>Microsoft Office PowerPoint</Application>
  <PresentationFormat>On-screen Show (4:3)</PresentationFormat>
  <Paragraphs>717</Paragraphs>
  <Slides>33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Visio</vt:lpstr>
      <vt:lpstr>VISIO</vt:lpstr>
      <vt:lpstr>System/Subsystem Design Description for ArcLight Automation  Map Bundle Testing </vt:lpstr>
      <vt:lpstr>Revision History</vt:lpstr>
      <vt:lpstr>Contents (as per ViaSat SSDD template)</vt:lpstr>
      <vt:lpstr>1-Scope</vt:lpstr>
      <vt:lpstr>1.2-System Overview</vt:lpstr>
      <vt:lpstr>System Overview-UUT Test Interfaces</vt:lpstr>
      <vt:lpstr>Deployment Configuration</vt:lpstr>
      <vt:lpstr>Deployment Configuration</vt:lpstr>
      <vt:lpstr>2-Referenced Documents</vt:lpstr>
      <vt:lpstr>3-System-Wide Design Decisions</vt:lpstr>
      <vt:lpstr>4-System Architectural Design</vt:lpstr>
      <vt:lpstr>4.1-System Components</vt:lpstr>
      <vt:lpstr>4.2-Concept of Execution</vt:lpstr>
      <vt:lpstr>Concept of Execution</vt:lpstr>
      <vt:lpstr>Concept of Execution</vt:lpstr>
      <vt:lpstr>4.3-Interface Design</vt:lpstr>
      <vt:lpstr>5-Requirements Traceability</vt:lpstr>
      <vt:lpstr>Requirements Traceability</vt:lpstr>
      <vt:lpstr>Requirements Traceability</vt:lpstr>
      <vt:lpstr>6-Notes</vt:lpstr>
      <vt:lpstr>6.1-Acronyms</vt:lpstr>
      <vt:lpstr>Development Environment – Perforce</vt:lpstr>
      <vt:lpstr>Development Environment Action Item Details</vt:lpstr>
      <vt:lpstr>Deployment Notes</vt:lpstr>
      <vt:lpstr>Issues</vt:lpstr>
      <vt:lpstr>Source Diagram Slides</vt:lpstr>
      <vt:lpstr>System Design Overview</vt:lpstr>
      <vt:lpstr>Software Components Overview</vt:lpstr>
      <vt:lpstr>Software Components Overview (v2)</vt:lpstr>
      <vt:lpstr>Miscellaneous Diagrams</vt:lpstr>
      <vt:lpstr>Use Case</vt:lpstr>
      <vt:lpstr>Design Review Minutes</vt:lpstr>
      <vt:lpstr>Project Planning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ArcLight Automation System/Subsystem  Design Description</dc:title>
  <dc:creator>Wolff, Michael</dc:creator>
  <cp:lastModifiedBy>Wolff, Michael</cp:lastModifiedBy>
  <cp:revision>385</cp:revision>
  <cp:lastPrinted>2015-05-29T17:13:44Z</cp:lastPrinted>
  <dcterms:created xsi:type="dcterms:W3CDTF">2006-08-16T00:00:00Z</dcterms:created>
  <dcterms:modified xsi:type="dcterms:W3CDTF">2016-01-07T15:34:18Z</dcterms:modified>
</cp:coreProperties>
</file>