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CD4B-D200-01AC-92BD-0B7024D3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2AF0-5F4D-2D10-7017-92964E7B0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D2CB-761C-1F88-39F5-819ED919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D4B2-376D-D07D-4EBF-A4997728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43FB-5BF2-B4AB-840B-CCA887F7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1808-9891-A3F7-C707-48CB876E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79054-AC13-47E8-05AE-9C5022F5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60AF-98C1-29AB-718C-FC823DE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9C34-2ED0-1440-641B-6ECAF9A4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F62F-3B72-0236-720B-F1D5D601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22041-8732-E54B-2A7A-AE2FBACC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8310F-AFC7-C09C-A3FA-3CFA4391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7275-FE24-1D29-33F5-E50D2EBF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BA62-01D3-23CB-4693-BF419ADD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C17D-7830-44D8-0E62-B745FB6B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5781-4B13-CBE6-1F9B-DBC8279C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6FDE-3473-91B8-A63D-3976EA84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1664-0E09-1E93-B5F8-20D8CD9A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B800-754E-2896-AEA0-3DD7EC0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C1E4-8C18-CD1C-66FB-94310670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F81-DFB3-93EB-D81B-C16411E5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FBDA-30C0-D522-6C14-4752D506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7547-06DB-39E0-22E5-91FF04B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CC49-7E59-08B1-FBED-914E75EF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9F2C-C9BA-EB53-E65D-589DD88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F5CD-23E3-52CE-6063-8CD3D98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3C2B-1232-15F9-4BA4-F398C2483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32AF3-0E76-A588-59FC-D982D38D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B438-B515-40DB-63E4-2AF42B72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401F4-8DA7-4175-9829-137EC7E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5134-719B-B998-E4C5-48F58055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B62F-F227-80A7-F573-8242F52B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3393-2E0F-E674-D816-F32A1906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BFCB2-7557-E221-533D-AE1D8B36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CE56C-6A59-300E-EA6C-DBF857206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7AE0-F255-5193-7AE1-FCA4636A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0E3BF-AC5A-E8DB-CA8D-2BCB4401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6ACA4-9428-92DE-051B-575213E3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1A6CC-DCD5-273F-BF97-C233EABD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9DF6-5C5C-3A71-4E8A-A5232900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A10F-95ED-6042-C0DC-936F388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7CE2-F212-EF3D-A6F4-668206A6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A2EC-F91A-EC53-2A48-08B309D3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AE82A-DA50-70CE-B793-53343513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316CD-7833-7798-3A72-AA31F7B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97A4-50DF-8D90-F1F9-7C153A22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ABCF-DF76-EF7F-D7C2-734EC6C5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682D-A341-B81F-2358-FD043B22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7365-5F53-EAEE-CB68-75C3E987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037F-ECC4-AC55-5A41-34890F4D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92F0-4B76-0846-4D95-172364E4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BB30-04C4-3D64-ED3C-6A1ACDC7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4A49-0D9F-65CE-793D-B0B29BD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4544B-FC73-C4AE-D281-9CFC7EBB7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35B3-0939-97D6-BE7A-1CBB40C5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514D-EF57-1900-908E-518EAC08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9D380-8C55-0B1C-39B0-6289EEDF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EF4C-3A35-8CF5-2A20-843FD06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8324A-5427-EDB3-E771-3BBF48DF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7C27-6DC5-0B60-5562-B50A6A06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8276-2FCD-09A5-1831-A6A945D55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36CC-B409-294C-82F8-A0AA59D8282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1B7A-96BE-EABD-13F3-4B245C0A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FB4-3407-40E7-574B-31BE0028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67D7-FC78-3A46-8B47-45D0FFD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6681-F9D9-9E47-B1B3-3A41E5658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84D5-5B67-3C3D-80F1-F423D96C7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8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Liddell</dc:creator>
  <cp:lastModifiedBy>Emily Liddell</cp:lastModifiedBy>
  <cp:revision>1</cp:revision>
  <dcterms:created xsi:type="dcterms:W3CDTF">2023-04-25T16:35:02Z</dcterms:created>
  <dcterms:modified xsi:type="dcterms:W3CDTF">2023-04-25T16:35:45Z</dcterms:modified>
</cp:coreProperties>
</file>