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9"/>
  </p:notesMasterIdLst>
  <p:sldIdLst>
    <p:sldId id="256" r:id="rId2"/>
    <p:sldId id="258" r:id="rId3"/>
    <p:sldId id="261" r:id="rId4"/>
    <p:sldId id="311" r:id="rId5"/>
    <p:sldId id="257" r:id="rId6"/>
    <p:sldId id="313" r:id="rId7"/>
    <p:sldId id="314" r:id="rId8"/>
    <p:sldId id="319" r:id="rId9"/>
    <p:sldId id="321" r:id="rId10"/>
    <p:sldId id="323" r:id="rId11"/>
    <p:sldId id="325" r:id="rId12"/>
    <p:sldId id="326" r:id="rId13"/>
    <p:sldId id="327" r:id="rId14"/>
    <p:sldId id="328" r:id="rId15"/>
    <p:sldId id="266" r:id="rId16"/>
    <p:sldId id="329" r:id="rId17"/>
    <p:sldId id="330" r:id="rId18"/>
    <p:sldId id="331" r:id="rId19"/>
    <p:sldId id="332" r:id="rId20"/>
    <p:sldId id="333" r:id="rId21"/>
    <p:sldId id="336" r:id="rId22"/>
    <p:sldId id="337" r:id="rId23"/>
    <p:sldId id="338" r:id="rId24"/>
    <p:sldId id="339" r:id="rId25"/>
    <p:sldId id="275" r:id="rId26"/>
    <p:sldId id="273" r:id="rId27"/>
    <p:sldId id="280" r:id="rId28"/>
  </p:sldIdLst>
  <p:sldSz cx="9144000" cy="5143500" type="screen16x9"/>
  <p:notesSz cx="6858000" cy="9144000"/>
  <p:embeddedFontLst>
    <p:embeddedFont>
      <p:font typeface="Antic Slab" panose="020B0600000101010101" charset="0"/>
      <p:regular r:id="rId30"/>
    </p:embeddedFont>
    <p:embeddedFont>
      <p:font typeface="Oxygen" panose="02000503000000000000" pitchFamily="2" charset="0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8C"/>
    <a:srgbClr val="CB4D5E"/>
    <a:srgbClr val="E1D9BE"/>
    <a:srgbClr val="FFFE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49C1A-BF21-4C17-9D92-DD2F80D15C13}">
  <a:tblStyle styleId="{F1749C1A-BF21-4C17-9D92-DD2F80D15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64304" autoAdjust="0"/>
  </p:normalViewPr>
  <p:slideViewPr>
    <p:cSldViewPr snapToGrid="0">
      <p:cViewPr varScale="1">
        <p:scale>
          <a:sx n="90" d="100"/>
          <a:sy n="90" d="100"/>
        </p:scale>
        <p:origin x="22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23:06.7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23:06.7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23:06.7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6T06:23:06.7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코드스테이츠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AI 17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 김영훈입니다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여러분은 런던 여행을 해 본적이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있으신가요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년도에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여행했었는데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날씨가 흐려서 많이 안타까운 기억이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런던은 맑은 날보다 흐린 날이 더 많다고 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그래서 저는 런던 여행하는 분들이나 거주자들의 편의를 위해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런던의 날씨 데이터를 바탕으로 비가 내릴지 예측하는 모델을 만들었습니다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Mean_temp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max_temp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min_temp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평균이므로 평균으로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채우기로 결정했습니다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4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feature engineer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계절별로 강우에 영향을 미친다고 생각하여 조금 더 넓은 범위인 월별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month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특성을 추가하고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예측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값을 설정하기 위해 비가 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즉 강수량이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아니면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안오면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즉 강수량이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으로 추가했습니다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089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상관관계를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표현해봤습니다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히트맵을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통해 타겟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상관관계에서 크게 두가지 인사이트를 도출했습니다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sunshine,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global_radiaiton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pressure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클수록 비가 올 확률이 낮고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타겟과 음의 상관관계를 가지고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Cloud_cover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값이 클수록 비가 올 확률이 높다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즉 타겟과 양의 상관관계를 가지는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추가로 계절별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강수 확률에 영향을 끼친다고 생각하여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month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특성을 추가했으나 상관관계에서는 작은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수치를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나타내는 것을 볼 수 있는데요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그래서 월별 강수량 및 확률을 체크해봤습니다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05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1979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년도부터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1999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 월별 강수량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그래프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대체적으로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6-8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월에 강수량이 낮은 것을 볼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40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1979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년도부터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1999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년도 월별 강수 확률입니다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 대체적으로 강수량이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6-8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월에 낮은 것을 볼 수 있었는데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강수량이 낮다고 비가 올 확률이 낮지 않다는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44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421802ce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421802ce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다음은 모델링 및 해석입니다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및 평가지표 설정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분리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기준모델 설정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모델링 검증 평가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해석 순으로 발표하겠습니다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 및 평가지표 설정입니다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예측값을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비가 올지 안 올지 이진분류로 설정했기 때문에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트리기반 모델인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RandomForest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모델을 사용했습니다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819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평가지표로는 단순 예측 정확도 측정하기 위한 지표인 정확도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안왔는데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왔다고 예측하는 타입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에러보다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비가 왔는데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안왔다고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예측하는 타입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에러가 더 중요하다고 생각했기 때문에 재현율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선택했습니다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그리고 비가 올 확률을 비가 오지 않을 확률보다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확률값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자체를 높게 예측하는 것 또한 중요하다고 판단해서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roc_auc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지표 총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개를 선정했습니다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487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다음은 데이터 분리입니다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먼저 데이터 누수방지를 위해 강수량 특성을 제거했습니다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비교적 최근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 데이터인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2017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년부터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 데이터를 테스트 셋으로 설정했습니다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훈련데이터셋과 검증데이터셋을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8:2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비율로 나눴습니다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24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기준모델 설정입니다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기준모델은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최빈값으로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설정했고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기준모델의 정확도는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0.52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나온 것을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084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6728f0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6728f09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목차를 살펴보겠습니다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데이터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모델링 및 해석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세번째 향후 계획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발표할 예정입니다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먼저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randomforest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Randomforest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모델은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배깅방식을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독립적으로 학습한 여러 개의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결정트리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모델들이 결합하여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하나의 강력한 모델을 생성하는 앙상블 기법 중 하나입니다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Randomforest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모델로 학습하고 성능을 평가해봤습니다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검증데이터 셋에서 정확도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0.745,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재현율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0.699,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auc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0.826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나온 것을 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여기서 저는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결정 트리의 깊이를 설정하는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max_depth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기본 모델의 수를 결정하는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n_estimators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조정하여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gridsearch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통해 최적의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찾았습니다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조정 후 성능입니다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훈련 데이터를 보고 과적합이 된 줄 알았으나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 데이터 역시 모든 지표가 조금씩 오른 것을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797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병렬적으로 결정 트리 모델을 처리하여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학습한 모델에 학습이 덜 된 부분을 보충해나가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하나의 강력한 모델을 생성하는 앙상블 기법 중 하나입니다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모델로 학습하고 성능을 평가해봤습니다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검증데이터 셋에서 정확도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0.747,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재현율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0.717,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auc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0.822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나온 것을 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max_depth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관측치에 가중치의 최소 합인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min_child_weight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트리 생성에 필요한 피처의 샘플링 비율인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colsample_bytree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학습단계별로 가중치를 얼마나 줄지의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learning_rate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조정하여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girdsearch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통해 최적의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찾았습니다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조정 후 성능입니다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훈련데이터의 점수가 떨어진 것을 보아 과적합을 피하고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검증데이터 셋의 지표를 올린 것을 확인할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33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두 가지 모델에 마지막으로 테스트 셋을 통해 성능을 평가했습니다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지표에서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조금 더 높은 것을 확인할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예측모델로 결정했습니다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497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선택한 모델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모델 해석입니다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Feature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importances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통해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xgboost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모델에 특성 중요도를 나타냈습니다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Pressure, sunshine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Cloud_cover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특성 순으로 모델 예측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값에 가장 많은 영향을 미치는 것을 볼 수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299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다음은 각 특성별로 노이즈를 주어 예측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값에 얼마나 영향을 주는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지를 통해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중요도를 나타내는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perputation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importances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특성 중요도를 나타냈습니다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pressure, sunshine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특성이 모델 예측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값에 가장 많은 영향을 미치는 것을 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일반적으로 구름이 하늘을 많이 덮으면 비가 올 것으로 예측을 하지만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특성에 노이즈를 주어도 예측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값에 영향을 덜 미치는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이것을 통해 구름의 유무 정도만 예측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값에 영향을 미치고 수치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값은 크게 영향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미치지 않는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것으로 판단했습니다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583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421802ce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421802ce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 향후 계획을 발표하고 마무리하겠습니다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5421802ce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5421802ce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런던뿐만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아니라 서울 오타와 같이 다양한 도시의 예측과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비가 올 확률을 예측하는 선형회귀모델도 만들어볼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9f6728f09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9f6728f09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이것으로 발표를 마무리하겠습니다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9ef5824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9ef5824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첫번째로 데이터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EDA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전처리입니다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소개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feature engineer,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순으로 발표하겠습니다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데이터는 런던의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1979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년도부터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년도까지의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15341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데이터입니다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51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 특성으로는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date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날짜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cloud_cover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구름이 하늘을 덮은 정도를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oktas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단위로 표현한 값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sunshine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시간 동안 햇빛을 측정한 값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global_radiation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제곱미터당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복사조도측정값으로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단위는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와트퍼미터제곱을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사용합니다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최고 평균 최저온도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나타내는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max, mean, min temp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타겟 특성인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precipitation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강수량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Pressure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pascal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단위인 대기압이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데이터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전처리입니다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중복치를 먼저 확인했습니다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중복치가 존재하지 않으며 중복되는 날짜도 없는 것을 확인할 수 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3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다음으로는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예측값인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강수량은 정확한 예측을 위해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제거했습니다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0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Cloud_cover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global_radiation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min_temp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연속적으로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존재하거나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앞뒤로 차이가 큰 데이터가 존재하므로 총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 데이터를 제거했습니다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09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9ef582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9ef582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Max_temp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pressure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특성은 연속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결측치가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존재하지만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앞뒤로 차이가 크게 없으므로 앞의 데이터로 채우기로 결정했습니다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73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47275" y="934400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39475" y="152325"/>
            <a:ext cx="1956998" cy="77435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59874" y="468401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34"/>
          <p:cNvGrpSpPr/>
          <p:nvPr/>
        </p:nvGrpSpPr>
        <p:grpSpPr>
          <a:xfrm>
            <a:off x="-215951" y="206724"/>
            <a:ext cx="2674050" cy="2306870"/>
            <a:chOff x="-215951" y="206724"/>
            <a:chExt cx="2674050" cy="2306870"/>
          </a:xfrm>
        </p:grpSpPr>
        <p:sp>
          <p:nvSpPr>
            <p:cNvPr id="225" name="Google Shape;225;p34"/>
            <p:cNvSpPr/>
            <p:nvPr/>
          </p:nvSpPr>
          <p:spPr>
            <a:xfrm>
              <a:off x="-215951" y="7372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flipH="1">
              <a:off x="572250" y="19289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flipH="1">
              <a:off x="1425898" y="206724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4"/>
          <p:cNvGrpSpPr/>
          <p:nvPr/>
        </p:nvGrpSpPr>
        <p:grpSpPr>
          <a:xfrm>
            <a:off x="7196749" y="2642299"/>
            <a:ext cx="2265600" cy="2321995"/>
            <a:chOff x="7196749" y="2642299"/>
            <a:chExt cx="2265600" cy="2321995"/>
          </a:xfrm>
        </p:grpSpPr>
        <p:sp>
          <p:nvSpPr>
            <p:cNvPr id="229" name="Google Shape;229;p34"/>
            <p:cNvSpPr/>
            <p:nvPr/>
          </p:nvSpPr>
          <p:spPr>
            <a:xfrm>
              <a:off x="7196749" y="321062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flipH="1">
              <a:off x="7266375" y="4379674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flipH="1">
              <a:off x="8430148" y="2642299"/>
              <a:ext cx="1032201" cy="40842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03525" y="982348"/>
            <a:ext cx="733810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/>
          <p:nvPr/>
        </p:nvSpPr>
        <p:spPr>
          <a:xfrm flipH="1">
            <a:off x="2714085" y="46327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 flipH="1">
            <a:off x="4055898" y="131099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flipH="1">
            <a:off x="7300823" y="4573724"/>
            <a:ext cx="1032201" cy="40842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 flipH="1">
            <a:off x="8174185" y="1962661"/>
            <a:ext cx="733709" cy="29035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877125" y="3214929"/>
            <a:ext cx="2553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403925" y="1631125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921700" y="20086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549850" y="406445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432450" y="1257850"/>
            <a:ext cx="5998200" cy="27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387975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88025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/>
          </p:nvPr>
        </p:nvSpPr>
        <p:spPr>
          <a:xfrm>
            <a:off x="5220400" y="1936220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220450" y="2254126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 hasCustomPrompt="1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388025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/>
          </p:nvPr>
        </p:nvSpPr>
        <p:spPr>
          <a:xfrm>
            <a:off x="5220400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220450" y="3807502"/>
            <a:ext cx="253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20450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/>
          <p:nvPr/>
        </p:nvSpPr>
        <p:spPr>
          <a:xfrm>
            <a:off x="7509943" y="941222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7913701" y="1568726"/>
            <a:ext cx="1527584" cy="604439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114238" y="584550"/>
            <a:ext cx="633071" cy="4558947"/>
          </a:xfrm>
          <a:custGeom>
            <a:avLst/>
            <a:gdLst/>
            <a:ahLst/>
            <a:cxnLst/>
            <a:rect l="l" t="t" r="r" b="b"/>
            <a:pathLst>
              <a:path w="5916" h="42603" extrusionOk="0">
                <a:moveTo>
                  <a:pt x="2674" y="3957"/>
                </a:moveTo>
                <a:lnTo>
                  <a:pt x="2674" y="7568"/>
                </a:lnTo>
                <a:lnTo>
                  <a:pt x="1480" y="3957"/>
                </a:lnTo>
                <a:close/>
                <a:moveTo>
                  <a:pt x="4380" y="3957"/>
                </a:moveTo>
                <a:lnTo>
                  <a:pt x="3157" y="7568"/>
                </a:lnTo>
                <a:lnTo>
                  <a:pt x="3157" y="3957"/>
                </a:lnTo>
                <a:close/>
                <a:moveTo>
                  <a:pt x="2854" y="1"/>
                </a:moveTo>
                <a:cubicBezTo>
                  <a:pt x="2766" y="1"/>
                  <a:pt x="2627" y="14"/>
                  <a:pt x="2589" y="89"/>
                </a:cubicBezTo>
                <a:cubicBezTo>
                  <a:pt x="2560" y="544"/>
                  <a:pt x="2560" y="1028"/>
                  <a:pt x="2589" y="1483"/>
                </a:cubicBezTo>
                <a:lnTo>
                  <a:pt x="740" y="2762"/>
                </a:lnTo>
                <a:lnTo>
                  <a:pt x="484" y="2762"/>
                </a:lnTo>
                <a:cubicBezTo>
                  <a:pt x="1" y="2762"/>
                  <a:pt x="1" y="3502"/>
                  <a:pt x="484" y="3502"/>
                </a:cubicBezTo>
                <a:lnTo>
                  <a:pt x="598" y="3502"/>
                </a:lnTo>
                <a:lnTo>
                  <a:pt x="2418" y="8308"/>
                </a:lnTo>
                <a:lnTo>
                  <a:pt x="2418" y="31000"/>
                </a:lnTo>
                <a:cubicBezTo>
                  <a:pt x="2333" y="31512"/>
                  <a:pt x="2191" y="32024"/>
                  <a:pt x="2020" y="32536"/>
                </a:cubicBezTo>
                <a:cubicBezTo>
                  <a:pt x="1736" y="33161"/>
                  <a:pt x="1082" y="33758"/>
                  <a:pt x="1195" y="33957"/>
                </a:cubicBezTo>
                <a:cubicBezTo>
                  <a:pt x="1233" y="34014"/>
                  <a:pt x="1312" y="34030"/>
                  <a:pt x="1405" y="34030"/>
                </a:cubicBezTo>
                <a:cubicBezTo>
                  <a:pt x="1521" y="34030"/>
                  <a:pt x="1658" y="34005"/>
                  <a:pt x="1763" y="34005"/>
                </a:cubicBezTo>
                <a:cubicBezTo>
                  <a:pt x="1826" y="34005"/>
                  <a:pt x="1878" y="34014"/>
                  <a:pt x="1906" y="34043"/>
                </a:cubicBezTo>
                <a:lnTo>
                  <a:pt x="1906" y="41635"/>
                </a:lnTo>
                <a:cubicBezTo>
                  <a:pt x="1906" y="41635"/>
                  <a:pt x="968" y="41692"/>
                  <a:pt x="797" y="41920"/>
                </a:cubicBezTo>
                <a:cubicBezTo>
                  <a:pt x="683" y="42147"/>
                  <a:pt x="598" y="42375"/>
                  <a:pt x="570" y="42602"/>
                </a:cubicBezTo>
                <a:lnTo>
                  <a:pt x="5319" y="42602"/>
                </a:lnTo>
                <a:cubicBezTo>
                  <a:pt x="5290" y="42375"/>
                  <a:pt x="5233" y="42147"/>
                  <a:pt x="5120" y="41920"/>
                </a:cubicBezTo>
                <a:cubicBezTo>
                  <a:pt x="4949" y="41692"/>
                  <a:pt x="3982" y="41635"/>
                  <a:pt x="3982" y="41635"/>
                </a:cubicBezTo>
                <a:lnTo>
                  <a:pt x="3982" y="34014"/>
                </a:lnTo>
                <a:cubicBezTo>
                  <a:pt x="4011" y="33986"/>
                  <a:pt x="4062" y="33977"/>
                  <a:pt x="4125" y="33977"/>
                </a:cubicBezTo>
                <a:cubicBezTo>
                  <a:pt x="4230" y="33977"/>
                  <a:pt x="4368" y="34002"/>
                  <a:pt x="4483" y="34002"/>
                </a:cubicBezTo>
                <a:cubicBezTo>
                  <a:pt x="4576" y="34002"/>
                  <a:pt x="4655" y="33986"/>
                  <a:pt x="4693" y="33929"/>
                </a:cubicBezTo>
                <a:cubicBezTo>
                  <a:pt x="4835" y="33758"/>
                  <a:pt x="4153" y="33133"/>
                  <a:pt x="3897" y="32507"/>
                </a:cubicBezTo>
                <a:cubicBezTo>
                  <a:pt x="3698" y="31995"/>
                  <a:pt x="3584" y="31483"/>
                  <a:pt x="3499" y="30972"/>
                </a:cubicBezTo>
                <a:lnTo>
                  <a:pt x="3499" y="8308"/>
                </a:lnTo>
                <a:lnTo>
                  <a:pt x="5290" y="3502"/>
                </a:lnTo>
                <a:lnTo>
                  <a:pt x="5432" y="3502"/>
                </a:lnTo>
                <a:cubicBezTo>
                  <a:pt x="5916" y="3502"/>
                  <a:pt x="5916" y="2762"/>
                  <a:pt x="5432" y="2762"/>
                </a:cubicBezTo>
                <a:lnTo>
                  <a:pt x="5120" y="2762"/>
                </a:lnTo>
                <a:lnTo>
                  <a:pt x="3300" y="1483"/>
                </a:lnTo>
                <a:cubicBezTo>
                  <a:pt x="3328" y="1028"/>
                  <a:pt x="3328" y="544"/>
                  <a:pt x="3300" y="89"/>
                </a:cubicBezTo>
                <a:cubicBezTo>
                  <a:pt x="3243" y="14"/>
                  <a:pt x="3097" y="1"/>
                  <a:pt x="3007" y="1"/>
                </a:cubicBezTo>
                <a:cubicBezTo>
                  <a:pt x="2962" y="1"/>
                  <a:pt x="2930" y="4"/>
                  <a:pt x="2930" y="4"/>
                </a:cubicBezTo>
                <a:cubicBezTo>
                  <a:pt x="2930" y="4"/>
                  <a:pt x="2898" y="1"/>
                  <a:pt x="28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208050" y="2694800"/>
            <a:ext cx="855264" cy="338454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-304825" y="1876413"/>
            <a:ext cx="1018050" cy="40282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2"/>
          </p:nvPr>
        </p:nvSpPr>
        <p:spPr>
          <a:xfrm>
            <a:off x="999200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999238" y="3991986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3"/>
          </p:nvPr>
        </p:nvSpPr>
        <p:spPr>
          <a:xfrm>
            <a:off x="3627425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4"/>
          </p:nvPr>
        </p:nvSpPr>
        <p:spPr>
          <a:xfrm>
            <a:off x="3627462" y="3991986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5"/>
          </p:nvPr>
        </p:nvSpPr>
        <p:spPr>
          <a:xfrm>
            <a:off x="6255601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6"/>
          </p:nvPr>
        </p:nvSpPr>
        <p:spPr>
          <a:xfrm>
            <a:off x="6255636" y="3991986"/>
            <a:ext cx="18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7" hasCustomPrompt="1"/>
          </p:nvPr>
        </p:nvSpPr>
        <p:spPr>
          <a:xfrm>
            <a:off x="999238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8" hasCustomPrompt="1"/>
          </p:nvPr>
        </p:nvSpPr>
        <p:spPr>
          <a:xfrm>
            <a:off x="3627462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9" hasCustomPrompt="1"/>
          </p:nvPr>
        </p:nvSpPr>
        <p:spPr>
          <a:xfrm>
            <a:off x="6255635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/>
          <p:nvPr/>
        </p:nvSpPr>
        <p:spPr>
          <a:xfrm flipH="1">
            <a:off x="8277225" y="3228877"/>
            <a:ext cx="1447463" cy="57269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-448275" y="2396577"/>
            <a:ext cx="1447463" cy="57269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958075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1"/>
          </p:nvPr>
        </p:nvSpPr>
        <p:spPr>
          <a:xfrm>
            <a:off x="3562575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 idx="2" hasCustomPrompt="1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7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 flipH="1">
            <a:off x="2594800" y="1884688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1"/>
          </p:nvPr>
        </p:nvSpPr>
        <p:spPr>
          <a:xfrm flipH="1">
            <a:off x="2594800" y="2641450"/>
            <a:ext cx="27687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4350" y="2119800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1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Oxygen"/>
              <a:buNone/>
              <a:defRPr sz="2800" b="1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●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○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tic Slab"/>
              <a:buChar char="■"/>
              <a:defRPr sz="1600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2" r:id="rId7"/>
    <p:sldLayoutId id="2147483675" r:id="rId8"/>
    <p:sldLayoutId id="2147483676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6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ctrTitle"/>
          </p:nvPr>
        </p:nvSpPr>
        <p:spPr>
          <a:xfrm>
            <a:off x="2620077" y="1739588"/>
            <a:ext cx="581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1"/>
                </a:solidFill>
              </a:rPr>
              <a:t>Section2</a:t>
            </a:r>
            <a:r>
              <a:rPr lang="en" sz="7000" b="1" dirty="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4800" b="1" dirty="0">
                <a:latin typeface="Oxygen"/>
                <a:ea typeface="Oxygen"/>
                <a:cs typeface="Oxygen"/>
                <a:sym typeface="Oxygen"/>
              </a:rPr>
              <a:t>Project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1"/>
          </p:nvPr>
        </p:nvSpPr>
        <p:spPr>
          <a:xfrm>
            <a:off x="2620227" y="3676013"/>
            <a:ext cx="58104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Codestates AI_17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김영훈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48" name="Google Shape;248;p38"/>
          <p:cNvGrpSpPr/>
          <p:nvPr/>
        </p:nvGrpSpPr>
        <p:grpSpPr>
          <a:xfrm>
            <a:off x="1076149" y="539500"/>
            <a:ext cx="1382725" cy="4603989"/>
            <a:chOff x="1076149" y="539500"/>
            <a:chExt cx="1382725" cy="4603989"/>
          </a:xfrm>
        </p:grpSpPr>
        <p:grpSp>
          <p:nvGrpSpPr>
            <p:cNvPr id="249" name="Google Shape;249;p38"/>
            <p:cNvGrpSpPr/>
            <p:nvPr/>
          </p:nvGrpSpPr>
          <p:grpSpPr>
            <a:xfrm>
              <a:off x="1076149" y="1495199"/>
              <a:ext cx="1382725" cy="3648290"/>
              <a:chOff x="4476475" y="2928225"/>
              <a:chExt cx="556675" cy="1468775"/>
            </a:xfrm>
          </p:grpSpPr>
          <p:sp>
            <p:nvSpPr>
              <p:cNvPr id="250" name="Google Shape;250;p38"/>
              <p:cNvSpPr/>
              <p:nvPr/>
            </p:nvSpPr>
            <p:spPr>
              <a:xfrm>
                <a:off x="4476475" y="2928225"/>
                <a:ext cx="556675" cy="1468775"/>
              </a:xfrm>
              <a:custGeom>
                <a:avLst/>
                <a:gdLst/>
                <a:ahLst/>
                <a:cxnLst/>
                <a:rect l="l" t="t" r="r" b="b"/>
                <a:pathLst>
                  <a:path w="22267" h="58751" extrusionOk="0">
                    <a:moveTo>
                      <a:pt x="18911" y="5318"/>
                    </a:moveTo>
                    <a:lnTo>
                      <a:pt x="18911" y="8475"/>
                    </a:lnTo>
                    <a:lnTo>
                      <a:pt x="3327" y="8475"/>
                    </a:lnTo>
                    <a:lnTo>
                      <a:pt x="3327" y="5318"/>
                    </a:lnTo>
                    <a:close/>
                    <a:moveTo>
                      <a:pt x="19508" y="12797"/>
                    </a:moveTo>
                    <a:lnTo>
                      <a:pt x="19508" y="51414"/>
                    </a:lnTo>
                    <a:lnTo>
                      <a:pt x="2730" y="51414"/>
                    </a:lnTo>
                    <a:lnTo>
                      <a:pt x="2730" y="12797"/>
                    </a:lnTo>
                    <a:close/>
                    <a:moveTo>
                      <a:pt x="11119" y="0"/>
                    </a:moveTo>
                    <a:cubicBezTo>
                      <a:pt x="6143" y="0"/>
                      <a:pt x="2133" y="2190"/>
                      <a:pt x="2133" y="4892"/>
                    </a:cubicBezTo>
                    <a:lnTo>
                      <a:pt x="2133" y="8901"/>
                    </a:lnTo>
                    <a:lnTo>
                      <a:pt x="910" y="8901"/>
                    </a:lnTo>
                    <a:lnTo>
                      <a:pt x="910" y="55850"/>
                    </a:lnTo>
                    <a:lnTo>
                      <a:pt x="0" y="55850"/>
                    </a:lnTo>
                    <a:lnTo>
                      <a:pt x="0" y="58751"/>
                    </a:lnTo>
                    <a:lnTo>
                      <a:pt x="22266" y="58751"/>
                    </a:lnTo>
                    <a:lnTo>
                      <a:pt x="22266" y="55850"/>
                    </a:lnTo>
                    <a:lnTo>
                      <a:pt x="21356" y="55850"/>
                    </a:lnTo>
                    <a:lnTo>
                      <a:pt x="21356" y="8930"/>
                    </a:lnTo>
                    <a:lnTo>
                      <a:pt x="20105" y="8930"/>
                    </a:lnTo>
                    <a:lnTo>
                      <a:pt x="20105" y="4920"/>
                    </a:lnTo>
                    <a:cubicBezTo>
                      <a:pt x="20105" y="2190"/>
                      <a:pt x="16067" y="0"/>
                      <a:pt x="11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4554675" y="3258800"/>
                <a:ext cx="399550" cy="944125"/>
              </a:xfrm>
              <a:custGeom>
                <a:avLst/>
                <a:gdLst/>
                <a:ahLst/>
                <a:cxnLst/>
                <a:rect l="l" t="t" r="r" b="b"/>
                <a:pathLst>
                  <a:path w="15982" h="37765" extrusionOk="0">
                    <a:moveTo>
                      <a:pt x="14190" y="3072"/>
                    </a:moveTo>
                    <a:lnTo>
                      <a:pt x="14190" y="9100"/>
                    </a:lnTo>
                    <a:lnTo>
                      <a:pt x="10323" y="9100"/>
                    </a:lnTo>
                    <a:lnTo>
                      <a:pt x="10323" y="3072"/>
                    </a:lnTo>
                    <a:close/>
                    <a:moveTo>
                      <a:pt x="9925" y="3072"/>
                    </a:moveTo>
                    <a:lnTo>
                      <a:pt x="9925" y="9129"/>
                    </a:lnTo>
                    <a:lnTo>
                      <a:pt x="6057" y="9129"/>
                    </a:lnTo>
                    <a:lnTo>
                      <a:pt x="6057" y="3072"/>
                    </a:lnTo>
                    <a:close/>
                    <a:moveTo>
                      <a:pt x="5659" y="3072"/>
                    </a:moveTo>
                    <a:lnTo>
                      <a:pt x="5659" y="9157"/>
                    </a:lnTo>
                    <a:lnTo>
                      <a:pt x="1792" y="9157"/>
                    </a:lnTo>
                    <a:lnTo>
                      <a:pt x="1792" y="3072"/>
                    </a:lnTo>
                    <a:close/>
                    <a:moveTo>
                      <a:pt x="9925" y="9470"/>
                    </a:moveTo>
                    <a:lnTo>
                      <a:pt x="9925" y="15499"/>
                    </a:lnTo>
                    <a:lnTo>
                      <a:pt x="6057" y="15499"/>
                    </a:lnTo>
                    <a:lnTo>
                      <a:pt x="6057" y="9470"/>
                    </a:lnTo>
                    <a:close/>
                    <a:moveTo>
                      <a:pt x="14190" y="9470"/>
                    </a:moveTo>
                    <a:lnTo>
                      <a:pt x="14190" y="15499"/>
                    </a:lnTo>
                    <a:lnTo>
                      <a:pt x="10323" y="15499"/>
                    </a:lnTo>
                    <a:lnTo>
                      <a:pt x="10323" y="9470"/>
                    </a:lnTo>
                    <a:close/>
                    <a:moveTo>
                      <a:pt x="5659" y="9470"/>
                    </a:moveTo>
                    <a:lnTo>
                      <a:pt x="5659" y="15527"/>
                    </a:lnTo>
                    <a:lnTo>
                      <a:pt x="1792" y="15527"/>
                    </a:lnTo>
                    <a:lnTo>
                      <a:pt x="1792" y="9470"/>
                    </a:lnTo>
                    <a:close/>
                    <a:moveTo>
                      <a:pt x="14190" y="15840"/>
                    </a:moveTo>
                    <a:lnTo>
                      <a:pt x="14190" y="21868"/>
                    </a:lnTo>
                    <a:lnTo>
                      <a:pt x="10323" y="21868"/>
                    </a:lnTo>
                    <a:lnTo>
                      <a:pt x="10323" y="15840"/>
                    </a:lnTo>
                    <a:close/>
                    <a:moveTo>
                      <a:pt x="5659" y="15840"/>
                    </a:moveTo>
                    <a:lnTo>
                      <a:pt x="5659" y="21897"/>
                    </a:lnTo>
                    <a:lnTo>
                      <a:pt x="1792" y="21897"/>
                    </a:lnTo>
                    <a:lnTo>
                      <a:pt x="1792" y="15840"/>
                    </a:lnTo>
                    <a:close/>
                    <a:moveTo>
                      <a:pt x="9925" y="15840"/>
                    </a:moveTo>
                    <a:lnTo>
                      <a:pt x="9925" y="21897"/>
                    </a:lnTo>
                    <a:lnTo>
                      <a:pt x="6057" y="21897"/>
                    </a:lnTo>
                    <a:lnTo>
                      <a:pt x="6057" y="15840"/>
                    </a:lnTo>
                    <a:close/>
                    <a:moveTo>
                      <a:pt x="14190" y="22210"/>
                    </a:moveTo>
                    <a:lnTo>
                      <a:pt x="14190" y="28238"/>
                    </a:lnTo>
                    <a:lnTo>
                      <a:pt x="10323" y="28238"/>
                    </a:lnTo>
                    <a:lnTo>
                      <a:pt x="10323" y="22210"/>
                    </a:lnTo>
                    <a:close/>
                    <a:moveTo>
                      <a:pt x="9925" y="22210"/>
                    </a:moveTo>
                    <a:lnTo>
                      <a:pt x="9925" y="28267"/>
                    </a:lnTo>
                    <a:lnTo>
                      <a:pt x="6057" y="28267"/>
                    </a:lnTo>
                    <a:lnTo>
                      <a:pt x="6057" y="22210"/>
                    </a:lnTo>
                    <a:close/>
                    <a:moveTo>
                      <a:pt x="5659" y="22210"/>
                    </a:moveTo>
                    <a:lnTo>
                      <a:pt x="5659" y="28295"/>
                    </a:lnTo>
                    <a:lnTo>
                      <a:pt x="1792" y="28295"/>
                    </a:lnTo>
                    <a:lnTo>
                      <a:pt x="1792" y="22210"/>
                    </a:lnTo>
                    <a:close/>
                    <a:moveTo>
                      <a:pt x="14190" y="28608"/>
                    </a:moveTo>
                    <a:lnTo>
                      <a:pt x="14190" y="34636"/>
                    </a:lnTo>
                    <a:lnTo>
                      <a:pt x="10323" y="34636"/>
                    </a:lnTo>
                    <a:lnTo>
                      <a:pt x="10323" y="28608"/>
                    </a:lnTo>
                    <a:close/>
                    <a:moveTo>
                      <a:pt x="9925" y="28608"/>
                    </a:moveTo>
                    <a:lnTo>
                      <a:pt x="9925" y="34665"/>
                    </a:lnTo>
                    <a:lnTo>
                      <a:pt x="6057" y="34665"/>
                    </a:lnTo>
                    <a:lnTo>
                      <a:pt x="6057" y="28608"/>
                    </a:lnTo>
                    <a:close/>
                    <a:moveTo>
                      <a:pt x="5659" y="28608"/>
                    </a:moveTo>
                    <a:lnTo>
                      <a:pt x="5659" y="34693"/>
                    </a:lnTo>
                    <a:lnTo>
                      <a:pt x="1792" y="34693"/>
                    </a:lnTo>
                    <a:lnTo>
                      <a:pt x="1792" y="28608"/>
                    </a:lnTo>
                    <a:close/>
                    <a:moveTo>
                      <a:pt x="0" y="1"/>
                    </a:moveTo>
                    <a:lnTo>
                      <a:pt x="0" y="37764"/>
                    </a:lnTo>
                    <a:lnTo>
                      <a:pt x="15982" y="37764"/>
                    </a:lnTo>
                    <a:lnTo>
                      <a:pt x="159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38"/>
            <p:cNvSpPr/>
            <p:nvPr/>
          </p:nvSpPr>
          <p:spPr>
            <a:xfrm flipH="1">
              <a:off x="1465815" y="539500"/>
              <a:ext cx="583323" cy="858399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36959" y="3821176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96578" y="382117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2133C-4E0F-AE63-E131-A0C2FE69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8" y="1982789"/>
            <a:ext cx="1590897" cy="1629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14:cNvPr>
              <p14:cNvContentPartPr/>
              <p14:nvPr/>
            </p14:nvContentPartPr>
            <p14:xfrm>
              <a:off x="4571839" y="-184726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519" y="-189046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498A2B-6272-E4E4-AC3E-4D47C2F7E178}"/>
              </a:ext>
            </a:extLst>
          </p:cNvPr>
          <p:cNvCxnSpPr>
            <a:cxnSpLocks/>
          </p:cNvCxnSpPr>
          <p:nvPr/>
        </p:nvCxnSpPr>
        <p:spPr>
          <a:xfrm>
            <a:off x="1004896" y="2954287"/>
            <a:ext cx="1582579" cy="0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AAE859D-60AB-F8AF-17D0-C5FA6A83DD7F}"/>
              </a:ext>
            </a:extLst>
          </p:cNvPr>
          <p:cNvSpPr txBox="1"/>
          <p:nvPr/>
        </p:nvSpPr>
        <p:spPr>
          <a:xfrm>
            <a:off x="1277340" y="3744496"/>
            <a:ext cx="546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Mean_temp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(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2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식으로 채울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1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2198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Engineer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019590" y="161898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879209" y="16189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159971" y="1542307"/>
            <a:ext cx="6226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Month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계절별에 강우에 영향을 미친다고 생각하여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‘Month’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특성을 추가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예측 값을 설정하기 위해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오면   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(precipitation != 0) 1, </a:t>
            </a: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안오면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(precipitation == 0) 0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추가 </a:t>
            </a:r>
          </a:p>
        </p:txBody>
      </p:sp>
    </p:spTree>
    <p:extLst>
      <p:ext uri="{BB962C8B-B14F-4D97-AF65-F5344CB8AC3E}">
        <p14:creationId xmlns:p14="http://schemas.microsoft.com/office/powerpoint/2010/main" val="1518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F05F94-58E5-A73D-66F9-F71EF914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409602"/>
            <a:ext cx="3814724" cy="3212754"/>
          </a:xfrm>
          <a:prstGeom prst="rect">
            <a:avLst/>
          </a:prstGeom>
        </p:spPr>
      </p:pic>
      <p:sp>
        <p:nvSpPr>
          <p:cNvPr id="18" name="갈매기형 수장 14">
            <a:extLst>
              <a:ext uri="{FF2B5EF4-FFF2-40B4-BE49-F238E27FC236}">
                <a16:creationId xmlns:a16="http://schemas.microsoft.com/office/drawing/2014/main" id="{04084FAE-5A32-729E-A536-B049B17F590A}"/>
              </a:ext>
            </a:extLst>
          </p:cNvPr>
          <p:cNvSpPr/>
          <p:nvPr/>
        </p:nvSpPr>
        <p:spPr>
          <a:xfrm>
            <a:off x="4431619" y="1486282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5">
            <a:extLst>
              <a:ext uri="{FF2B5EF4-FFF2-40B4-BE49-F238E27FC236}">
                <a16:creationId xmlns:a16="http://schemas.microsoft.com/office/drawing/2014/main" id="{338827A1-6A8C-D6C5-49B4-E6A8518704A1}"/>
              </a:ext>
            </a:extLst>
          </p:cNvPr>
          <p:cNvSpPr/>
          <p:nvPr/>
        </p:nvSpPr>
        <p:spPr>
          <a:xfrm>
            <a:off x="4291238" y="1486283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5131B-314E-1B9B-FD0D-770AEA38D107}"/>
              </a:ext>
            </a:extLst>
          </p:cNvPr>
          <p:cNvSpPr txBox="1"/>
          <p:nvPr/>
        </p:nvSpPr>
        <p:spPr>
          <a:xfrm>
            <a:off x="4572000" y="1409602"/>
            <a:ext cx="45288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인사이트를 도출할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Sunshine,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Global_radiation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pressure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클수록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올 확률이 낮다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음의 상관관계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Cloud_cover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클수록 비가 올 확률이 높다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양의 상관관계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6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517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(1979-1999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 강수량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(precipitation))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CCBF0-92C0-9BED-C339-0CE73C21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74" y="1409602"/>
            <a:ext cx="6056052" cy="2925416"/>
          </a:xfrm>
          <a:prstGeom prst="rect">
            <a:avLst/>
          </a:prstGeom>
        </p:spPr>
      </p:pic>
      <p:sp>
        <p:nvSpPr>
          <p:cNvPr id="5" name="갈매기형 수장 14">
            <a:extLst>
              <a:ext uri="{FF2B5EF4-FFF2-40B4-BE49-F238E27FC236}">
                <a16:creationId xmlns:a16="http://schemas.microsoft.com/office/drawing/2014/main" id="{EF4EFB02-DA88-CD48-6477-7E0EA1C1FC3C}"/>
              </a:ext>
            </a:extLst>
          </p:cNvPr>
          <p:cNvSpPr/>
          <p:nvPr/>
        </p:nvSpPr>
        <p:spPr>
          <a:xfrm>
            <a:off x="1165534" y="455458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5">
            <a:extLst>
              <a:ext uri="{FF2B5EF4-FFF2-40B4-BE49-F238E27FC236}">
                <a16:creationId xmlns:a16="http://schemas.microsoft.com/office/drawing/2014/main" id="{E5974EF7-6883-8FA2-2D05-995032125209}"/>
              </a:ext>
            </a:extLst>
          </p:cNvPr>
          <p:cNvSpPr/>
          <p:nvPr/>
        </p:nvSpPr>
        <p:spPr>
          <a:xfrm>
            <a:off x="1025153" y="45545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59560-F3FB-EBD3-23A1-F567BEF00940}"/>
              </a:ext>
            </a:extLst>
          </p:cNvPr>
          <p:cNvSpPr txBox="1"/>
          <p:nvPr/>
        </p:nvSpPr>
        <p:spPr>
          <a:xfrm>
            <a:off x="1305915" y="4477907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대체적으로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6-8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월에 강수량이 낮은 것을 볼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6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4804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(1979-1999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월별 강수 확률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(target))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갈매기형 수장 14">
            <a:extLst>
              <a:ext uri="{FF2B5EF4-FFF2-40B4-BE49-F238E27FC236}">
                <a16:creationId xmlns:a16="http://schemas.microsoft.com/office/drawing/2014/main" id="{EF4EFB02-DA88-CD48-6477-7E0EA1C1FC3C}"/>
              </a:ext>
            </a:extLst>
          </p:cNvPr>
          <p:cNvSpPr/>
          <p:nvPr/>
        </p:nvSpPr>
        <p:spPr>
          <a:xfrm>
            <a:off x="1165534" y="455458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갈매기형 수장 15">
            <a:extLst>
              <a:ext uri="{FF2B5EF4-FFF2-40B4-BE49-F238E27FC236}">
                <a16:creationId xmlns:a16="http://schemas.microsoft.com/office/drawing/2014/main" id="{E5974EF7-6883-8FA2-2D05-995032125209}"/>
              </a:ext>
            </a:extLst>
          </p:cNvPr>
          <p:cNvSpPr/>
          <p:nvPr/>
        </p:nvSpPr>
        <p:spPr>
          <a:xfrm>
            <a:off x="1025153" y="45545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59560-F3FB-EBD3-23A1-F567BEF00940}"/>
              </a:ext>
            </a:extLst>
          </p:cNvPr>
          <p:cNvSpPr txBox="1"/>
          <p:nvPr/>
        </p:nvSpPr>
        <p:spPr>
          <a:xfrm>
            <a:off x="1305915" y="4477907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강수량이 낮다고 비가 올 확률이 낮지는 않다는 것을 알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F0821-3024-168F-C9E0-DCCC074CA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71" y="1421823"/>
            <a:ext cx="6590937" cy="30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title"/>
          </p:nvPr>
        </p:nvSpPr>
        <p:spPr>
          <a:xfrm flipH="1">
            <a:off x="2976019" y="1645468"/>
            <a:ext cx="2929276" cy="640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</a:t>
            </a:r>
            <a:endParaRPr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Google Shape;409;p48"/>
          <p:cNvSpPr txBox="1">
            <a:spLocks noGrp="1"/>
          </p:cNvSpPr>
          <p:nvPr>
            <p:ph type="subTitle" idx="1"/>
          </p:nvPr>
        </p:nvSpPr>
        <p:spPr>
          <a:xfrm flipH="1">
            <a:off x="3116357" y="2286384"/>
            <a:ext cx="2648600" cy="1317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en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및 평가지표 설정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분리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기준모델 설정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해석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Google Shape;410;p48"/>
          <p:cNvSpPr txBox="1">
            <a:spLocks noGrp="1"/>
          </p:cNvSpPr>
          <p:nvPr>
            <p:ph type="title" idx="2"/>
          </p:nvPr>
        </p:nvSpPr>
        <p:spPr>
          <a:xfrm flipH="1">
            <a:off x="1149619" y="1712936"/>
            <a:ext cx="1826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11" name="Google Shape;411;p48"/>
          <p:cNvGrpSpPr/>
          <p:nvPr/>
        </p:nvGrpSpPr>
        <p:grpSpPr>
          <a:xfrm>
            <a:off x="-407433" y="369669"/>
            <a:ext cx="9433165" cy="4952684"/>
            <a:chOff x="-407433" y="369669"/>
            <a:chExt cx="9433165" cy="4952684"/>
          </a:xfrm>
        </p:grpSpPr>
        <p:sp>
          <p:nvSpPr>
            <p:cNvPr id="412" name="Google Shape;412;p48"/>
            <p:cNvSpPr/>
            <p:nvPr/>
          </p:nvSpPr>
          <p:spPr>
            <a:xfrm>
              <a:off x="6112739" y="369669"/>
              <a:ext cx="1589176" cy="62881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8"/>
            <p:cNvSpPr/>
            <p:nvPr/>
          </p:nvSpPr>
          <p:spPr>
            <a:xfrm>
              <a:off x="-407433" y="539499"/>
              <a:ext cx="2430696" cy="96178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8"/>
            <p:cNvSpPr/>
            <p:nvPr/>
          </p:nvSpPr>
          <p:spPr>
            <a:xfrm>
              <a:off x="5958057" y="2119800"/>
              <a:ext cx="3067675" cy="3202553"/>
            </a:xfrm>
            <a:custGeom>
              <a:avLst/>
              <a:gdLst/>
              <a:ahLst/>
              <a:cxnLst/>
              <a:rect l="l" t="t" r="r" b="b"/>
              <a:pathLst>
                <a:path w="86086" h="89871" extrusionOk="0">
                  <a:moveTo>
                    <a:pt x="41693" y="4600"/>
                  </a:moveTo>
                  <a:cubicBezTo>
                    <a:pt x="41893" y="4650"/>
                    <a:pt x="42143" y="4700"/>
                    <a:pt x="42343" y="4700"/>
                  </a:cubicBezTo>
                  <a:lnTo>
                    <a:pt x="39494" y="7099"/>
                  </a:lnTo>
                  <a:lnTo>
                    <a:pt x="36044" y="5200"/>
                  </a:lnTo>
                  <a:cubicBezTo>
                    <a:pt x="37894" y="4900"/>
                    <a:pt x="39794" y="4650"/>
                    <a:pt x="41693" y="4600"/>
                  </a:cubicBezTo>
                  <a:close/>
                  <a:moveTo>
                    <a:pt x="44393" y="4600"/>
                  </a:moveTo>
                  <a:cubicBezTo>
                    <a:pt x="46293" y="4700"/>
                    <a:pt x="48192" y="4900"/>
                    <a:pt x="50042" y="5250"/>
                  </a:cubicBezTo>
                  <a:lnTo>
                    <a:pt x="46593" y="7099"/>
                  </a:lnTo>
                  <a:lnTo>
                    <a:pt x="43693" y="4700"/>
                  </a:lnTo>
                  <a:cubicBezTo>
                    <a:pt x="43943" y="4700"/>
                    <a:pt x="44193" y="4650"/>
                    <a:pt x="44393" y="4600"/>
                  </a:cubicBezTo>
                  <a:close/>
                  <a:moveTo>
                    <a:pt x="42993" y="5050"/>
                  </a:moveTo>
                  <a:lnTo>
                    <a:pt x="46393" y="7799"/>
                  </a:lnTo>
                  <a:cubicBezTo>
                    <a:pt x="45243" y="7699"/>
                    <a:pt x="44143" y="7649"/>
                    <a:pt x="42993" y="7649"/>
                  </a:cubicBezTo>
                  <a:cubicBezTo>
                    <a:pt x="41893" y="7649"/>
                    <a:pt x="40744" y="7699"/>
                    <a:pt x="39644" y="7799"/>
                  </a:cubicBezTo>
                  <a:lnTo>
                    <a:pt x="42993" y="5050"/>
                  </a:lnTo>
                  <a:close/>
                  <a:moveTo>
                    <a:pt x="34945" y="5449"/>
                  </a:moveTo>
                  <a:lnTo>
                    <a:pt x="32495" y="8449"/>
                  </a:lnTo>
                  <a:lnTo>
                    <a:pt x="28996" y="7399"/>
                  </a:lnTo>
                  <a:cubicBezTo>
                    <a:pt x="29046" y="7349"/>
                    <a:pt x="29096" y="7349"/>
                    <a:pt x="29146" y="7299"/>
                  </a:cubicBezTo>
                  <a:cubicBezTo>
                    <a:pt x="29596" y="7149"/>
                    <a:pt x="29996" y="6949"/>
                    <a:pt x="30395" y="6699"/>
                  </a:cubicBezTo>
                  <a:cubicBezTo>
                    <a:pt x="31895" y="6199"/>
                    <a:pt x="33395" y="5749"/>
                    <a:pt x="34945" y="5449"/>
                  </a:cubicBezTo>
                  <a:close/>
                  <a:moveTo>
                    <a:pt x="51042" y="5399"/>
                  </a:moveTo>
                  <a:lnTo>
                    <a:pt x="51042" y="5399"/>
                  </a:lnTo>
                  <a:cubicBezTo>
                    <a:pt x="53141" y="5849"/>
                    <a:pt x="55241" y="6499"/>
                    <a:pt x="57241" y="7299"/>
                  </a:cubicBezTo>
                  <a:lnTo>
                    <a:pt x="57291" y="7349"/>
                  </a:lnTo>
                  <a:lnTo>
                    <a:pt x="53541" y="8449"/>
                  </a:lnTo>
                  <a:lnTo>
                    <a:pt x="51042" y="5399"/>
                  </a:lnTo>
                  <a:close/>
                  <a:moveTo>
                    <a:pt x="35595" y="5749"/>
                  </a:moveTo>
                  <a:lnTo>
                    <a:pt x="39394" y="7849"/>
                  </a:lnTo>
                  <a:cubicBezTo>
                    <a:pt x="37194" y="8049"/>
                    <a:pt x="34995" y="8499"/>
                    <a:pt x="32845" y="9149"/>
                  </a:cubicBezTo>
                  <a:lnTo>
                    <a:pt x="35595" y="5749"/>
                  </a:lnTo>
                  <a:close/>
                  <a:moveTo>
                    <a:pt x="50492" y="5749"/>
                  </a:moveTo>
                  <a:lnTo>
                    <a:pt x="53241" y="9149"/>
                  </a:lnTo>
                  <a:cubicBezTo>
                    <a:pt x="51092" y="8499"/>
                    <a:pt x="48892" y="8049"/>
                    <a:pt x="46643" y="7849"/>
                  </a:cubicBezTo>
                  <a:lnTo>
                    <a:pt x="50492" y="5749"/>
                  </a:lnTo>
                  <a:close/>
                  <a:moveTo>
                    <a:pt x="27712" y="7764"/>
                  </a:moveTo>
                  <a:lnTo>
                    <a:pt x="25896" y="11198"/>
                  </a:lnTo>
                  <a:lnTo>
                    <a:pt x="21997" y="10799"/>
                  </a:lnTo>
                  <a:cubicBezTo>
                    <a:pt x="23836" y="9606"/>
                    <a:pt x="25725" y="8610"/>
                    <a:pt x="27712" y="7764"/>
                  </a:cubicBezTo>
                  <a:close/>
                  <a:moveTo>
                    <a:pt x="58391" y="7999"/>
                  </a:moveTo>
                  <a:cubicBezTo>
                    <a:pt x="58840" y="8199"/>
                    <a:pt x="59290" y="8349"/>
                    <a:pt x="59790" y="8449"/>
                  </a:cubicBezTo>
                  <a:cubicBezTo>
                    <a:pt x="61240" y="9149"/>
                    <a:pt x="62640" y="9899"/>
                    <a:pt x="63990" y="10799"/>
                  </a:cubicBezTo>
                  <a:lnTo>
                    <a:pt x="60090" y="11198"/>
                  </a:lnTo>
                  <a:lnTo>
                    <a:pt x="58391" y="7999"/>
                  </a:lnTo>
                  <a:close/>
                  <a:moveTo>
                    <a:pt x="28396" y="7949"/>
                  </a:moveTo>
                  <a:lnTo>
                    <a:pt x="32595" y="9199"/>
                  </a:lnTo>
                  <a:cubicBezTo>
                    <a:pt x="30445" y="9849"/>
                    <a:pt x="28346" y="10749"/>
                    <a:pt x="26396" y="11798"/>
                  </a:cubicBezTo>
                  <a:lnTo>
                    <a:pt x="28396" y="7949"/>
                  </a:lnTo>
                  <a:close/>
                  <a:moveTo>
                    <a:pt x="57641" y="7949"/>
                  </a:moveTo>
                  <a:lnTo>
                    <a:pt x="59690" y="11848"/>
                  </a:lnTo>
                  <a:cubicBezTo>
                    <a:pt x="57741" y="10749"/>
                    <a:pt x="55641" y="9899"/>
                    <a:pt x="53491" y="9199"/>
                  </a:cubicBezTo>
                  <a:lnTo>
                    <a:pt x="57641" y="7949"/>
                  </a:lnTo>
                  <a:close/>
                  <a:moveTo>
                    <a:pt x="21147" y="11398"/>
                  </a:moveTo>
                  <a:lnTo>
                    <a:pt x="19997" y="15148"/>
                  </a:lnTo>
                  <a:lnTo>
                    <a:pt x="16398" y="15498"/>
                  </a:lnTo>
                  <a:cubicBezTo>
                    <a:pt x="16548" y="15298"/>
                    <a:pt x="16748" y="15048"/>
                    <a:pt x="16898" y="14798"/>
                  </a:cubicBezTo>
                  <a:cubicBezTo>
                    <a:pt x="18198" y="13598"/>
                    <a:pt x="19647" y="12448"/>
                    <a:pt x="21147" y="11398"/>
                  </a:cubicBezTo>
                  <a:close/>
                  <a:moveTo>
                    <a:pt x="64889" y="11398"/>
                  </a:moveTo>
                  <a:lnTo>
                    <a:pt x="64889" y="11398"/>
                  </a:lnTo>
                  <a:cubicBezTo>
                    <a:pt x="66389" y="12448"/>
                    <a:pt x="67839" y="13598"/>
                    <a:pt x="69189" y="14798"/>
                  </a:cubicBezTo>
                  <a:lnTo>
                    <a:pt x="69139" y="14798"/>
                  </a:lnTo>
                  <a:cubicBezTo>
                    <a:pt x="69289" y="15048"/>
                    <a:pt x="69439" y="15298"/>
                    <a:pt x="69639" y="15498"/>
                  </a:cubicBezTo>
                  <a:lnTo>
                    <a:pt x="65989" y="15148"/>
                  </a:lnTo>
                  <a:lnTo>
                    <a:pt x="64889" y="11398"/>
                  </a:lnTo>
                  <a:close/>
                  <a:moveTo>
                    <a:pt x="21797" y="11448"/>
                  </a:moveTo>
                  <a:lnTo>
                    <a:pt x="26146" y="11898"/>
                  </a:lnTo>
                  <a:cubicBezTo>
                    <a:pt x="24147" y="12948"/>
                    <a:pt x="22297" y="14198"/>
                    <a:pt x="20547" y="15648"/>
                  </a:cubicBezTo>
                  <a:lnTo>
                    <a:pt x="21797" y="11448"/>
                  </a:lnTo>
                  <a:close/>
                  <a:moveTo>
                    <a:pt x="64190" y="11498"/>
                  </a:moveTo>
                  <a:lnTo>
                    <a:pt x="65439" y="15648"/>
                  </a:lnTo>
                  <a:cubicBezTo>
                    <a:pt x="63690" y="14248"/>
                    <a:pt x="61840" y="12998"/>
                    <a:pt x="59840" y="11898"/>
                  </a:cubicBezTo>
                  <a:lnTo>
                    <a:pt x="64190" y="11498"/>
                  </a:lnTo>
                  <a:close/>
                  <a:moveTo>
                    <a:pt x="20397" y="15798"/>
                  </a:moveTo>
                  <a:cubicBezTo>
                    <a:pt x="18648" y="17247"/>
                    <a:pt x="17048" y="18847"/>
                    <a:pt x="15648" y="20597"/>
                  </a:cubicBezTo>
                  <a:lnTo>
                    <a:pt x="16048" y="16198"/>
                  </a:lnTo>
                  <a:lnTo>
                    <a:pt x="20397" y="15798"/>
                  </a:lnTo>
                  <a:close/>
                  <a:moveTo>
                    <a:pt x="65689" y="15798"/>
                  </a:moveTo>
                  <a:lnTo>
                    <a:pt x="70089" y="16248"/>
                  </a:lnTo>
                  <a:lnTo>
                    <a:pt x="70488" y="20597"/>
                  </a:lnTo>
                  <a:cubicBezTo>
                    <a:pt x="69039" y="18847"/>
                    <a:pt x="67439" y="17247"/>
                    <a:pt x="65689" y="15798"/>
                  </a:cubicBezTo>
                  <a:close/>
                  <a:moveTo>
                    <a:pt x="15348" y="16547"/>
                  </a:moveTo>
                  <a:lnTo>
                    <a:pt x="14998" y="20197"/>
                  </a:lnTo>
                  <a:lnTo>
                    <a:pt x="11249" y="21297"/>
                  </a:lnTo>
                  <a:cubicBezTo>
                    <a:pt x="12299" y="19747"/>
                    <a:pt x="13498" y="18297"/>
                    <a:pt x="14748" y="16947"/>
                  </a:cubicBezTo>
                  <a:cubicBezTo>
                    <a:pt x="14948" y="16797"/>
                    <a:pt x="15148" y="16697"/>
                    <a:pt x="15348" y="16547"/>
                  </a:cubicBezTo>
                  <a:close/>
                  <a:moveTo>
                    <a:pt x="70738" y="16547"/>
                  </a:moveTo>
                  <a:lnTo>
                    <a:pt x="70738" y="16547"/>
                  </a:lnTo>
                  <a:cubicBezTo>
                    <a:pt x="70938" y="16647"/>
                    <a:pt x="71088" y="16797"/>
                    <a:pt x="71288" y="16897"/>
                  </a:cubicBezTo>
                  <a:cubicBezTo>
                    <a:pt x="72588" y="18297"/>
                    <a:pt x="73788" y="19747"/>
                    <a:pt x="74888" y="21297"/>
                  </a:cubicBezTo>
                  <a:lnTo>
                    <a:pt x="74788" y="21297"/>
                  </a:lnTo>
                  <a:lnTo>
                    <a:pt x="71038" y="20197"/>
                  </a:lnTo>
                  <a:lnTo>
                    <a:pt x="70738" y="16547"/>
                  </a:lnTo>
                  <a:close/>
                  <a:moveTo>
                    <a:pt x="15498" y="20747"/>
                  </a:moveTo>
                  <a:lnTo>
                    <a:pt x="15498" y="20747"/>
                  </a:lnTo>
                  <a:cubicBezTo>
                    <a:pt x="14048" y="22496"/>
                    <a:pt x="12799" y="24346"/>
                    <a:pt x="11749" y="26346"/>
                  </a:cubicBezTo>
                  <a:lnTo>
                    <a:pt x="11299" y="21997"/>
                  </a:lnTo>
                  <a:lnTo>
                    <a:pt x="15498" y="20747"/>
                  </a:lnTo>
                  <a:close/>
                  <a:moveTo>
                    <a:pt x="70638" y="20747"/>
                  </a:moveTo>
                  <a:lnTo>
                    <a:pt x="74838" y="21997"/>
                  </a:lnTo>
                  <a:lnTo>
                    <a:pt x="74388" y="26346"/>
                  </a:lnTo>
                  <a:cubicBezTo>
                    <a:pt x="73288" y="24346"/>
                    <a:pt x="72038" y="22496"/>
                    <a:pt x="70638" y="20747"/>
                  </a:cubicBezTo>
                  <a:close/>
                  <a:moveTo>
                    <a:pt x="10599" y="22196"/>
                  </a:moveTo>
                  <a:lnTo>
                    <a:pt x="10999" y="26096"/>
                  </a:lnTo>
                  <a:lnTo>
                    <a:pt x="7899" y="27745"/>
                  </a:lnTo>
                  <a:cubicBezTo>
                    <a:pt x="7899" y="27695"/>
                    <a:pt x="7949" y="27645"/>
                    <a:pt x="7949" y="27645"/>
                  </a:cubicBezTo>
                  <a:cubicBezTo>
                    <a:pt x="8199" y="27096"/>
                    <a:pt x="8349" y="26546"/>
                    <a:pt x="8449" y="25946"/>
                  </a:cubicBezTo>
                  <a:cubicBezTo>
                    <a:pt x="9099" y="24696"/>
                    <a:pt x="9799" y="23446"/>
                    <a:pt x="10599" y="22196"/>
                  </a:cubicBezTo>
                  <a:close/>
                  <a:moveTo>
                    <a:pt x="75438" y="22196"/>
                  </a:moveTo>
                  <a:cubicBezTo>
                    <a:pt x="76537" y="23896"/>
                    <a:pt x="77487" y="25646"/>
                    <a:pt x="78287" y="27496"/>
                  </a:cubicBezTo>
                  <a:cubicBezTo>
                    <a:pt x="78287" y="27595"/>
                    <a:pt x="78337" y="27745"/>
                    <a:pt x="78337" y="27845"/>
                  </a:cubicBezTo>
                  <a:lnTo>
                    <a:pt x="75038" y="26096"/>
                  </a:lnTo>
                  <a:lnTo>
                    <a:pt x="75438" y="22196"/>
                  </a:lnTo>
                  <a:close/>
                  <a:moveTo>
                    <a:pt x="11599" y="26546"/>
                  </a:moveTo>
                  <a:lnTo>
                    <a:pt x="11599" y="26546"/>
                  </a:lnTo>
                  <a:cubicBezTo>
                    <a:pt x="10549" y="28545"/>
                    <a:pt x="9699" y="30645"/>
                    <a:pt x="9049" y="32795"/>
                  </a:cubicBezTo>
                  <a:lnTo>
                    <a:pt x="7799" y="28595"/>
                  </a:lnTo>
                  <a:lnTo>
                    <a:pt x="11599" y="26546"/>
                  </a:lnTo>
                  <a:close/>
                  <a:moveTo>
                    <a:pt x="74488" y="26546"/>
                  </a:moveTo>
                  <a:lnTo>
                    <a:pt x="78337" y="28595"/>
                  </a:lnTo>
                  <a:lnTo>
                    <a:pt x="77087" y="32795"/>
                  </a:lnTo>
                  <a:cubicBezTo>
                    <a:pt x="76437" y="30645"/>
                    <a:pt x="75538" y="28545"/>
                    <a:pt x="74488" y="26546"/>
                  </a:cubicBezTo>
                  <a:close/>
                  <a:moveTo>
                    <a:pt x="7150" y="29045"/>
                  </a:moveTo>
                  <a:lnTo>
                    <a:pt x="8299" y="32695"/>
                  </a:lnTo>
                  <a:lnTo>
                    <a:pt x="5250" y="35194"/>
                  </a:lnTo>
                  <a:cubicBezTo>
                    <a:pt x="5650" y="33144"/>
                    <a:pt x="6300" y="31095"/>
                    <a:pt x="7050" y="29145"/>
                  </a:cubicBezTo>
                  <a:lnTo>
                    <a:pt x="7150" y="29045"/>
                  </a:lnTo>
                  <a:close/>
                  <a:moveTo>
                    <a:pt x="78787" y="29345"/>
                  </a:moveTo>
                  <a:cubicBezTo>
                    <a:pt x="78987" y="29845"/>
                    <a:pt x="79237" y="30345"/>
                    <a:pt x="79587" y="30745"/>
                  </a:cubicBezTo>
                  <a:cubicBezTo>
                    <a:pt x="80087" y="32195"/>
                    <a:pt x="80487" y="33694"/>
                    <a:pt x="80837" y="35194"/>
                  </a:cubicBezTo>
                  <a:lnTo>
                    <a:pt x="77737" y="32695"/>
                  </a:lnTo>
                  <a:lnTo>
                    <a:pt x="78787" y="29345"/>
                  </a:lnTo>
                  <a:close/>
                  <a:moveTo>
                    <a:pt x="42643" y="10399"/>
                  </a:moveTo>
                  <a:lnTo>
                    <a:pt x="42643" y="38144"/>
                  </a:lnTo>
                  <a:lnTo>
                    <a:pt x="42443" y="38144"/>
                  </a:lnTo>
                  <a:lnTo>
                    <a:pt x="36944" y="10948"/>
                  </a:lnTo>
                  <a:cubicBezTo>
                    <a:pt x="38794" y="10599"/>
                    <a:pt x="40694" y="10399"/>
                    <a:pt x="42643" y="10399"/>
                  </a:cubicBezTo>
                  <a:close/>
                  <a:moveTo>
                    <a:pt x="43443" y="10399"/>
                  </a:moveTo>
                  <a:cubicBezTo>
                    <a:pt x="45343" y="10399"/>
                    <a:pt x="47193" y="10599"/>
                    <a:pt x="49042" y="10948"/>
                  </a:cubicBezTo>
                  <a:lnTo>
                    <a:pt x="43643" y="38144"/>
                  </a:lnTo>
                  <a:lnTo>
                    <a:pt x="43443" y="38144"/>
                  </a:lnTo>
                  <a:lnTo>
                    <a:pt x="43443" y="10399"/>
                  </a:lnTo>
                  <a:close/>
                  <a:moveTo>
                    <a:pt x="49942" y="11098"/>
                  </a:moveTo>
                  <a:cubicBezTo>
                    <a:pt x="51692" y="11498"/>
                    <a:pt x="53441" y="12048"/>
                    <a:pt x="55141" y="12698"/>
                  </a:cubicBezTo>
                  <a:lnTo>
                    <a:pt x="44643" y="38344"/>
                  </a:lnTo>
                  <a:lnTo>
                    <a:pt x="44493" y="38294"/>
                  </a:lnTo>
                  <a:lnTo>
                    <a:pt x="49942" y="11098"/>
                  </a:lnTo>
                  <a:close/>
                  <a:moveTo>
                    <a:pt x="36094" y="11148"/>
                  </a:moveTo>
                  <a:lnTo>
                    <a:pt x="41594" y="38294"/>
                  </a:lnTo>
                  <a:lnTo>
                    <a:pt x="41394" y="38394"/>
                  </a:lnTo>
                  <a:lnTo>
                    <a:pt x="30695" y="12798"/>
                  </a:lnTo>
                  <a:cubicBezTo>
                    <a:pt x="32445" y="12098"/>
                    <a:pt x="34245" y="11548"/>
                    <a:pt x="36094" y="11148"/>
                  </a:cubicBezTo>
                  <a:close/>
                  <a:moveTo>
                    <a:pt x="29896" y="13148"/>
                  </a:moveTo>
                  <a:lnTo>
                    <a:pt x="40594" y="38693"/>
                  </a:lnTo>
                  <a:lnTo>
                    <a:pt x="40494" y="38793"/>
                  </a:lnTo>
                  <a:lnTo>
                    <a:pt x="25146" y="15748"/>
                  </a:lnTo>
                  <a:cubicBezTo>
                    <a:pt x="26646" y="14748"/>
                    <a:pt x="28246" y="13848"/>
                    <a:pt x="29896" y="13148"/>
                  </a:cubicBezTo>
                  <a:close/>
                  <a:moveTo>
                    <a:pt x="55941" y="13048"/>
                  </a:moveTo>
                  <a:cubicBezTo>
                    <a:pt x="57691" y="13748"/>
                    <a:pt x="59340" y="14648"/>
                    <a:pt x="60940" y="15698"/>
                  </a:cubicBezTo>
                  <a:lnTo>
                    <a:pt x="45593" y="38793"/>
                  </a:lnTo>
                  <a:lnTo>
                    <a:pt x="45443" y="38693"/>
                  </a:lnTo>
                  <a:lnTo>
                    <a:pt x="55941" y="13048"/>
                  </a:lnTo>
                  <a:close/>
                  <a:moveTo>
                    <a:pt x="24447" y="16198"/>
                  </a:moveTo>
                  <a:lnTo>
                    <a:pt x="39794" y="39293"/>
                  </a:lnTo>
                  <a:lnTo>
                    <a:pt x="39644" y="39393"/>
                  </a:lnTo>
                  <a:lnTo>
                    <a:pt x="20047" y="19797"/>
                  </a:lnTo>
                  <a:cubicBezTo>
                    <a:pt x="21397" y="18447"/>
                    <a:pt x="22847" y="17247"/>
                    <a:pt x="24447" y="16198"/>
                  </a:cubicBezTo>
                  <a:close/>
                  <a:moveTo>
                    <a:pt x="61640" y="16148"/>
                  </a:moveTo>
                  <a:cubicBezTo>
                    <a:pt x="63190" y="17247"/>
                    <a:pt x="64639" y="18447"/>
                    <a:pt x="66039" y="19797"/>
                  </a:cubicBezTo>
                  <a:lnTo>
                    <a:pt x="46443" y="39393"/>
                  </a:lnTo>
                  <a:lnTo>
                    <a:pt x="46293" y="39243"/>
                  </a:lnTo>
                  <a:lnTo>
                    <a:pt x="61640" y="16148"/>
                  </a:lnTo>
                  <a:close/>
                  <a:moveTo>
                    <a:pt x="8949" y="33045"/>
                  </a:moveTo>
                  <a:cubicBezTo>
                    <a:pt x="8299" y="35144"/>
                    <a:pt x="7849" y="37344"/>
                    <a:pt x="7649" y="39593"/>
                  </a:cubicBezTo>
                  <a:lnTo>
                    <a:pt x="5550" y="35794"/>
                  </a:lnTo>
                  <a:lnTo>
                    <a:pt x="8949" y="33045"/>
                  </a:lnTo>
                  <a:close/>
                  <a:moveTo>
                    <a:pt x="77137" y="32995"/>
                  </a:moveTo>
                  <a:lnTo>
                    <a:pt x="80487" y="35794"/>
                  </a:lnTo>
                  <a:lnTo>
                    <a:pt x="78437" y="39593"/>
                  </a:lnTo>
                  <a:cubicBezTo>
                    <a:pt x="78187" y="37344"/>
                    <a:pt x="77737" y="35144"/>
                    <a:pt x="77137" y="33045"/>
                  </a:cubicBezTo>
                  <a:lnTo>
                    <a:pt x="77137" y="32995"/>
                  </a:lnTo>
                  <a:close/>
                  <a:moveTo>
                    <a:pt x="19447" y="20397"/>
                  </a:moveTo>
                  <a:lnTo>
                    <a:pt x="39044" y="39993"/>
                  </a:lnTo>
                  <a:lnTo>
                    <a:pt x="38944" y="40143"/>
                  </a:lnTo>
                  <a:lnTo>
                    <a:pt x="15848" y="24846"/>
                  </a:lnTo>
                  <a:cubicBezTo>
                    <a:pt x="16898" y="23246"/>
                    <a:pt x="18148" y="21747"/>
                    <a:pt x="19447" y="20397"/>
                  </a:cubicBezTo>
                  <a:close/>
                  <a:moveTo>
                    <a:pt x="66639" y="20397"/>
                  </a:moveTo>
                  <a:cubicBezTo>
                    <a:pt x="67939" y="21747"/>
                    <a:pt x="69139" y="23196"/>
                    <a:pt x="70189" y="24796"/>
                  </a:cubicBezTo>
                  <a:lnTo>
                    <a:pt x="47143" y="40143"/>
                  </a:lnTo>
                  <a:cubicBezTo>
                    <a:pt x="47093" y="40093"/>
                    <a:pt x="47043" y="40043"/>
                    <a:pt x="47043" y="39993"/>
                  </a:cubicBezTo>
                  <a:lnTo>
                    <a:pt x="66639" y="20397"/>
                  </a:lnTo>
                  <a:close/>
                  <a:moveTo>
                    <a:pt x="70638" y="25496"/>
                  </a:moveTo>
                  <a:cubicBezTo>
                    <a:pt x="71588" y="26996"/>
                    <a:pt x="72488" y="28595"/>
                    <a:pt x="73188" y="30295"/>
                  </a:cubicBezTo>
                  <a:lnTo>
                    <a:pt x="47642" y="40993"/>
                  </a:lnTo>
                  <a:cubicBezTo>
                    <a:pt x="47592" y="40943"/>
                    <a:pt x="47592" y="40893"/>
                    <a:pt x="47542" y="40843"/>
                  </a:cubicBezTo>
                  <a:lnTo>
                    <a:pt x="70638" y="25496"/>
                  </a:lnTo>
                  <a:close/>
                  <a:moveTo>
                    <a:pt x="15398" y="25546"/>
                  </a:moveTo>
                  <a:lnTo>
                    <a:pt x="38494" y="40893"/>
                  </a:lnTo>
                  <a:lnTo>
                    <a:pt x="38394" y="41043"/>
                  </a:lnTo>
                  <a:lnTo>
                    <a:pt x="12749" y="30545"/>
                  </a:lnTo>
                  <a:cubicBezTo>
                    <a:pt x="13498" y="28795"/>
                    <a:pt x="14348" y="27096"/>
                    <a:pt x="15398" y="25546"/>
                  </a:cubicBezTo>
                  <a:close/>
                  <a:moveTo>
                    <a:pt x="12449" y="31295"/>
                  </a:moveTo>
                  <a:lnTo>
                    <a:pt x="38094" y="41843"/>
                  </a:lnTo>
                  <a:lnTo>
                    <a:pt x="38094" y="41943"/>
                  </a:lnTo>
                  <a:lnTo>
                    <a:pt x="10899" y="36494"/>
                  </a:lnTo>
                  <a:cubicBezTo>
                    <a:pt x="11249" y="34744"/>
                    <a:pt x="11799" y="32995"/>
                    <a:pt x="12449" y="31295"/>
                  </a:cubicBezTo>
                  <a:close/>
                  <a:moveTo>
                    <a:pt x="73488" y="31095"/>
                  </a:moveTo>
                  <a:cubicBezTo>
                    <a:pt x="74188" y="32795"/>
                    <a:pt x="74738" y="34594"/>
                    <a:pt x="75138" y="36444"/>
                  </a:cubicBezTo>
                  <a:lnTo>
                    <a:pt x="47992" y="41943"/>
                  </a:lnTo>
                  <a:lnTo>
                    <a:pt x="47942" y="41793"/>
                  </a:lnTo>
                  <a:lnTo>
                    <a:pt x="73488" y="31095"/>
                  </a:lnTo>
                  <a:close/>
                  <a:moveTo>
                    <a:pt x="5050" y="36194"/>
                  </a:moveTo>
                  <a:lnTo>
                    <a:pt x="6900" y="39693"/>
                  </a:lnTo>
                  <a:lnTo>
                    <a:pt x="4700" y="42343"/>
                  </a:lnTo>
                  <a:cubicBezTo>
                    <a:pt x="4650" y="41943"/>
                    <a:pt x="4550" y="41493"/>
                    <a:pt x="4450" y="41093"/>
                  </a:cubicBezTo>
                  <a:cubicBezTo>
                    <a:pt x="4550" y="39443"/>
                    <a:pt x="4750" y="37844"/>
                    <a:pt x="5050" y="36194"/>
                  </a:cubicBezTo>
                  <a:close/>
                  <a:moveTo>
                    <a:pt x="81037" y="36244"/>
                  </a:moveTo>
                  <a:cubicBezTo>
                    <a:pt x="81337" y="37844"/>
                    <a:pt x="81537" y="39493"/>
                    <a:pt x="81637" y="41143"/>
                  </a:cubicBezTo>
                  <a:cubicBezTo>
                    <a:pt x="81487" y="41543"/>
                    <a:pt x="81437" y="41943"/>
                    <a:pt x="81387" y="42393"/>
                  </a:cubicBezTo>
                  <a:lnTo>
                    <a:pt x="79187" y="39693"/>
                  </a:lnTo>
                  <a:lnTo>
                    <a:pt x="81037" y="36244"/>
                  </a:lnTo>
                  <a:close/>
                  <a:moveTo>
                    <a:pt x="10749" y="37344"/>
                  </a:moveTo>
                  <a:lnTo>
                    <a:pt x="37944" y="42793"/>
                  </a:lnTo>
                  <a:lnTo>
                    <a:pt x="37944" y="42943"/>
                  </a:lnTo>
                  <a:lnTo>
                    <a:pt x="10199" y="42943"/>
                  </a:lnTo>
                  <a:cubicBezTo>
                    <a:pt x="10199" y="41093"/>
                    <a:pt x="10399" y="39193"/>
                    <a:pt x="10749" y="37344"/>
                  </a:cubicBezTo>
                  <a:close/>
                  <a:moveTo>
                    <a:pt x="75338" y="37294"/>
                  </a:moveTo>
                  <a:cubicBezTo>
                    <a:pt x="75688" y="39143"/>
                    <a:pt x="75838" y="41043"/>
                    <a:pt x="75888" y="42943"/>
                  </a:cubicBezTo>
                  <a:lnTo>
                    <a:pt x="48142" y="42943"/>
                  </a:lnTo>
                  <a:cubicBezTo>
                    <a:pt x="48142" y="42893"/>
                    <a:pt x="48142" y="42843"/>
                    <a:pt x="48142" y="42793"/>
                  </a:cubicBezTo>
                  <a:lnTo>
                    <a:pt x="75338" y="37294"/>
                  </a:lnTo>
                  <a:close/>
                  <a:moveTo>
                    <a:pt x="7649" y="39893"/>
                  </a:moveTo>
                  <a:cubicBezTo>
                    <a:pt x="7499" y="40993"/>
                    <a:pt x="7449" y="42093"/>
                    <a:pt x="7449" y="43243"/>
                  </a:cubicBezTo>
                  <a:cubicBezTo>
                    <a:pt x="7449" y="44342"/>
                    <a:pt x="7499" y="45492"/>
                    <a:pt x="7649" y="46592"/>
                  </a:cubicBezTo>
                  <a:lnTo>
                    <a:pt x="4850" y="43243"/>
                  </a:lnTo>
                  <a:lnTo>
                    <a:pt x="7649" y="39893"/>
                  </a:lnTo>
                  <a:close/>
                  <a:moveTo>
                    <a:pt x="78437" y="39893"/>
                  </a:moveTo>
                  <a:lnTo>
                    <a:pt x="81187" y="43243"/>
                  </a:lnTo>
                  <a:lnTo>
                    <a:pt x="78437" y="46592"/>
                  </a:lnTo>
                  <a:cubicBezTo>
                    <a:pt x="78537" y="45492"/>
                    <a:pt x="78587" y="44342"/>
                    <a:pt x="78587" y="43243"/>
                  </a:cubicBezTo>
                  <a:cubicBezTo>
                    <a:pt x="78587" y="42093"/>
                    <a:pt x="78537" y="40993"/>
                    <a:pt x="78437" y="39893"/>
                  </a:cubicBezTo>
                  <a:close/>
                  <a:moveTo>
                    <a:pt x="75888" y="43793"/>
                  </a:moveTo>
                  <a:cubicBezTo>
                    <a:pt x="75838" y="45692"/>
                    <a:pt x="75638" y="47542"/>
                    <a:pt x="75288" y="49392"/>
                  </a:cubicBezTo>
                  <a:lnTo>
                    <a:pt x="48092" y="43943"/>
                  </a:lnTo>
                  <a:lnTo>
                    <a:pt x="48092" y="43793"/>
                  </a:lnTo>
                  <a:close/>
                  <a:moveTo>
                    <a:pt x="37944" y="43793"/>
                  </a:moveTo>
                  <a:cubicBezTo>
                    <a:pt x="37944" y="43843"/>
                    <a:pt x="37944" y="43943"/>
                    <a:pt x="37944" y="43993"/>
                  </a:cubicBezTo>
                  <a:lnTo>
                    <a:pt x="10749" y="49442"/>
                  </a:lnTo>
                  <a:cubicBezTo>
                    <a:pt x="10399" y="47592"/>
                    <a:pt x="10199" y="45742"/>
                    <a:pt x="10199" y="43843"/>
                  </a:cubicBezTo>
                  <a:lnTo>
                    <a:pt x="37944" y="43793"/>
                  </a:lnTo>
                  <a:close/>
                  <a:moveTo>
                    <a:pt x="4650" y="44093"/>
                  </a:moveTo>
                  <a:lnTo>
                    <a:pt x="6900" y="46792"/>
                  </a:lnTo>
                  <a:lnTo>
                    <a:pt x="5050" y="50241"/>
                  </a:lnTo>
                  <a:cubicBezTo>
                    <a:pt x="4700" y="48542"/>
                    <a:pt x="4500" y="46792"/>
                    <a:pt x="4450" y="45042"/>
                  </a:cubicBezTo>
                  <a:cubicBezTo>
                    <a:pt x="4550" y="44742"/>
                    <a:pt x="4600" y="44392"/>
                    <a:pt x="4650" y="44093"/>
                  </a:cubicBezTo>
                  <a:close/>
                  <a:moveTo>
                    <a:pt x="81337" y="44093"/>
                  </a:moveTo>
                  <a:cubicBezTo>
                    <a:pt x="81387" y="44392"/>
                    <a:pt x="81437" y="44692"/>
                    <a:pt x="81537" y="45042"/>
                  </a:cubicBezTo>
                  <a:cubicBezTo>
                    <a:pt x="81487" y="46792"/>
                    <a:pt x="81337" y="48542"/>
                    <a:pt x="81037" y="50241"/>
                  </a:cubicBezTo>
                  <a:lnTo>
                    <a:pt x="80937" y="50241"/>
                  </a:lnTo>
                  <a:lnTo>
                    <a:pt x="79087" y="46792"/>
                  </a:lnTo>
                  <a:lnTo>
                    <a:pt x="81337" y="44093"/>
                  </a:lnTo>
                  <a:close/>
                  <a:moveTo>
                    <a:pt x="7649" y="46842"/>
                  </a:moveTo>
                  <a:cubicBezTo>
                    <a:pt x="7849" y="49092"/>
                    <a:pt x="8299" y="51291"/>
                    <a:pt x="8949" y="53441"/>
                  </a:cubicBezTo>
                  <a:lnTo>
                    <a:pt x="5550" y="50691"/>
                  </a:lnTo>
                  <a:lnTo>
                    <a:pt x="7649" y="46842"/>
                  </a:lnTo>
                  <a:close/>
                  <a:moveTo>
                    <a:pt x="78437" y="46842"/>
                  </a:moveTo>
                  <a:lnTo>
                    <a:pt x="80487" y="50691"/>
                  </a:lnTo>
                  <a:lnTo>
                    <a:pt x="77137" y="53441"/>
                  </a:lnTo>
                  <a:cubicBezTo>
                    <a:pt x="77737" y="51291"/>
                    <a:pt x="78187" y="49092"/>
                    <a:pt x="78437" y="46842"/>
                  </a:cubicBezTo>
                  <a:close/>
                  <a:moveTo>
                    <a:pt x="47942" y="44792"/>
                  </a:moveTo>
                  <a:lnTo>
                    <a:pt x="75138" y="50241"/>
                  </a:lnTo>
                  <a:cubicBezTo>
                    <a:pt x="74738" y="51991"/>
                    <a:pt x="74188" y="53741"/>
                    <a:pt x="73538" y="55390"/>
                  </a:cubicBezTo>
                  <a:lnTo>
                    <a:pt x="47892" y="44892"/>
                  </a:lnTo>
                  <a:cubicBezTo>
                    <a:pt x="47892" y="44842"/>
                    <a:pt x="47892" y="44842"/>
                    <a:pt x="47942" y="44792"/>
                  </a:cubicBezTo>
                  <a:close/>
                  <a:moveTo>
                    <a:pt x="38144" y="44792"/>
                  </a:moveTo>
                  <a:cubicBezTo>
                    <a:pt x="38144" y="44842"/>
                    <a:pt x="38194" y="44892"/>
                    <a:pt x="38194" y="44942"/>
                  </a:cubicBezTo>
                  <a:lnTo>
                    <a:pt x="12649" y="55640"/>
                  </a:lnTo>
                  <a:cubicBezTo>
                    <a:pt x="11899" y="53941"/>
                    <a:pt x="11349" y="52141"/>
                    <a:pt x="10949" y="50291"/>
                  </a:cubicBezTo>
                  <a:lnTo>
                    <a:pt x="38144" y="44792"/>
                  </a:lnTo>
                  <a:close/>
                  <a:moveTo>
                    <a:pt x="5250" y="51291"/>
                  </a:moveTo>
                  <a:lnTo>
                    <a:pt x="8299" y="53791"/>
                  </a:lnTo>
                  <a:lnTo>
                    <a:pt x="7350" y="56890"/>
                  </a:lnTo>
                  <a:cubicBezTo>
                    <a:pt x="7050" y="56240"/>
                    <a:pt x="6700" y="55640"/>
                    <a:pt x="6250" y="55091"/>
                  </a:cubicBezTo>
                  <a:cubicBezTo>
                    <a:pt x="5850" y="53841"/>
                    <a:pt x="5500" y="52591"/>
                    <a:pt x="5250" y="51291"/>
                  </a:cubicBezTo>
                  <a:close/>
                  <a:moveTo>
                    <a:pt x="80737" y="51291"/>
                  </a:moveTo>
                  <a:cubicBezTo>
                    <a:pt x="80387" y="53141"/>
                    <a:pt x="79887" y="54941"/>
                    <a:pt x="79237" y="56740"/>
                  </a:cubicBezTo>
                  <a:lnTo>
                    <a:pt x="79137" y="56690"/>
                  </a:lnTo>
                  <a:cubicBezTo>
                    <a:pt x="78987" y="56890"/>
                    <a:pt x="78887" y="57040"/>
                    <a:pt x="78737" y="57190"/>
                  </a:cubicBezTo>
                  <a:lnTo>
                    <a:pt x="77687" y="53791"/>
                  </a:lnTo>
                  <a:lnTo>
                    <a:pt x="80737" y="51291"/>
                  </a:lnTo>
                  <a:close/>
                  <a:moveTo>
                    <a:pt x="8999" y="53691"/>
                  </a:moveTo>
                  <a:cubicBezTo>
                    <a:pt x="9699" y="55840"/>
                    <a:pt x="10549" y="57890"/>
                    <a:pt x="11599" y="59890"/>
                  </a:cubicBezTo>
                  <a:lnTo>
                    <a:pt x="7749" y="57840"/>
                  </a:lnTo>
                  <a:lnTo>
                    <a:pt x="8999" y="53691"/>
                  </a:lnTo>
                  <a:close/>
                  <a:moveTo>
                    <a:pt x="77087" y="53691"/>
                  </a:moveTo>
                  <a:lnTo>
                    <a:pt x="78337" y="57840"/>
                  </a:lnTo>
                  <a:lnTo>
                    <a:pt x="74488" y="59890"/>
                  </a:lnTo>
                  <a:cubicBezTo>
                    <a:pt x="75538" y="57890"/>
                    <a:pt x="76387" y="55840"/>
                    <a:pt x="77087" y="53691"/>
                  </a:cubicBezTo>
                  <a:close/>
                  <a:moveTo>
                    <a:pt x="47542" y="45692"/>
                  </a:moveTo>
                  <a:lnTo>
                    <a:pt x="73238" y="56190"/>
                  </a:lnTo>
                  <a:cubicBezTo>
                    <a:pt x="72488" y="57890"/>
                    <a:pt x="71588" y="59590"/>
                    <a:pt x="70588" y="61139"/>
                  </a:cubicBezTo>
                  <a:lnTo>
                    <a:pt x="47492" y="45792"/>
                  </a:lnTo>
                  <a:cubicBezTo>
                    <a:pt x="47492" y="45792"/>
                    <a:pt x="47542" y="45742"/>
                    <a:pt x="47542" y="45692"/>
                  </a:cubicBezTo>
                  <a:close/>
                  <a:moveTo>
                    <a:pt x="38544" y="45742"/>
                  </a:moveTo>
                  <a:lnTo>
                    <a:pt x="38594" y="45842"/>
                  </a:lnTo>
                  <a:lnTo>
                    <a:pt x="15548" y="61189"/>
                  </a:lnTo>
                  <a:cubicBezTo>
                    <a:pt x="14548" y="59690"/>
                    <a:pt x="13698" y="58090"/>
                    <a:pt x="12949" y="56440"/>
                  </a:cubicBezTo>
                  <a:lnTo>
                    <a:pt x="38544" y="45742"/>
                  </a:lnTo>
                  <a:close/>
                  <a:moveTo>
                    <a:pt x="7799" y="58640"/>
                  </a:moveTo>
                  <a:lnTo>
                    <a:pt x="11049" y="60340"/>
                  </a:lnTo>
                  <a:lnTo>
                    <a:pt x="10599" y="64239"/>
                  </a:lnTo>
                  <a:cubicBezTo>
                    <a:pt x="9549" y="62589"/>
                    <a:pt x="8599" y="60840"/>
                    <a:pt x="7799" y="59040"/>
                  </a:cubicBezTo>
                  <a:lnTo>
                    <a:pt x="7799" y="58640"/>
                  </a:lnTo>
                  <a:close/>
                  <a:moveTo>
                    <a:pt x="77887" y="58790"/>
                  </a:moveTo>
                  <a:lnTo>
                    <a:pt x="77887" y="58790"/>
                  </a:lnTo>
                  <a:cubicBezTo>
                    <a:pt x="77637" y="59390"/>
                    <a:pt x="77537" y="59990"/>
                    <a:pt x="77487" y="60590"/>
                  </a:cubicBezTo>
                  <a:cubicBezTo>
                    <a:pt x="76837" y="61839"/>
                    <a:pt x="76137" y="63039"/>
                    <a:pt x="75388" y="64239"/>
                  </a:cubicBezTo>
                  <a:lnTo>
                    <a:pt x="74988" y="60340"/>
                  </a:lnTo>
                  <a:lnTo>
                    <a:pt x="77887" y="58790"/>
                  </a:lnTo>
                  <a:close/>
                  <a:moveTo>
                    <a:pt x="11699" y="60090"/>
                  </a:moveTo>
                  <a:cubicBezTo>
                    <a:pt x="12799" y="62089"/>
                    <a:pt x="14048" y="63989"/>
                    <a:pt x="15448" y="65739"/>
                  </a:cubicBezTo>
                  <a:lnTo>
                    <a:pt x="11249" y="64489"/>
                  </a:lnTo>
                  <a:lnTo>
                    <a:pt x="11699" y="60090"/>
                  </a:lnTo>
                  <a:close/>
                  <a:moveTo>
                    <a:pt x="74338" y="60090"/>
                  </a:moveTo>
                  <a:lnTo>
                    <a:pt x="74788" y="64489"/>
                  </a:lnTo>
                  <a:lnTo>
                    <a:pt x="70588" y="65739"/>
                  </a:lnTo>
                  <a:cubicBezTo>
                    <a:pt x="72038" y="63989"/>
                    <a:pt x="73288" y="62089"/>
                    <a:pt x="74338" y="60090"/>
                  </a:cubicBezTo>
                  <a:close/>
                  <a:moveTo>
                    <a:pt x="39044" y="46542"/>
                  </a:moveTo>
                  <a:lnTo>
                    <a:pt x="38794" y="47042"/>
                  </a:lnTo>
                  <a:lnTo>
                    <a:pt x="19597" y="66239"/>
                  </a:lnTo>
                  <a:cubicBezTo>
                    <a:pt x="18298" y="64889"/>
                    <a:pt x="17098" y="63439"/>
                    <a:pt x="16048" y="61889"/>
                  </a:cubicBezTo>
                  <a:lnTo>
                    <a:pt x="39044" y="46542"/>
                  </a:lnTo>
                  <a:close/>
                  <a:moveTo>
                    <a:pt x="46993" y="46542"/>
                  </a:moveTo>
                  <a:lnTo>
                    <a:pt x="70089" y="61839"/>
                  </a:lnTo>
                  <a:cubicBezTo>
                    <a:pt x="68989" y="63389"/>
                    <a:pt x="67789" y="64889"/>
                    <a:pt x="66489" y="66239"/>
                  </a:cubicBezTo>
                  <a:lnTo>
                    <a:pt x="47293" y="47042"/>
                  </a:lnTo>
                  <a:cubicBezTo>
                    <a:pt x="47193" y="46842"/>
                    <a:pt x="47093" y="46692"/>
                    <a:pt x="46993" y="46542"/>
                  </a:cubicBezTo>
                  <a:close/>
                  <a:moveTo>
                    <a:pt x="74738" y="65139"/>
                  </a:moveTo>
                  <a:cubicBezTo>
                    <a:pt x="73888" y="66438"/>
                    <a:pt x="72938" y="67688"/>
                    <a:pt x="71938" y="68838"/>
                  </a:cubicBezTo>
                  <a:lnTo>
                    <a:pt x="71838" y="68838"/>
                  </a:lnTo>
                  <a:cubicBezTo>
                    <a:pt x="71438" y="69038"/>
                    <a:pt x="71038" y="69288"/>
                    <a:pt x="70688" y="69538"/>
                  </a:cubicBezTo>
                  <a:lnTo>
                    <a:pt x="70988" y="66239"/>
                  </a:lnTo>
                  <a:lnTo>
                    <a:pt x="74738" y="65139"/>
                  </a:lnTo>
                  <a:close/>
                  <a:moveTo>
                    <a:pt x="11199" y="65139"/>
                  </a:moveTo>
                  <a:lnTo>
                    <a:pt x="14948" y="66289"/>
                  </a:lnTo>
                  <a:lnTo>
                    <a:pt x="15298" y="69588"/>
                  </a:lnTo>
                  <a:cubicBezTo>
                    <a:pt x="14898" y="69288"/>
                    <a:pt x="14548" y="69038"/>
                    <a:pt x="14148" y="68888"/>
                  </a:cubicBezTo>
                  <a:cubicBezTo>
                    <a:pt x="13098" y="67688"/>
                    <a:pt x="12099" y="66438"/>
                    <a:pt x="11199" y="65139"/>
                  </a:cubicBezTo>
                  <a:close/>
                  <a:moveTo>
                    <a:pt x="48792" y="49742"/>
                  </a:moveTo>
                  <a:lnTo>
                    <a:pt x="65839" y="66788"/>
                  </a:lnTo>
                  <a:cubicBezTo>
                    <a:pt x="64540" y="68088"/>
                    <a:pt x="63090" y="69288"/>
                    <a:pt x="61540" y="70338"/>
                  </a:cubicBezTo>
                  <a:lnTo>
                    <a:pt x="53791" y="58740"/>
                  </a:lnTo>
                  <a:lnTo>
                    <a:pt x="48792" y="49742"/>
                  </a:lnTo>
                  <a:close/>
                  <a:moveTo>
                    <a:pt x="37294" y="49791"/>
                  </a:moveTo>
                  <a:lnTo>
                    <a:pt x="32045" y="59140"/>
                  </a:lnTo>
                  <a:lnTo>
                    <a:pt x="24596" y="70388"/>
                  </a:lnTo>
                  <a:cubicBezTo>
                    <a:pt x="23047" y="69338"/>
                    <a:pt x="21547" y="68138"/>
                    <a:pt x="20197" y="66838"/>
                  </a:cubicBezTo>
                  <a:lnTo>
                    <a:pt x="37294" y="49791"/>
                  </a:lnTo>
                  <a:close/>
                  <a:moveTo>
                    <a:pt x="15598" y="65889"/>
                  </a:moveTo>
                  <a:lnTo>
                    <a:pt x="15598" y="65889"/>
                  </a:lnTo>
                  <a:cubicBezTo>
                    <a:pt x="17048" y="67588"/>
                    <a:pt x="18648" y="69188"/>
                    <a:pt x="20347" y="70638"/>
                  </a:cubicBezTo>
                  <a:lnTo>
                    <a:pt x="15998" y="70238"/>
                  </a:lnTo>
                  <a:lnTo>
                    <a:pt x="15598" y="65889"/>
                  </a:lnTo>
                  <a:close/>
                  <a:moveTo>
                    <a:pt x="70438" y="65889"/>
                  </a:moveTo>
                  <a:lnTo>
                    <a:pt x="70039" y="70238"/>
                  </a:lnTo>
                  <a:lnTo>
                    <a:pt x="65639" y="70688"/>
                  </a:lnTo>
                  <a:cubicBezTo>
                    <a:pt x="67389" y="69238"/>
                    <a:pt x="68989" y="67638"/>
                    <a:pt x="70438" y="65889"/>
                  </a:cubicBezTo>
                  <a:close/>
                  <a:moveTo>
                    <a:pt x="26746" y="68638"/>
                  </a:moveTo>
                  <a:lnTo>
                    <a:pt x="25446" y="70988"/>
                  </a:lnTo>
                  <a:lnTo>
                    <a:pt x="25296" y="70838"/>
                  </a:lnTo>
                  <a:lnTo>
                    <a:pt x="26746" y="68638"/>
                  </a:lnTo>
                  <a:close/>
                  <a:moveTo>
                    <a:pt x="58940" y="67988"/>
                  </a:moveTo>
                  <a:lnTo>
                    <a:pt x="60790" y="70838"/>
                  </a:lnTo>
                  <a:lnTo>
                    <a:pt x="60590" y="70988"/>
                  </a:lnTo>
                  <a:lnTo>
                    <a:pt x="58940" y="67988"/>
                  </a:lnTo>
                  <a:close/>
                  <a:moveTo>
                    <a:pt x="52092" y="63889"/>
                  </a:moveTo>
                  <a:lnTo>
                    <a:pt x="52092" y="63889"/>
                  </a:lnTo>
                  <a:cubicBezTo>
                    <a:pt x="53741" y="66888"/>
                    <a:pt x="55441" y="69888"/>
                    <a:pt x="57091" y="72887"/>
                  </a:cubicBezTo>
                  <a:cubicBezTo>
                    <a:pt x="56741" y="73037"/>
                    <a:pt x="56391" y="73237"/>
                    <a:pt x="56041" y="73387"/>
                  </a:cubicBezTo>
                  <a:lnTo>
                    <a:pt x="52092" y="63889"/>
                  </a:lnTo>
                  <a:close/>
                  <a:moveTo>
                    <a:pt x="34566" y="62905"/>
                  </a:moveTo>
                  <a:lnTo>
                    <a:pt x="30246" y="73537"/>
                  </a:lnTo>
                  <a:cubicBezTo>
                    <a:pt x="29846" y="73337"/>
                    <a:pt x="29396" y="73137"/>
                    <a:pt x="28996" y="72937"/>
                  </a:cubicBezTo>
                  <a:cubicBezTo>
                    <a:pt x="30837" y="69593"/>
                    <a:pt x="32679" y="66249"/>
                    <a:pt x="34566" y="62905"/>
                  </a:cubicBezTo>
                  <a:close/>
                  <a:moveTo>
                    <a:pt x="20547" y="70838"/>
                  </a:moveTo>
                  <a:lnTo>
                    <a:pt x="20547" y="70838"/>
                  </a:lnTo>
                  <a:cubicBezTo>
                    <a:pt x="21697" y="71738"/>
                    <a:pt x="22897" y="72587"/>
                    <a:pt x="24147" y="73387"/>
                  </a:cubicBezTo>
                  <a:lnTo>
                    <a:pt x="23347" y="74837"/>
                  </a:lnTo>
                  <a:lnTo>
                    <a:pt x="21847" y="74987"/>
                  </a:lnTo>
                  <a:lnTo>
                    <a:pt x="20547" y="70838"/>
                  </a:lnTo>
                  <a:close/>
                  <a:moveTo>
                    <a:pt x="65389" y="70788"/>
                  </a:moveTo>
                  <a:lnTo>
                    <a:pt x="64140" y="74987"/>
                  </a:lnTo>
                  <a:lnTo>
                    <a:pt x="62640" y="74837"/>
                  </a:lnTo>
                  <a:cubicBezTo>
                    <a:pt x="62390" y="74337"/>
                    <a:pt x="62090" y="73837"/>
                    <a:pt x="61840" y="73337"/>
                  </a:cubicBezTo>
                  <a:cubicBezTo>
                    <a:pt x="63090" y="72587"/>
                    <a:pt x="64290" y="71738"/>
                    <a:pt x="65389" y="70788"/>
                  </a:cubicBezTo>
                  <a:close/>
                  <a:moveTo>
                    <a:pt x="69339" y="70988"/>
                  </a:moveTo>
                  <a:lnTo>
                    <a:pt x="69339" y="70988"/>
                  </a:lnTo>
                  <a:cubicBezTo>
                    <a:pt x="69089" y="71288"/>
                    <a:pt x="68889" y="71638"/>
                    <a:pt x="68689" y="71987"/>
                  </a:cubicBezTo>
                  <a:cubicBezTo>
                    <a:pt x="67489" y="73087"/>
                    <a:pt x="66239" y="74137"/>
                    <a:pt x="64939" y="75037"/>
                  </a:cubicBezTo>
                  <a:lnTo>
                    <a:pt x="64839" y="75037"/>
                  </a:lnTo>
                  <a:lnTo>
                    <a:pt x="65989" y="71288"/>
                  </a:lnTo>
                  <a:lnTo>
                    <a:pt x="69339" y="70988"/>
                  </a:lnTo>
                  <a:close/>
                  <a:moveTo>
                    <a:pt x="16648" y="70988"/>
                  </a:moveTo>
                  <a:lnTo>
                    <a:pt x="19997" y="71338"/>
                  </a:lnTo>
                  <a:lnTo>
                    <a:pt x="21097" y="75087"/>
                  </a:lnTo>
                  <a:cubicBezTo>
                    <a:pt x="19747" y="74137"/>
                    <a:pt x="18498" y="73087"/>
                    <a:pt x="17248" y="71987"/>
                  </a:cubicBezTo>
                  <a:lnTo>
                    <a:pt x="17248" y="72037"/>
                  </a:lnTo>
                  <a:cubicBezTo>
                    <a:pt x="17098" y="71688"/>
                    <a:pt x="16898" y="71338"/>
                    <a:pt x="16648" y="70988"/>
                  </a:cubicBezTo>
                  <a:close/>
                  <a:moveTo>
                    <a:pt x="45043" y="51241"/>
                  </a:moveTo>
                  <a:lnTo>
                    <a:pt x="48342" y="57140"/>
                  </a:lnTo>
                  <a:lnTo>
                    <a:pt x="55241" y="73687"/>
                  </a:lnTo>
                  <a:cubicBezTo>
                    <a:pt x="53541" y="74387"/>
                    <a:pt x="51742" y="74937"/>
                    <a:pt x="49942" y="75337"/>
                  </a:cubicBezTo>
                  <a:lnTo>
                    <a:pt x="45043" y="51241"/>
                  </a:lnTo>
                  <a:close/>
                  <a:moveTo>
                    <a:pt x="41044" y="51241"/>
                  </a:moveTo>
                  <a:lnTo>
                    <a:pt x="36194" y="75387"/>
                  </a:lnTo>
                  <a:cubicBezTo>
                    <a:pt x="34445" y="74987"/>
                    <a:pt x="32695" y="74487"/>
                    <a:pt x="31045" y="73787"/>
                  </a:cubicBezTo>
                  <a:lnTo>
                    <a:pt x="38194" y="56290"/>
                  </a:lnTo>
                  <a:lnTo>
                    <a:pt x="41044" y="51241"/>
                  </a:lnTo>
                  <a:close/>
                  <a:moveTo>
                    <a:pt x="22897" y="75537"/>
                  </a:moveTo>
                  <a:lnTo>
                    <a:pt x="22647" y="76037"/>
                  </a:lnTo>
                  <a:lnTo>
                    <a:pt x="21997" y="75637"/>
                  </a:lnTo>
                  <a:lnTo>
                    <a:pt x="22897" y="75537"/>
                  </a:lnTo>
                  <a:close/>
                  <a:moveTo>
                    <a:pt x="42593" y="48392"/>
                  </a:moveTo>
                  <a:lnTo>
                    <a:pt x="42593" y="76037"/>
                  </a:lnTo>
                  <a:cubicBezTo>
                    <a:pt x="40744" y="76037"/>
                    <a:pt x="38894" y="75837"/>
                    <a:pt x="37044" y="75487"/>
                  </a:cubicBezTo>
                  <a:lnTo>
                    <a:pt x="42393" y="48742"/>
                  </a:lnTo>
                  <a:cubicBezTo>
                    <a:pt x="42443" y="48642"/>
                    <a:pt x="42543" y="48492"/>
                    <a:pt x="42593" y="48392"/>
                  </a:cubicBezTo>
                  <a:close/>
                  <a:moveTo>
                    <a:pt x="43443" y="48392"/>
                  </a:moveTo>
                  <a:cubicBezTo>
                    <a:pt x="43543" y="48492"/>
                    <a:pt x="43593" y="48642"/>
                    <a:pt x="43693" y="48792"/>
                  </a:cubicBezTo>
                  <a:lnTo>
                    <a:pt x="49092" y="75487"/>
                  </a:lnTo>
                  <a:cubicBezTo>
                    <a:pt x="47243" y="75837"/>
                    <a:pt x="45343" y="76037"/>
                    <a:pt x="43443" y="76037"/>
                  </a:cubicBezTo>
                  <a:lnTo>
                    <a:pt x="43443" y="48392"/>
                  </a:lnTo>
                  <a:close/>
                  <a:moveTo>
                    <a:pt x="63040" y="75587"/>
                  </a:moveTo>
                  <a:lnTo>
                    <a:pt x="63940" y="75687"/>
                  </a:lnTo>
                  <a:lnTo>
                    <a:pt x="63340" y="76087"/>
                  </a:lnTo>
                  <a:lnTo>
                    <a:pt x="63040" y="75587"/>
                  </a:lnTo>
                  <a:close/>
                  <a:moveTo>
                    <a:pt x="26770" y="76930"/>
                  </a:moveTo>
                  <a:lnTo>
                    <a:pt x="27396" y="78036"/>
                  </a:lnTo>
                  <a:cubicBezTo>
                    <a:pt x="27046" y="77886"/>
                    <a:pt x="26696" y="77786"/>
                    <a:pt x="26296" y="77686"/>
                  </a:cubicBezTo>
                  <a:cubicBezTo>
                    <a:pt x="26485" y="77451"/>
                    <a:pt x="26629" y="77171"/>
                    <a:pt x="26770" y="76930"/>
                  </a:cubicBezTo>
                  <a:close/>
                  <a:moveTo>
                    <a:pt x="59290" y="76887"/>
                  </a:moveTo>
                  <a:lnTo>
                    <a:pt x="59890" y="77986"/>
                  </a:lnTo>
                  <a:cubicBezTo>
                    <a:pt x="59690" y="78086"/>
                    <a:pt x="59440" y="78186"/>
                    <a:pt x="59190" y="78286"/>
                  </a:cubicBezTo>
                  <a:cubicBezTo>
                    <a:pt x="58990" y="78336"/>
                    <a:pt x="58741" y="78336"/>
                    <a:pt x="58541" y="78336"/>
                  </a:cubicBezTo>
                  <a:lnTo>
                    <a:pt x="58491" y="78336"/>
                  </a:lnTo>
                  <a:lnTo>
                    <a:pt x="59290" y="76887"/>
                  </a:lnTo>
                  <a:close/>
                  <a:moveTo>
                    <a:pt x="27646" y="75287"/>
                  </a:moveTo>
                  <a:cubicBezTo>
                    <a:pt x="29246" y="76087"/>
                    <a:pt x="30895" y="76737"/>
                    <a:pt x="32595" y="77237"/>
                  </a:cubicBezTo>
                  <a:lnTo>
                    <a:pt x="28396" y="78486"/>
                  </a:lnTo>
                  <a:lnTo>
                    <a:pt x="27146" y="76137"/>
                  </a:lnTo>
                  <a:cubicBezTo>
                    <a:pt x="27296" y="75887"/>
                    <a:pt x="27496" y="75587"/>
                    <a:pt x="27646" y="75287"/>
                  </a:cubicBezTo>
                  <a:close/>
                  <a:moveTo>
                    <a:pt x="58441" y="75287"/>
                  </a:moveTo>
                  <a:lnTo>
                    <a:pt x="58890" y="76137"/>
                  </a:lnTo>
                  <a:lnTo>
                    <a:pt x="57641" y="78536"/>
                  </a:lnTo>
                  <a:lnTo>
                    <a:pt x="53491" y="77287"/>
                  </a:lnTo>
                  <a:cubicBezTo>
                    <a:pt x="55191" y="76737"/>
                    <a:pt x="56841" y="76087"/>
                    <a:pt x="58441" y="75287"/>
                  </a:cubicBezTo>
                  <a:close/>
                  <a:moveTo>
                    <a:pt x="32795" y="77287"/>
                  </a:moveTo>
                  <a:lnTo>
                    <a:pt x="32795" y="77287"/>
                  </a:lnTo>
                  <a:cubicBezTo>
                    <a:pt x="34945" y="77936"/>
                    <a:pt x="37144" y="78386"/>
                    <a:pt x="39394" y="78636"/>
                  </a:cubicBezTo>
                  <a:lnTo>
                    <a:pt x="35545" y="80686"/>
                  </a:lnTo>
                  <a:lnTo>
                    <a:pt x="32795" y="77287"/>
                  </a:lnTo>
                  <a:close/>
                  <a:moveTo>
                    <a:pt x="53241" y="77287"/>
                  </a:moveTo>
                  <a:lnTo>
                    <a:pt x="50492" y="80686"/>
                  </a:lnTo>
                  <a:lnTo>
                    <a:pt x="46593" y="78636"/>
                  </a:lnTo>
                  <a:cubicBezTo>
                    <a:pt x="48842" y="78386"/>
                    <a:pt x="51092" y="77936"/>
                    <a:pt x="53241" y="77287"/>
                  </a:cubicBezTo>
                  <a:close/>
                  <a:moveTo>
                    <a:pt x="32495" y="77986"/>
                  </a:moveTo>
                  <a:lnTo>
                    <a:pt x="34995" y="81036"/>
                  </a:lnTo>
                  <a:cubicBezTo>
                    <a:pt x="33145" y="80636"/>
                    <a:pt x="31345" y="80086"/>
                    <a:pt x="29546" y="79436"/>
                  </a:cubicBezTo>
                  <a:cubicBezTo>
                    <a:pt x="29396" y="79286"/>
                    <a:pt x="29246" y="79136"/>
                    <a:pt x="29096" y="79036"/>
                  </a:cubicBezTo>
                  <a:lnTo>
                    <a:pt x="32495" y="77986"/>
                  </a:lnTo>
                  <a:close/>
                  <a:moveTo>
                    <a:pt x="53491" y="77986"/>
                  </a:moveTo>
                  <a:lnTo>
                    <a:pt x="56491" y="78936"/>
                  </a:lnTo>
                  <a:cubicBezTo>
                    <a:pt x="55841" y="79186"/>
                    <a:pt x="55291" y="79586"/>
                    <a:pt x="54791" y="80036"/>
                  </a:cubicBezTo>
                  <a:cubicBezTo>
                    <a:pt x="53541" y="80436"/>
                    <a:pt x="52292" y="80786"/>
                    <a:pt x="50992" y="81036"/>
                  </a:cubicBezTo>
                  <a:lnTo>
                    <a:pt x="53491" y="77986"/>
                  </a:lnTo>
                  <a:close/>
                  <a:moveTo>
                    <a:pt x="39694" y="78636"/>
                  </a:moveTo>
                  <a:cubicBezTo>
                    <a:pt x="40794" y="78736"/>
                    <a:pt x="41943" y="78786"/>
                    <a:pt x="43043" y="78786"/>
                  </a:cubicBezTo>
                  <a:cubicBezTo>
                    <a:pt x="44193" y="78786"/>
                    <a:pt x="45293" y="78736"/>
                    <a:pt x="46443" y="78636"/>
                  </a:cubicBezTo>
                  <a:lnTo>
                    <a:pt x="46443" y="78636"/>
                  </a:lnTo>
                  <a:lnTo>
                    <a:pt x="43143" y="81386"/>
                  </a:lnTo>
                  <a:lnTo>
                    <a:pt x="42993" y="81386"/>
                  </a:lnTo>
                  <a:lnTo>
                    <a:pt x="39694" y="78636"/>
                  </a:lnTo>
                  <a:close/>
                  <a:moveTo>
                    <a:pt x="39444" y="79336"/>
                  </a:moveTo>
                  <a:lnTo>
                    <a:pt x="41943" y="81436"/>
                  </a:lnTo>
                  <a:cubicBezTo>
                    <a:pt x="41494" y="81486"/>
                    <a:pt x="41044" y="81636"/>
                    <a:pt x="40644" y="81786"/>
                  </a:cubicBezTo>
                  <a:cubicBezTo>
                    <a:pt x="39094" y="81686"/>
                    <a:pt x="37544" y="81486"/>
                    <a:pt x="35994" y="81236"/>
                  </a:cubicBezTo>
                  <a:lnTo>
                    <a:pt x="39444" y="79336"/>
                  </a:lnTo>
                  <a:close/>
                  <a:moveTo>
                    <a:pt x="46543" y="79336"/>
                  </a:moveTo>
                  <a:lnTo>
                    <a:pt x="49992" y="81236"/>
                  </a:lnTo>
                  <a:cubicBezTo>
                    <a:pt x="48492" y="81536"/>
                    <a:pt x="46943" y="81686"/>
                    <a:pt x="45393" y="81786"/>
                  </a:cubicBezTo>
                  <a:lnTo>
                    <a:pt x="45343" y="81786"/>
                  </a:lnTo>
                  <a:cubicBezTo>
                    <a:pt x="44943" y="81636"/>
                    <a:pt x="44493" y="81486"/>
                    <a:pt x="44043" y="81436"/>
                  </a:cubicBezTo>
                  <a:lnTo>
                    <a:pt x="46543" y="79336"/>
                  </a:lnTo>
                  <a:close/>
                  <a:moveTo>
                    <a:pt x="43043" y="0"/>
                  </a:moveTo>
                  <a:cubicBezTo>
                    <a:pt x="40794" y="0"/>
                    <a:pt x="38944" y="1050"/>
                    <a:pt x="38944" y="2400"/>
                  </a:cubicBezTo>
                  <a:cubicBezTo>
                    <a:pt x="38994" y="3100"/>
                    <a:pt x="39444" y="3700"/>
                    <a:pt x="40044" y="4050"/>
                  </a:cubicBezTo>
                  <a:cubicBezTo>
                    <a:pt x="37244" y="4250"/>
                    <a:pt x="34395" y="4750"/>
                    <a:pt x="31695" y="5599"/>
                  </a:cubicBezTo>
                  <a:cubicBezTo>
                    <a:pt x="32145" y="5050"/>
                    <a:pt x="32295" y="4350"/>
                    <a:pt x="32145" y="3650"/>
                  </a:cubicBezTo>
                  <a:cubicBezTo>
                    <a:pt x="31836" y="2878"/>
                    <a:pt x="30917" y="2468"/>
                    <a:pt x="29765" y="2468"/>
                  </a:cubicBezTo>
                  <a:cubicBezTo>
                    <a:pt x="29051" y="2468"/>
                    <a:pt x="28249" y="2625"/>
                    <a:pt x="27446" y="2950"/>
                  </a:cubicBezTo>
                  <a:cubicBezTo>
                    <a:pt x="25346" y="3750"/>
                    <a:pt x="23997" y="5399"/>
                    <a:pt x="24497" y="6649"/>
                  </a:cubicBezTo>
                  <a:cubicBezTo>
                    <a:pt x="24796" y="7299"/>
                    <a:pt x="25396" y="7699"/>
                    <a:pt x="26096" y="7749"/>
                  </a:cubicBezTo>
                  <a:cubicBezTo>
                    <a:pt x="23047" y="9249"/>
                    <a:pt x="20147" y="11098"/>
                    <a:pt x="17548" y="13348"/>
                  </a:cubicBezTo>
                  <a:lnTo>
                    <a:pt x="17548" y="13348"/>
                  </a:lnTo>
                  <a:cubicBezTo>
                    <a:pt x="17748" y="12698"/>
                    <a:pt x="17648" y="11948"/>
                    <a:pt x="17198" y="11398"/>
                  </a:cubicBezTo>
                  <a:cubicBezTo>
                    <a:pt x="16889" y="11106"/>
                    <a:pt x="16464" y="10967"/>
                    <a:pt x="15977" y="10967"/>
                  </a:cubicBezTo>
                  <a:cubicBezTo>
                    <a:pt x="14964" y="10967"/>
                    <a:pt x="13679" y="11568"/>
                    <a:pt x="12599" y="12648"/>
                  </a:cubicBezTo>
                  <a:cubicBezTo>
                    <a:pt x="10999" y="14298"/>
                    <a:pt x="10449" y="16348"/>
                    <a:pt x="11349" y="17247"/>
                  </a:cubicBezTo>
                  <a:cubicBezTo>
                    <a:pt x="11703" y="17566"/>
                    <a:pt x="12182" y="17734"/>
                    <a:pt x="12645" y="17734"/>
                  </a:cubicBezTo>
                  <a:cubicBezTo>
                    <a:pt x="12836" y="17734"/>
                    <a:pt x="13023" y="17706"/>
                    <a:pt x="13198" y="17647"/>
                  </a:cubicBezTo>
                  <a:lnTo>
                    <a:pt x="13198" y="17647"/>
                  </a:lnTo>
                  <a:cubicBezTo>
                    <a:pt x="11399" y="19747"/>
                    <a:pt x="9799" y="22046"/>
                    <a:pt x="8449" y="24496"/>
                  </a:cubicBezTo>
                  <a:cubicBezTo>
                    <a:pt x="8399" y="23846"/>
                    <a:pt x="8049" y="23246"/>
                    <a:pt x="7449" y="22896"/>
                  </a:cubicBezTo>
                  <a:cubicBezTo>
                    <a:pt x="7258" y="22809"/>
                    <a:pt x="7054" y="22767"/>
                    <a:pt x="6843" y="22767"/>
                  </a:cubicBezTo>
                  <a:cubicBezTo>
                    <a:pt x="5728" y="22767"/>
                    <a:pt x="4406" y="23931"/>
                    <a:pt x="3650" y="25696"/>
                  </a:cubicBezTo>
                  <a:cubicBezTo>
                    <a:pt x="2700" y="27745"/>
                    <a:pt x="2950" y="29895"/>
                    <a:pt x="4150" y="30395"/>
                  </a:cubicBezTo>
                  <a:cubicBezTo>
                    <a:pt x="4356" y="30464"/>
                    <a:pt x="4574" y="30497"/>
                    <a:pt x="4791" y="30497"/>
                  </a:cubicBezTo>
                  <a:cubicBezTo>
                    <a:pt x="5207" y="30497"/>
                    <a:pt x="5621" y="30375"/>
                    <a:pt x="5950" y="30145"/>
                  </a:cubicBezTo>
                  <a:lnTo>
                    <a:pt x="5950" y="30145"/>
                  </a:lnTo>
                  <a:cubicBezTo>
                    <a:pt x="4850" y="33294"/>
                    <a:pt x="4150" y="36544"/>
                    <a:pt x="3900" y="39893"/>
                  </a:cubicBezTo>
                  <a:cubicBezTo>
                    <a:pt x="3550" y="39343"/>
                    <a:pt x="3000" y="38993"/>
                    <a:pt x="2400" y="38943"/>
                  </a:cubicBezTo>
                  <a:cubicBezTo>
                    <a:pt x="1051" y="38943"/>
                    <a:pt x="1" y="40793"/>
                    <a:pt x="1" y="43043"/>
                  </a:cubicBezTo>
                  <a:cubicBezTo>
                    <a:pt x="1" y="45342"/>
                    <a:pt x="1051" y="47142"/>
                    <a:pt x="2400" y="47142"/>
                  </a:cubicBezTo>
                  <a:cubicBezTo>
                    <a:pt x="3000" y="47092"/>
                    <a:pt x="3500" y="46792"/>
                    <a:pt x="3850" y="46292"/>
                  </a:cubicBezTo>
                  <a:cubicBezTo>
                    <a:pt x="4050" y="48992"/>
                    <a:pt x="4550" y="51641"/>
                    <a:pt x="5300" y="54241"/>
                  </a:cubicBezTo>
                  <a:cubicBezTo>
                    <a:pt x="4971" y="54011"/>
                    <a:pt x="4600" y="53889"/>
                    <a:pt x="4228" y="53889"/>
                  </a:cubicBezTo>
                  <a:cubicBezTo>
                    <a:pt x="4033" y="53889"/>
                    <a:pt x="3839" y="53922"/>
                    <a:pt x="3650" y="53991"/>
                  </a:cubicBezTo>
                  <a:cubicBezTo>
                    <a:pt x="2400" y="54441"/>
                    <a:pt x="2100" y="56540"/>
                    <a:pt x="2900" y="58640"/>
                  </a:cubicBezTo>
                  <a:cubicBezTo>
                    <a:pt x="3637" y="60503"/>
                    <a:pt x="4975" y="61728"/>
                    <a:pt x="6132" y="61728"/>
                  </a:cubicBezTo>
                  <a:cubicBezTo>
                    <a:pt x="6310" y="61728"/>
                    <a:pt x="6483" y="61699"/>
                    <a:pt x="6650" y="61639"/>
                  </a:cubicBezTo>
                  <a:cubicBezTo>
                    <a:pt x="7150" y="61389"/>
                    <a:pt x="7499" y="60939"/>
                    <a:pt x="7649" y="60390"/>
                  </a:cubicBezTo>
                  <a:cubicBezTo>
                    <a:pt x="9099" y="63289"/>
                    <a:pt x="10849" y="65989"/>
                    <a:pt x="12949" y="68488"/>
                  </a:cubicBezTo>
                  <a:cubicBezTo>
                    <a:pt x="12839" y="68468"/>
                    <a:pt x="12727" y="68458"/>
                    <a:pt x="12615" y="68458"/>
                  </a:cubicBezTo>
                  <a:cubicBezTo>
                    <a:pt x="12167" y="68458"/>
                    <a:pt x="11719" y="68618"/>
                    <a:pt x="11399" y="68938"/>
                  </a:cubicBezTo>
                  <a:cubicBezTo>
                    <a:pt x="10449" y="69838"/>
                    <a:pt x="10999" y="71888"/>
                    <a:pt x="12649" y="73487"/>
                  </a:cubicBezTo>
                  <a:cubicBezTo>
                    <a:pt x="13762" y="74567"/>
                    <a:pt x="15035" y="75169"/>
                    <a:pt x="16037" y="75169"/>
                  </a:cubicBezTo>
                  <a:cubicBezTo>
                    <a:pt x="16520" y="75169"/>
                    <a:pt x="16939" y="75029"/>
                    <a:pt x="17248" y="74737"/>
                  </a:cubicBezTo>
                  <a:cubicBezTo>
                    <a:pt x="17598" y="74287"/>
                    <a:pt x="17748" y="73737"/>
                    <a:pt x="17648" y="73187"/>
                  </a:cubicBezTo>
                  <a:lnTo>
                    <a:pt x="17648" y="73187"/>
                  </a:lnTo>
                  <a:cubicBezTo>
                    <a:pt x="19147" y="74437"/>
                    <a:pt x="20697" y="75587"/>
                    <a:pt x="22347" y="76637"/>
                  </a:cubicBezTo>
                  <a:lnTo>
                    <a:pt x="16648" y="86835"/>
                  </a:lnTo>
                  <a:cubicBezTo>
                    <a:pt x="15785" y="88387"/>
                    <a:pt x="17161" y="89821"/>
                    <a:pt x="18507" y="89821"/>
                  </a:cubicBezTo>
                  <a:cubicBezTo>
                    <a:pt x="19111" y="89821"/>
                    <a:pt x="19710" y="89532"/>
                    <a:pt x="20097" y="88834"/>
                  </a:cubicBezTo>
                  <a:cubicBezTo>
                    <a:pt x="21447" y="86385"/>
                    <a:pt x="22847" y="83985"/>
                    <a:pt x="24197" y="81536"/>
                  </a:cubicBezTo>
                  <a:cubicBezTo>
                    <a:pt x="24646" y="81886"/>
                    <a:pt x="25146" y="82236"/>
                    <a:pt x="25696" y="82436"/>
                  </a:cubicBezTo>
                  <a:cubicBezTo>
                    <a:pt x="26544" y="82829"/>
                    <a:pt x="27401" y="83016"/>
                    <a:pt x="28152" y="83016"/>
                  </a:cubicBezTo>
                  <a:cubicBezTo>
                    <a:pt x="29218" y="83016"/>
                    <a:pt x="30073" y="82639"/>
                    <a:pt x="30395" y="81936"/>
                  </a:cubicBezTo>
                  <a:cubicBezTo>
                    <a:pt x="30595" y="81436"/>
                    <a:pt x="30545" y="80886"/>
                    <a:pt x="30295" y="80436"/>
                  </a:cubicBezTo>
                  <a:lnTo>
                    <a:pt x="30295" y="80436"/>
                  </a:lnTo>
                  <a:cubicBezTo>
                    <a:pt x="33295" y="81486"/>
                    <a:pt x="36444" y="82136"/>
                    <a:pt x="39644" y="82386"/>
                  </a:cubicBezTo>
                  <a:cubicBezTo>
                    <a:pt x="39194" y="82736"/>
                    <a:pt x="38944" y="83185"/>
                    <a:pt x="38944" y="83735"/>
                  </a:cubicBezTo>
                  <a:cubicBezTo>
                    <a:pt x="38944" y="85035"/>
                    <a:pt x="40794" y="86085"/>
                    <a:pt x="43043" y="86085"/>
                  </a:cubicBezTo>
                  <a:cubicBezTo>
                    <a:pt x="45293" y="86085"/>
                    <a:pt x="47143" y="85035"/>
                    <a:pt x="47143" y="83735"/>
                  </a:cubicBezTo>
                  <a:cubicBezTo>
                    <a:pt x="47093" y="83185"/>
                    <a:pt x="46843" y="82736"/>
                    <a:pt x="46443" y="82386"/>
                  </a:cubicBezTo>
                  <a:cubicBezTo>
                    <a:pt x="49042" y="82186"/>
                    <a:pt x="51592" y="81736"/>
                    <a:pt x="54141" y="81036"/>
                  </a:cubicBezTo>
                  <a:lnTo>
                    <a:pt x="54141" y="81036"/>
                  </a:lnTo>
                  <a:cubicBezTo>
                    <a:pt x="53841" y="81436"/>
                    <a:pt x="53791" y="81986"/>
                    <a:pt x="53941" y="82486"/>
                  </a:cubicBezTo>
                  <a:cubicBezTo>
                    <a:pt x="54255" y="83269"/>
                    <a:pt x="55197" y="83679"/>
                    <a:pt x="56373" y="83679"/>
                  </a:cubicBezTo>
                  <a:cubicBezTo>
                    <a:pt x="57074" y="83679"/>
                    <a:pt x="57857" y="83534"/>
                    <a:pt x="58641" y="83235"/>
                  </a:cubicBezTo>
                  <a:cubicBezTo>
                    <a:pt x="59840" y="82836"/>
                    <a:pt x="60890" y="81986"/>
                    <a:pt x="61490" y="80886"/>
                  </a:cubicBezTo>
                  <a:lnTo>
                    <a:pt x="65939" y="88884"/>
                  </a:lnTo>
                  <a:cubicBezTo>
                    <a:pt x="66342" y="89582"/>
                    <a:pt x="66947" y="89871"/>
                    <a:pt x="67552" y="89871"/>
                  </a:cubicBezTo>
                  <a:cubicBezTo>
                    <a:pt x="68899" y="89871"/>
                    <a:pt x="70251" y="88437"/>
                    <a:pt x="69389" y="86885"/>
                  </a:cubicBezTo>
                  <a:lnTo>
                    <a:pt x="63740" y="76637"/>
                  </a:lnTo>
                  <a:cubicBezTo>
                    <a:pt x="65389" y="75587"/>
                    <a:pt x="66989" y="74437"/>
                    <a:pt x="68489" y="73187"/>
                  </a:cubicBezTo>
                  <a:lnTo>
                    <a:pt x="68489" y="73187"/>
                  </a:lnTo>
                  <a:cubicBezTo>
                    <a:pt x="68389" y="73737"/>
                    <a:pt x="68539" y="74287"/>
                    <a:pt x="68889" y="74687"/>
                  </a:cubicBezTo>
                  <a:cubicBezTo>
                    <a:pt x="69205" y="75004"/>
                    <a:pt x="69644" y="75154"/>
                    <a:pt x="70148" y="75154"/>
                  </a:cubicBezTo>
                  <a:cubicBezTo>
                    <a:pt x="71155" y="75154"/>
                    <a:pt x="72421" y="74554"/>
                    <a:pt x="73488" y="73487"/>
                  </a:cubicBezTo>
                  <a:cubicBezTo>
                    <a:pt x="75088" y="71888"/>
                    <a:pt x="75638" y="69838"/>
                    <a:pt x="74688" y="68888"/>
                  </a:cubicBezTo>
                  <a:cubicBezTo>
                    <a:pt x="74369" y="68610"/>
                    <a:pt x="73925" y="68458"/>
                    <a:pt x="73479" y="68458"/>
                  </a:cubicBezTo>
                  <a:cubicBezTo>
                    <a:pt x="73365" y="68458"/>
                    <a:pt x="73250" y="68468"/>
                    <a:pt x="73138" y="68488"/>
                  </a:cubicBezTo>
                  <a:cubicBezTo>
                    <a:pt x="74888" y="66438"/>
                    <a:pt x="76387" y="64239"/>
                    <a:pt x="77637" y="61889"/>
                  </a:cubicBezTo>
                  <a:cubicBezTo>
                    <a:pt x="77737" y="62439"/>
                    <a:pt x="78087" y="62939"/>
                    <a:pt x="78637" y="63189"/>
                  </a:cubicBezTo>
                  <a:cubicBezTo>
                    <a:pt x="78828" y="63277"/>
                    <a:pt x="79032" y="63319"/>
                    <a:pt x="79244" y="63319"/>
                  </a:cubicBezTo>
                  <a:cubicBezTo>
                    <a:pt x="80359" y="63319"/>
                    <a:pt x="81680" y="62154"/>
                    <a:pt x="82436" y="60390"/>
                  </a:cubicBezTo>
                  <a:cubicBezTo>
                    <a:pt x="83386" y="58340"/>
                    <a:pt x="83136" y="56190"/>
                    <a:pt x="81936" y="55690"/>
                  </a:cubicBezTo>
                  <a:cubicBezTo>
                    <a:pt x="81716" y="55610"/>
                    <a:pt x="81489" y="55570"/>
                    <a:pt x="81262" y="55570"/>
                  </a:cubicBezTo>
                  <a:cubicBezTo>
                    <a:pt x="80923" y="55570"/>
                    <a:pt x="80587" y="55660"/>
                    <a:pt x="80287" y="55840"/>
                  </a:cubicBezTo>
                  <a:cubicBezTo>
                    <a:pt x="81337" y="52741"/>
                    <a:pt x="81986" y="49542"/>
                    <a:pt x="82236" y="46242"/>
                  </a:cubicBezTo>
                  <a:cubicBezTo>
                    <a:pt x="82586" y="46792"/>
                    <a:pt x="83136" y="47092"/>
                    <a:pt x="83736" y="47142"/>
                  </a:cubicBezTo>
                  <a:cubicBezTo>
                    <a:pt x="85036" y="47142"/>
                    <a:pt x="86086" y="45292"/>
                    <a:pt x="86086" y="43043"/>
                  </a:cubicBezTo>
                  <a:cubicBezTo>
                    <a:pt x="86086" y="40793"/>
                    <a:pt x="85036" y="38943"/>
                    <a:pt x="83736" y="38943"/>
                  </a:cubicBezTo>
                  <a:cubicBezTo>
                    <a:pt x="83086" y="38993"/>
                    <a:pt x="82536" y="39343"/>
                    <a:pt x="82236" y="39893"/>
                  </a:cubicBezTo>
                  <a:cubicBezTo>
                    <a:pt x="81986" y="37144"/>
                    <a:pt x="81487" y="34444"/>
                    <a:pt x="80687" y="31795"/>
                  </a:cubicBezTo>
                  <a:lnTo>
                    <a:pt x="80687" y="31795"/>
                  </a:lnTo>
                  <a:cubicBezTo>
                    <a:pt x="81037" y="32075"/>
                    <a:pt x="81462" y="32233"/>
                    <a:pt x="81891" y="32233"/>
                  </a:cubicBezTo>
                  <a:cubicBezTo>
                    <a:pt x="82074" y="32233"/>
                    <a:pt x="82257" y="32204"/>
                    <a:pt x="82436" y="32145"/>
                  </a:cubicBezTo>
                  <a:cubicBezTo>
                    <a:pt x="83686" y="31695"/>
                    <a:pt x="83986" y="29595"/>
                    <a:pt x="83186" y="27446"/>
                  </a:cubicBezTo>
                  <a:cubicBezTo>
                    <a:pt x="82493" y="25626"/>
                    <a:pt x="81124" y="24407"/>
                    <a:pt x="79990" y="24407"/>
                  </a:cubicBezTo>
                  <a:cubicBezTo>
                    <a:pt x="79816" y="24407"/>
                    <a:pt x="79647" y="24436"/>
                    <a:pt x="79487" y="24496"/>
                  </a:cubicBezTo>
                  <a:cubicBezTo>
                    <a:pt x="78887" y="24796"/>
                    <a:pt x="78487" y="25346"/>
                    <a:pt x="78387" y="26046"/>
                  </a:cubicBezTo>
                  <a:cubicBezTo>
                    <a:pt x="76887" y="22996"/>
                    <a:pt x="75038" y="20147"/>
                    <a:pt x="72838" y="17597"/>
                  </a:cubicBezTo>
                  <a:lnTo>
                    <a:pt x="72838" y="17597"/>
                  </a:lnTo>
                  <a:cubicBezTo>
                    <a:pt x="73013" y="17656"/>
                    <a:pt x="73201" y="17684"/>
                    <a:pt x="73392" y="17684"/>
                  </a:cubicBezTo>
                  <a:cubicBezTo>
                    <a:pt x="73854" y="17684"/>
                    <a:pt x="74334" y="17516"/>
                    <a:pt x="74688" y="17197"/>
                  </a:cubicBezTo>
                  <a:cubicBezTo>
                    <a:pt x="75638" y="16298"/>
                    <a:pt x="75088" y="14248"/>
                    <a:pt x="73488" y="12648"/>
                  </a:cubicBezTo>
                  <a:cubicBezTo>
                    <a:pt x="72408" y="11568"/>
                    <a:pt x="71123" y="10967"/>
                    <a:pt x="70110" y="10967"/>
                  </a:cubicBezTo>
                  <a:cubicBezTo>
                    <a:pt x="69622" y="10967"/>
                    <a:pt x="69197" y="11106"/>
                    <a:pt x="68889" y="11398"/>
                  </a:cubicBezTo>
                  <a:cubicBezTo>
                    <a:pt x="68439" y="11898"/>
                    <a:pt x="68289" y="12648"/>
                    <a:pt x="68539" y="13298"/>
                  </a:cubicBezTo>
                  <a:cubicBezTo>
                    <a:pt x="66389" y="11448"/>
                    <a:pt x="64040" y="9849"/>
                    <a:pt x="61540" y="8549"/>
                  </a:cubicBezTo>
                  <a:cubicBezTo>
                    <a:pt x="62240" y="8499"/>
                    <a:pt x="62840" y="8099"/>
                    <a:pt x="63190" y="7499"/>
                  </a:cubicBezTo>
                  <a:cubicBezTo>
                    <a:pt x="63740" y="6299"/>
                    <a:pt x="62490" y="4550"/>
                    <a:pt x="60390" y="3650"/>
                  </a:cubicBezTo>
                  <a:cubicBezTo>
                    <a:pt x="59559" y="3285"/>
                    <a:pt x="58711" y="3109"/>
                    <a:pt x="57964" y="3109"/>
                  </a:cubicBezTo>
                  <a:cubicBezTo>
                    <a:pt x="56868" y="3109"/>
                    <a:pt x="55988" y="3487"/>
                    <a:pt x="55691" y="4200"/>
                  </a:cubicBezTo>
                  <a:cubicBezTo>
                    <a:pt x="55441" y="4850"/>
                    <a:pt x="55591" y="5599"/>
                    <a:pt x="56041" y="6099"/>
                  </a:cubicBezTo>
                  <a:cubicBezTo>
                    <a:pt x="52792" y="5000"/>
                    <a:pt x="49442" y="4300"/>
                    <a:pt x="45993" y="4050"/>
                  </a:cubicBezTo>
                  <a:cubicBezTo>
                    <a:pt x="46643" y="3700"/>
                    <a:pt x="47093" y="3100"/>
                    <a:pt x="47143" y="2400"/>
                  </a:cubicBezTo>
                  <a:cubicBezTo>
                    <a:pt x="47143" y="1050"/>
                    <a:pt x="45293" y="0"/>
                    <a:pt x="43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8"/>
            <p:cNvSpPr/>
            <p:nvPr/>
          </p:nvSpPr>
          <p:spPr>
            <a:xfrm>
              <a:off x="4678550" y="4072935"/>
              <a:ext cx="1217282" cy="481658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8018473" y="1314381"/>
              <a:ext cx="1007259" cy="39855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/>
      <p:bldP spid="40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및 평가 지표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44193" y="4222161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1003812" y="4222162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284574" y="4145481"/>
            <a:ext cx="6455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값을 이진분류로 설정했기 때문에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F6887-DD0D-DF76-E02E-416D8BF2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83" y="1967847"/>
            <a:ext cx="2683748" cy="20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2.1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및 평가 지표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056809" y="2059469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16428" y="2059470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197190" y="1982789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(Accuracy)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예측 정확도 측정하기 위한 지표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지표 설정 </a:t>
            </a:r>
          </a:p>
        </p:txBody>
      </p:sp>
      <p:sp>
        <p:nvSpPr>
          <p:cNvPr id="13" name="갈매기형 수장 14">
            <a:extLst>
              <a:ext uri="{FF2B5EF4-FFF2-40B4-BE49-F238E27FC236}">
                <a16:creationId xmlns:a16="http://schemas.microsoft.com/office/drawing/2014/main" id="{5AE3F6C1-86D4-9DC3-0F57-032E42203A67}"/>
              </a:ext>
            </a:extLst>
          </p:cNvPr>
          <p:cNvSpPr/>
          <p:nvPr/>
        </p:nvSpPr>
        <p:spPr>
          <a:xfrm>
            <a:off x="1056809" y="2674901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5">
            <a:extLst>
              <a:ext uri="{FF2B5EF4-FFF2-40B4-BE49-F238E27FC236}">
                <a16:creationId xmlns:a16="http://schemas.microsoft.com/office/drawing/2014/main" id="{A7D70FD0-51C8-A2D3-A1B9-A0B6177A2455}"/>
              </a:ext>
            </a:extLst>
          </p:cNvPr>
          <p:cNvSpPr/>
          <p:nvPr/>
        </p:nvSpPr>
        <p:spPr>
          <a:xfrm>
            <a:off x="916428" y="2674902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A2696-9845-02D1-5A1F-CA96AA9A48FE}"/>
              </a:ext>
            </a:extLst>
          </p:cNvPr>
          <p:cNvSpPr txBox="1"/>
          <p:nvPr/>
        </p:nvSpPr>
        <p:spPr>
          <a:xfrm>
            <a:off x="1197190" y="2598221"/>
            <a:ext cx="6210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재현율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(Recall)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안왔는데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왔다고 예측하는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 – Type2 Error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</a:t>
            </a: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비가 왔는데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안왔다고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예측하는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FP – Type1 Error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중요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DB5D3268-A79C-2014-6A7E-94F2AD1B22B1}"/>
              </a:ext>
            </a:extLst>
          </p:cNvPr>
          <p:cNvSpPr/>
          <p:nvPr/>
        </p:nvSpPr>
        <p:spPr>
          <a:xfrm>
            <a:off x="1056809" y="3304103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5">
            <a:extLst>
              <a:ext uri="{FF2B5EF4-FFF2-40B4-BE49-F238E27FC236}">
                <a16:creationId xmlns:a16="http://schemas.microsoft.com/office/drawing/2014/main" id="{F583A5D3-2299-78C4-77F1-C19AA33836D1}"/>
              </a:ext>
            </a:extLst>
          </p:cNvPr>
          <p:cNvSpPr/>
          <p:nvPr/>
        </p:nvSpPr>
        <p:spPr>
          <a:xfrm>
            <a:off x="916428" y="3304104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0EA1B-B34B-0CB0-891D-DA48E9DAD5CE}"/>
              </a:ext>
            </a:extLst>
          </p:cNvPr>
          <p:cNvSpPr txBox="1"/>
          <p:nvPr/>
        </p:nvSpPr>
        <p:spPr>
          <a:xfrm>
            <a:off x="1197190" y="3227423"/>
            <a:ext cx="6112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ROC_AUC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올 확률을 비가 오지 않을 확률보다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확률값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높게 </a:t>
            </a: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예측하는 것이 중요하다고 판단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6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2" grpId="0"/>
      <p:bldP spid="13" grpId="0" animBg="1"/>
      <p:bldP spid="14" grpId="0" animBg="1"/>
      <p:bldP spid="15" grpId="0"/>
      <p:bldP spid="16" grpId="0" animBg="1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분리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056809" y="2059469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16428" y="2059470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197190" y="1982789"/>
            <a:ext cx="4806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누수 방지를 위해 먼저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Precipitation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특성을 제거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갈매기형 수장 14">
            <a:extLst>
              <a:ext uri="{FF2B5EF4-FFF2-40B4-BE49-F238E27FC236}">
                <a16:creationId xmlns:a16="http://schemas.microsoft.com/office/drawing/2014/main" id="{5AE3F6C1-86D4-9DC3-0F57-032E42203A67}"/>
              </a:ext>
            </a:extLst>
          </p:cNvPr>
          <p:cNvSpPr/>
          <p:nvPr/>
        </p:nvSpPr>
        <p:spPr>
          <a:xfrm>
            <a:off x="1056809" y="2674901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5">
            <a:extLst>
              <a:ext uri="{FF2B5EF4-FFF2-40B4-BE49-F238E27FC236}">
                <a16:creationId xmlns:a16="http://schemas.microsoft.com/office/drawing/2014/main" id="{A7D70FD0-51C8-A2D3-A1B9-A0B6177A2455}"/>
              </a:ext>
            </a:extLst>
          </p:cNvPr>
          <p:cNvSpPr/>
          <p:nvPr/>
        </p:nvSpPr>
        <p:spPr>
          <a:xfrm>
            <a:off x="916428" y="2674902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A2696-9845-02D1-5A1F-CA96AA9A48FE}"/>
              </a:ext>
            </a:extLst>
          </p:cNvPr>
          <p:cNvSpPr txBox="1"/>
          <p:nvPr/>
        </p:nvSpPr>
        <p:spPr>
          <a:xfrm>
            <a:off x="1197190" y="2598221"/>
            <a:ext cx="610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비교적 최근인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데이터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(2017, 2018, 2019, 2020)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DB5D3268-A79C-2014-6A7E-94F2AD1B22B1}"/>
              </a:ext>
            </a:extLst>
          </p:cNvPr>
          <p:cNvSpPr/>
          <p:nvPr/>
        </p:nvSpPr>
        <p:spPr>
          <a:xfrm>
            <a:off x="1056809" y="3304103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5">
            <a:extLst>
              <a:ext uri="{FF2B5EF4-FFF2-40B4-BE49-F238E27FC236}">
                <a16:creationId xmlns:a16="http://schemas.microsoft.com/office/drawing/2014/main" id="{F583A5D3-2299-78C4-77F1-C19AA33836D1}"/>
              </a:ext>
            </a:extLst>
          </p:cNvPr>
          <p:cNvSpPr/>
          <p:nvPr/>
        </p:nvSpPr>
        <p:spPr>
          <a:xfrm>
            <a:off x="916428" y="3304104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0EA1B-B34B-0CB0-891D-DA48E9DAD5CE}"/>
              </a:ext>
            </a:extLst>
          </p:cNvPr>
          <p:cNvSpPr txBox="1"/>
          <p:nvPr/>
        </p:nvSpPr>
        <p:spPr>
          <a:xfrm>
            <a:off x="1197190" y="3227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CDB99-D285-8A32-125E-FAFE88B793C8}"/>
              </a:ext>
            </a:extLst>
          </p:cNvPr>
          <p:cNvSpPr txBox="1"/>
          <p:nvPr/>
        </p:nvSpPr>
        <p:spPr>
          <a:xfrm>
            <a:off x="1197190" y="3227423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Training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8:2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비율로 나눴다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40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7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기준모델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DB5D3268-A79C-2014-6A7E-94F2AD1B22B1}"/>
              </a:ext>
            </a:extLst>
          </p:cNvPr>
          <p:cNvSpPr/>
          <p:nvPr/>
        </p:nvSpPr>
        <p:spPr>
          <a:xfrm>
            <a:off x="1056809" y="288313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5">
            <a:extLst>
              <a:ext uri="{FF2B5EF4-FFF2-40B4-BE49-F238E27FC236}">
                <a16:creationId xmlns:a16="http://schemas.microsoft.com/office/drawing/2014/main" id="{F583A5D3-2299-78C4-77F1-C19AA33836D1}"/>
              </a:ext>
            </a:extLst>
          </p:cNvPr>
          <p:cNvSpPr/>
          <p:nvPr/>
        </p:nvSpPr>
        <p:spPr>
          <a:xfrm>
            <a:off x="916428" y="288313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0EA1B-B34B-0CB0-891D-DA48E9DAD5CE}"/>
              </a:ext>
            </a:extLst>
          </p:cNvPr>
          <p:cNvSpPr txBox="1"/>
          <p:nvPr/>
        </p:nvSpPr>
        <p:spPr>
          <a:xfrm>
            <a:off x="1197190" y="28064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CDB99-D285-8A32-125E-FAFE88B793C8}"/>
              </a:ext>
            </a:extLst>
          </p:cNvPr>
          <p:cNvSpPr txBox="1"/>
          <p:nvPr/>
        </p:nvSpPr>
        <p:spPr>
          <a:xfrm>
            <a:off x="1197190" y="2806457"/>
            <a:ext cx="697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최빈값을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기준모델로 설정하고 기준모델의 정확도가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0.52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나온 것을 확인할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A806CB-E302-5E40-F31D-DC8BEB835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8" y="1542307"/>
            <a:ext cx="5337218" cy="11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44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4" name="Google Shape;264;p40"/>
          <p:cNvSpPr txBox="1">
            <a:spLocks noGrp="1"/>
          </p:cNvSpPr>
          <p:nvPr>
            <p:ph type="title" idx="2"/>
          </p:nvPr>
        </p:nvSpPr>
        <p:spPr>
          <a:xfrm>
            <a:off x="1255776" y="1936220"/>
            <a:ext cx="2791968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6" name="Google Shape;266;p40"/>
          <p:cNvSpPr txBox="1">
            <a:spLocks noGrp="1"/>
          </p:cNvSpPr>
          <p:nvPr>
            <p:ph type="title" idx="3"/>
          </p:nvPr>
        </p:nvSpPr>
        <p:spPr>
          <a:xfrm>
            <a:off x="1388025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 idx="4"/>
          </p:nvPr>
        </p:nvSpPr>
        <p:spPr>
          <a:xfrm>
            <a:off x="4986528" y="1936220"/>
            <a:ext cx="302584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Modeling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해석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Google Shape;269;p40"/>
          <p:cNvSpPr txBox="1">
            <a:spLocks noGrp="1"/>
          </p:cNvSpPr>
          <p:nvPr>
            <p:ph type="title" idx="6"/>
          </p:nvPr>
        </p:nvSpPr>
        <p:spPr>
          <a:xfrm>
            <a:off x="5220450" y="1568734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title" idx="7"/>
          </p:nvPr>
        </p:nvSpPr>
        <p:spPr>
          <a:xfrm>
            <a:off x="1387975" y="3489595"/>
            <a:ext cx="2535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Google Shape;272;p40"/>
          <p:cNvSpPr txBox="1">
            <a:spLocks noGrp="1"/>
          </p:cNvSpPr>
          <p:nvPr>
            <p:ph type="title" idx="9"/>
          </p:nvPr>
        </p:nvSpPr>
        <p:spPr>
          <a:xfrm>
            <a:off x="1388025" y="3130407"/>
            <a:ext cx="2535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6" grpId="0"/>
      <p:bldP spid="267" grpId="0"/>
      <p:bldP spid="269" grpId="0"/>
      <p:bldP spid="270" grpId="0"/>
      <p:bldP spid="2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394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검증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평가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6FCDD-47F9-5D7E-72A4-63F92135636C}"/>
              </a:ext>
            </a:extLst>
          </p:cNvPr>
          <p:cNvSpPr txBox="1"/>
          <p:nvPr/>
        </p:nvSpPr>
        <p:spPr>
          <a:xfrm>
            <a:off x="916428" y="1542307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14ECE2-6E85-73CC-A389-790CDF95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99" y="1982789"/>
            <a:ext cx="1754204" cy="1038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E55B9C-84C9-2192-119A-F4C2A1D83367}"/>
              </a:ext>
            </a:extLst>
          </p:cNvPr>
          <p:cNvSpPr txBox="1"/>
          <p:nvPr/>
        </p:nvSpPr>
        <p:spPr>
          <a:xfrm>
            <a:off x="5458865" y="1542307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조정 후 성능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42565E-25D8-8EE5-60E6-A460C039C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436" y="1951433"/>
            <a:ext cx="1754203" cy="110091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E839CA-F7DB-EBF5-4088-C7C65670B304}"/>
              </a:ext>
            </a:extLst>
          </p:cNvPr>
          <p:cNvCxnSpPr>
            <a:cxnSpLocks/>
          </p:cNvCxnSpPr>
          <p:nvPr/>
        </p:nvCxnSpPr>
        <p:spPr>
          <a:xfrm>
            <a:off x="3692324" y="2571750"/>
            <a:ext cx="146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갈매기형 수장 14">
            <a:extLst>
              <a:ext uri="{FF2B5EF4-FFF2-40B4-BE49-F238E27FC236}">
                <a16:creationId xmlns:a16="http://schemas.microsoft.com/office/drawing/2014/main" id="{62EE4C9E-ED4D-DC0B-85FD-92D38D3A76A5}"/>
              </a:ext>
            </a:extLst>
          </p:cNvPr>
          <p:cNvSpPr/>
          <p:nvPr/>
        </p:nvSpPr>
        <p:spPr>
          <a:xfrm>
            <a:off x="887741" y="337009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5">
            <a:extLst>
              <a:ext uri="{FF2B5EF4-FFF2-40B4-BE49-F238E27FC236}">
                <a16:creationId xmlns:a16="http://schemas.microsoft.com/office/drawing/2014/main" id="{9F9492D4-E815-C772-A7DE-46321D38C736}"/>
              </a:ext>
            </a:extLst>
          </p:cNvPr>
          <p:cNvSpPr/>
          <p:nvPr/>
        </p:nvSpPr>
        <p:spPr>
          <a:xfrm>
            <a:off x="747360" y="337009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1C00-0204-3DEB-844B-4126904515DD}"/>
              </a:ext>
            </a:extLst>
          </p:cNvPr>
          <p:cNvSpPr txBox="1"/>
          <p:nvPr/>
        </p:nvSpPr>
        <p:spPr>
          <a:xfrm>
            <a:off x="1028122" y="3293417"/>
            <a:ext cx="429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최적의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파라미터를 찾음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BC15E-FD5D-B1F6-C83A-E28B41500677}"/>
              </a:ext>
            </a:extLst>
          </p:cNvPr>
          <p:cNvSpPr txBox="1"/>
          <p:nvPr/>
        </p:nvSpPr>
        <p:spPr>
          <a:xfrm>
            <a:off x="982452" y="3631970"/>
            <a:ext cx="345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max_depth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 트리의 깊이를 설정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B7637-A3C0-B71B-6C6E-A23580FF889F}"/>
              </a:ext>
            </a:extLst>
          </p:cNvPr>
          <p:cNvSpPr txBox="1"/>
          <p:nvPr/>
        </p:nvSpPr>
        <p:spPr>
          <a:xfrm>
            <a:off x="982452" y="3968686"/>
            <a:ext cx="2815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n_estimaors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모델의 수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6BFA8-814F-778C-C39A-369263D1409D}"/>
              </a:ext>
            </a:extLst>
          </p:cNvPr>
          <p:cNvSpPr txBox="1"/>
          <p:nvPr/>
        </p:nvSpPr>
        <p:spPr>
          <a:xfrm>
            <a:off x="3870913" y="217643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0C151-BB86-553C-E5B6-7BD270516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96" y="3635365"/>
            <a:ext cx="3753043" cy="4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D7A8039-54FD-4229-92A5-E04A13C6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724" y="3676193"/>
            <a:ext cx="3606985" cy="1016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검증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평가 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6FCDD-47F9-5D7E-72A4-63F92135636C}"/>
              </a:ext>
            </a:extLst>
          </p:cNvPr>
          <p:cNvSpPr txBox="1"/>
          <p:nvPr/>
        </p:nvSpPr>
        <p:spPr>
          <a:xfrm>
            <a:off x="916428" y="1542307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55B9C-84C9-2192-119A-F4C2A1D83367}"/>
              </a:ext>
            </a:extLst>
          </p:cNvPr>
          <p:cNvSpPr txBox="1"/>
          <p:nvPr/>
        </p:nvSpPr>
        <p:spPr>
          <a:xfrm>
            <a:off x="5458865" y="1542307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조정 후 성능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E839CA-F7DB-EBF5-4088-C7C65670B304}"/>
              </a:ext>
            </a:extLst>
          </p:cNvPr>
          <p:cNvCxnSpPr>
            <a:cxnSpLocks/>
          </p:cNvCxnSpPr>
          <p:nvPr/>
        </p:nvCxnSpPr>
        <p:spPr>
          <a:xfrm>
            <a:off x="3692324" y="2571750"/>
            <a:ext cx="146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갈매기형 수장 14">
            <a:extLst>
              <a:ext uri="{FF2B5EF4-FFF2-40B4-BE49-F238E27FC236}">
                <a16:creationId xmlns:a16="http://schemas.microsoft.com/office/drawing/2014/main" id="{62EE4C9E-ED4D-DC0B-85FD-92D38D3A76A5}"/>
              </a:ext>
            </a:extLst>
          </p:cNvPr>
          <p:cNvSpPr/>
          <p:nvPr/>
        </p:nvSpPr>
        <p:spPr>
          <a:xfrm>
            <a:off x="887741" y="337009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5">
            <a:extLst>
              <a:ext uri="{FF2B5EF4-FFF2-40B4-BE49-F238E27FC236}">
                <a16:creationId xmlns:a16="http://schemas.microsoft.com/office/drawing/2014/main" id="{9F9492D4-E815-C772-A7DE-46321D38C736}"/>
              </a:ext>
            </a:extLst>
          </p:cNvPr>
          <p:cNvSpPr/>
          <p:nvPr/>
        </p:nvSpPr>
        <p:spPr>
          <a:xfrm>
            <a:off x="747360" y="337009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1C00-0204-3DEB-844B-4126904515DD}"/>
              </a:ext>
            </a:extLst>
          </p:cNvPr>
          <p:cNvSpPr txBox="1"/>
          <p:nvPr/>
        </p:nvSpPr>
        <p:spPr>
          <a:xfrm>
            <a:off x="1028122" y="3293417"/>
            <a:ext cx="429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최적의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파라미터를 찾음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BC15E-FD5D-B1F6-C83A-E28B41500677}"/>
              </a:ext>
            </a:extLst>
          </p:cNvPr>
          <p:cNvSpPr txBox="1"/>
          <p:nvPr/>
        </p:nvSpPr>
        <p:spPr>
          <a:xfrm>
            <a:off x="982452" y="3631970"/>
            <a:ext cx="345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max_depth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 트리의 깊이를 설정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B7637-A3C0-B71B-6C6E-A23580FF889F}"/>
              </a:ext>
            </a:extLst>
          </p:cNvPr>
          <p:cNvSpPr txBox="1"/>
          <p:nvPr/>
        </p:nvSpPr>
        <p:spPr>
          <a:xfrm>
            <a:off x="982452" y="3968686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min_child_weight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관측치에 가중치 최소 합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6BFA8-814F-778C-C39A-369263D1409D}"/>
              </a:ext>
            </a:extLst>
          </p:cNvPr>
          <p:cNvSpPr txBox="1"/>
          <p:nvPr/>
        </p:nvSpPr>
        <p:spPr>
          <a:xfrm>
            <a:off x="3870913" y="217643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A16B8-3EF0-E801-2A38-D91F1086746E}"/>
              </a:ext>
            </a:extLst>
          </p:cNvPr>
          <p:cNvSpPr txBox="1"/>
          <p:nvPr/>
        </p:nvSpPr>
        <p:spPr>
          <a:xfrm>
            <a:off x="982452" y="4305402"/>
            <a:ext cx="526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colsample_bytree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 생성에 필요한 피처의 샘플링 비율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C7C78-AEDA-135F-EA37-B60F799624BB}"/>
              </a:ext>
            </a:extLst>
          </p:cNvPr>
          <p:cNvSpPr txBox="1"/>
          <p:nvPr/>
        </p:nvSpPr>
        <p:spPr>
          <a:xfrm>
            <a:off x="982452" y="4642118"/>
            <a:ext cx="356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learning_rate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학습단계별 가중치 비율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B4A24D-187E-301E-ECDD-C0D65761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88" y="1951432"/>
            <a:ext cx="1855468" cy="11009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8794E6-6D35-2EF1-6D57-38636D4C6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36" y="1921857"/>
            <a:ext cx="1855468" cy="11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7" grpId="0"/>
      <p:bldP spid="19" grpId="0" animBg="1"/>
      <p:bldP spid="20" grpId="0" animBg="1"/>
      <p:bldP spid="21" grpId="0"/>
      <p:bldP spid="22" grpId="0"/>
      <p:bldP spid="23" grpId="0"/>
      <p:bldP spid="24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2.4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검증</a:t>
            </a:r>
            <a:r>
              <a:rPr lang="en-US" altLang="ko-KR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평가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6FCDD-47F9-5D7E-72A4-63F92135636C}"/>
              </a:ext>
            </a:extLst>
          </p:cNvPr>
          <p:cNvSpPr txBox="1"/>
          <p:nvPr/>
        </p:nvSpPr>
        <p:spPr>
          <a:xfrm>
            <a:off x="916428" y="1542307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최종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D1AF15-04DA-B712-4F11-6C56E26A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99" y="1982788"/>
            <a:ext cx="1815963" cy="588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EC926-7CD0-97CB-E16E-279741146E25}"/>
              </a:ext>
            </a:extLst>
          </p:cNvPr>
          <p:cNvSpPr txBox="1"/>
          <p:nvPr/>
        </p:nvSpPr>
        <p:spPr>
          <a:xfrm>
            <a:off x="4631539" y="1556756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최종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set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성능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4BE9A0-A56F-1F46-16BD-DD0FDB94A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10" y="2028015"/>
            <a:ext cx="1814100" cy="558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329217-23DC-7EBE-504A-22EE20B95B82}"/>
              </a:ext>
            </a:extLst>
          </p:cNvPr>
          <p:cNvSpPr txBox="1"/>
          <p:nvPr/>
        </p:nvSpPr>
        <p:spPr>
          <a:xfrm>
            <a:off x="4912301" y="28209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69A56-F378-41FF-A5AB-BB0FFDB9B7BC}"/>
              </a:ext>
            </a:extLst>
          </p:cNvPr>
          <p:cNvSpPr txBox="1"/>
          <p:nvPr/>
        </p:nvSpPr>
        <p:spPr>
          <a:xfrm>
            <a:off x="4912301" y="28209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CE0F2-73D3-B192-08F7-12C02A0D29D6}"/>
              </a:ext>
            </a:extLst>
          </p:cNvPr>
          <p:cNvSpPr txBox="1"/>
          <p:nvPr/>
        </p:nvSpPr>
        <p:spPr>
          <a:xfrm>
            <a:off x="1197190" y="280645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5ECA5-7F90-5C65-6D07-727ABCE0C05A}"/>
              </a:ext>
            </a:extLst>
          </p:cNvPr>
          <p:cNvSpPr txBox="1"/>
          <p:nvPr/>
        </p:nvSpPr>
        <p:spPr>
          <a:xfrm>
            <a:off x="1197190" y="2806457"/>
            <a:ext cx="7494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모델이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RadomForest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모델보다 모든 지표에서 조금 더 높은 것을 확인할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예측모델로 사용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갈매기형 수장 14">
            <a:extLst>
              <a:ext uri="{FF2B5EF4-FFF2-40B4-BE49-F238E27FC236}">
                <a16:creationId xmlns:a16="http://schemas.microsoft.com/office/drawing/2014/main" id="{4EB055D4-4F17-9845-7BD4-EE09256A4E06}"/>
              </a:ext>
            </a:extLst>
          </p:cNvPr>
          <p:cNvSpPr/>
          <p:nvPr/>
        </p:nvSpPr>
        <p:spPr>
          <a:xfrm>
            <a:off x="1056809" y="288313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15">
            <a:extLst>
              <a:ext uri="{FF2B5EF4-FFF2-40B4-BE49-F238E27FC236}">
                <a16:creationId xmlns:a16="http://schemas.microsoft.com/office/drawing/2014/main" id="{81ACEFB8-A51B-8FB2-B91E-9C78BE23CC85}"/>
              </a:ext>
            </a:extLst>
          </p:cNvPr>
          <p:cNvSpPr/>
          <p:nvPr/>
        </p:nvSpPr>
        <p:spPr>
          <a:xfrm>
            <a:off x="916428" y="288313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5" grpId="0"/>
      <p:bldP spid="16" grpId="0"/>
      <p:bldP spid="25" grpId="0"/>
      <p:bldP spid="26" grpId="0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해석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FE54B-EBAE-F5E6-7183-7FA3A4FE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0" y="1542307"/>
            <a:ext cx="3568606" cy="2921169"/>
          </a:xfrm>
          <a:prstGeom prst="rect">
            <a:avLst/>
          </a:prstGeom>
        </p:spPr>
      </p:pic>
      <p:sp>
        <p:nvSpPr>
          <p:cNvPr id="7" name="갈매기형 수장 14">
            <a:extLst>
              <a:ext uri="{FF2B5EF4-FFF2-40B4-BE49-F238E27FC236}">
                <a16:creationId xmlns:a16="http://schemas.microsoft.com/office/drawing/2014/main" id="{86C1DA21-A920-4A77-A239-C210540F586D}"/>
              </a:ext>
            </a:extLst>
          </p:cNvPr>
          <p:cNvSpPr/>
          <p:nvPr/>
        </p:nvSpPr>
        <p:spPr>
          <a:xfrm>
            <a:off x="4431619" y="161898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5">
            <a:extLst>
              <a:ext uri="{FF2B5EF4-FFF2-40B4-BE49-F238E27FC236}">
                <a16:creationId xmlns:a16="http://schemas.microsoft.com/office/drawing/2014/main" id="{B23CC1BD-4F6D-DEBF-08F9-A66BAFFA872B}"/>
              </a:ext>
            </a:extLst>
          </p:cNvPr>
          <p:cNvSpPr/>
          <p:nvPr/>
        </p:nvSpPr>
        <p:spPr>
          <a:xfrm>
            <a:off x="4291238" y="16189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DE666-6283-123B-AFF0-E86DBD8954D3}"/>
              </a:ext>
            </a:extLst>
          </p:cNvPr>
          <p:cNvSpPr txBox="1"/>
          <p:nvPr/>
        </p:nvSpPr>
        <p:spPr>
          <a:xfrm>
            <a:off x="4572000" y="1542307"/>
            <a:ext cx="39693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Importances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중요도를 나타냄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Pressure, Sunshine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특성이 모델 예측 값에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영향을 미치는 것을 알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526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 해석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해석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갈매기형 수장 14">
            <a:extLst>
              <a:ext uri="{FF2B5EF4-FFF2-40B4-BE49-F238E27FC236}">
                <a16:creationId xmlns:a16="http://schemas.microsoft.com/office/drawing/2014/main" id="{86C1DA21-A920-4A77-A239-C210540F586D}"/>
              </a:ext>
            </a:extLst>
          </p:cNvPr>
          <p:cNvSpPr/>
          <p:nvPr/>
        </p:nvSpPr>
        <p:spPr>
          <a:xfrm>
            <a:off x="4431619" y="161898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5">
            <a:extLst>
              <a:ext uri="{FF2B5EF4-FFF2-40B4-BE49-F238E27FC236}">
                <a16:creationId xmlns:a16="http://schemas.microsoft.com/office/drawing/2014/main" id="{B23CC1BD-4F6D-DEBF-08F9-A66BAFFA872B}"/>
              </a:ext>
            </a:extLst>
          </p:cNvPr>
          <p:cNvSpPr/>
          <p:nvPr/>
        </p:nvSpPr>
        <p:spPr>
          <a:xfrm>
            <a:off x="4291238" y="16189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DE666-6283-123B-AFF0-E86DBD8954D3}"/>
              </a:ext>
            </a:extLst>
          </p:cNvPr>
          <p:cNvSpPr txBox="1"/>
          <p:nvPr/>
        </p:nvSpPr>
        <p:spPr>
          <a:xfrm>
            <a:off x="4572000" y="1542307"/>
            <a:ext cx="44566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Permutation Importance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중요도를 나타냄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역시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Pressure, Sunshine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특성이 모델 예측 값에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많은 영향을 미치는 것을 알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구름이 하늘을 많이 덮으면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cloud_cover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높으면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비가 올 것으로 예측하지만 해당 특성에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노이즈를 주어도 예측 값에 영향을 덜 미치는 것을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 수 있다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37753-0848-2603-4F31-E306EED2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4" y="1542307"/>
            <a:ext cx="3568606" cy="28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7"/>
          <p:cNvSpPr/>
          <p:nvPr/>
        </p:nvSpPr>
        <p:spPr>
          <a:xfrm flipH="1">
            <a:off x="1737637" y="1072435"/>
            <a:ext cx="1589176" cy="628810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57"/>
          <p:cNvSpPr/>
          <p:nvPr/>
        </p:nvSpPr>
        <p:spPr>
          <a:xfrm flipH="1">
            <a:off x="6618057" y="1412477"/>
            <a:ext cx="1984179" cy="785106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57"/>
          <p:cNvSpPr/>
          <p:nvPr/>
        </p:nvSpPr>
        <p:spPr>
          <a:xfrm flipH="1">
            <a:off x="3533644" y="3819735"/>
            <a:ext cx="1217282" cy="481658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57"/>
          <p:cNvSpPr txBox="1">
            <a:spLocks noGrp="1"/>
          </p:cNvSpPr>
          <p:nvPr>
            <p:ph type="title"/>
          </p:nvPr>
        </p:nvSpPr>
        <p:spPr>
          <a:xfrm>
            <a:off x="3008022" y="2241216"/>
            <a:ext cx="3373200" cy="7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6" name="Google Shape;956;p57"/>
          <p:cNvSpPr txBox="1">
            <a:spLocks noGrp="1"/>
          </p:cNvSpPr>
          <p:nvPr>
            <p:ph type="title" idx="2"/>
          </p:nvPr>
        </p:nvSpPr>
        <p:spPr>
          <a:xfrm>
            <a:off x="6385325" y="2119800"/>
            <a:ext cx="20454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57" name="Google Shape;957;p57"/>
          <p:cNvGrpSpPr/>
          <p:nvPr/>
        </p:nvGrpSpPr>
        <p:grpSpPr>
          <a:xfrm>
            <a:off x="1165154" y="706389"/>
            <a:ext cx="1378024" cy="4488312"/>
            <a:chOff x="239350" y="1470875"/>
            <a:chExt cx="839900" cy="2735775"/>
          </a:xfrm>
        </p:grpSpPr>
        <p:sp>
          <p:nvSpPr>
            <p:cNvPr id="958" name="Google Shape;958;p57"/>
            <p:cNvSpPr/>
            <p:nvPr/>
          </p:nvSpPr>
          <p:spPr>
            <a:xfrm>
              <a:off x="504325" y="3326775"/>
              <a:ext cx="308700" cy="222500"/>
            </a:xfrm>
            <a:custGeom>
              <a:avLst/>
              <a:gdLst/>
              <a:ahLst/>
              <a:cxnLst/>
              <a:rect l="l" t="t" r="r" b="b"/>
              <a:pathLst>
                <a:path w="12348" h="8900" extrusionOk="0">
                  <a:moveTo>
                    <a:pt x="6149" y="1"/>
                  </a:moveTo>
                  <a:cubicBezTo>
                    <a:pt x="4199" y="1450"/>
                    <a:pt x="2100" y="2800"/>
                    <a:pt x="0" y="4000"/>
                  </a:cubicBezTo>
                  <a:cubicBezTo>
                    <a:pt x="1900" y="5750"/>
                    <a:pt x="3999" y="7399"/>
                    <a:pt x="6149" y="8899"/>
                  </a:cubicBezTo>
                  <a:cubicBezTo>
                    <a:pt x="8299" y="7399"/>
                    <a:pt x="10348" y="5750"/>
                    <a:pt x="12348" y="4000"/>
                  </a:cubicBezTo>
                  <a:cubicBezTo>
                    <a:pt x="10198" y="2800"/>
                    <a:pt x="8149" y="145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325600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99" y="1"/>
                  </a:moveTo>
                  <a:cubicBezTo>
                    <a:pt x="4250" y="1101"/>
                    <a:pt x="2150" y="2100"/>
                    <a:pt x="0" y="3000"/>
                  </a:cubicBezTo>
                  <a:cubicBezTo>
                    <a:pt x="1750" y="5100"/>
                    <a:pt x="3700" y="7100"/>
                    <a:pt x="5699" y="8949"/>
                  </a:cubicBezTo>
                  <a:cubicBezTo>
                    <a:pt x="8049" y="7749"/>
                    <a:pt x="10299" y="6450"/>
                    <a:pt x="12498" y="5000"/>
                  </a:cubicBezTo>
                  <a:cubicBezTo>
                    <a:pt x="10299" y="3450"/>
                    <a:pt x="8249" y="1800"/>
                    <a:pt x="6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679275" y="3439250"/>
              <a:ext cx="312475" cy="223750"/>
            </a:xfrm>
            <a:custGeom>
              <a:avLst/>
              <a:gdLst/>
              <a:ahLst/>
              <a:cxnLst/>
              <a:rect l="l" t="t" r="r" b="b"/>
              <a:pathLst>
                <a:path w="12499" h="8950" extrusionOk="0">
                  <a:moveTo>
                    <a:pt x="6200" y="1"/>
                  </a:moveTo>
                  <a:cubicBezTo>
                    <a:pt x="4250" y="1800"/>
                    <a:pt x="2151" y="3450"/>
                    <a:pt x="1" y="5000"/>
                  </a:cubicBezTo>
                  <a:cubicBezTo>
                    <a:pt x="2151" y="6450"/>
                    <a:pt x="4400" y="7799"/>
                    <a:pt x="6750" y="8949"/>
                  </a:cubicBezTo>
                  <a:cubicBezTo>
                    <a:pt x="8799" y="7100"/>
                    <a:pt x="10699" y="5100"/>
                    <a:pt x="12499" y="3000"/>
                  </a:cubicBezTo>
                  <a:cubicBezTo>
                    <a:pt x="10349" y="2100"/>
                    <a:pt x="8249" y="1101"/>
                    <a:pt x="6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244350" y="3260550"/>
              <a:ext cx="220000" cy="233725"/>
            </a:xfrm>
            <a:custGeom>
              <a:avLst/>
              <a:gdLst/>
              <a:ahLst/>
              <a:cxnLst/>
              <a:rect l="l" t="t" r="r" b="b"/>
              <a:pathLst>
                <a:path w="8800" h="9349" extrusionOk="0">
                  <a:moveTo>
                    <a:pt x="2900" y="0"/>
                  </a:moveTo>
                  <a:cubicBezTo>
                    <a:pt x="2001" y="400"/>
                    <a:pt x="1051" y="800"/>
                    <a:pt x="101" y="1150"/>
                  </a:cubicBezTo>
                  <a:cubicBezTo>
                    <a:pt x="101" y="2750"/>
                    <a:pt x="51" y="4349"/>
                    <a:pt x="1" y="5949"/>
                  </a:cubicBezTo>
                  <a:cubicBezTo>
                    <a:pt x="751" y="6949"/>
                    <a:pt x="1601" y="8099"/>
                    <a:pt x="2601" y="9348"/>
                  </a:cubicBezTo>
                  <a:cubicBezTo>
                    <a:pt x="4700" y="8499"/>
                    <a:pt x="6800" y="7499"/>
                    <a:pt x="8799" y="6449"/>
                  </a:cubicBezTo>
                  <a:cubicBezTo>
                    <a:pt x="6700" y="4449"/>
                    <a:pt x="4700" y="2300"/>
                    <a:pt x="2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243100" y="3448000"/>
              <a:ext cx="43775" cy="71275"/>
            </a:xfrm>
            <a:custGeom>
              <a:avLst/>
              <a:gdLst/>
              <a:ahLst/>
              <a:cxnLst/>
              <a:rect l="l" t="t" r="r" b="b"/>
              <a:pathLst>
                <a:path w="1751" h="2851" extrusionOk="0">
                  <a:moveTo>
                    <a:pt x="51" y="1"/>
                  </a:moveTo>
                  <a:cubicBezTo>
                    <a:pt x="51" y="951"/>
                    <a:pt x="51" y="1900"/>
                    <a:pt x="1" y="2850"/>
                  </a:cubicBezTo>
                  <a:cubicBezTo>
                    <a:pt x="601" y="2650"/>
                    <a:pt x="1201" y="2450"/>
                    <a:pt x="1751" y="2250"/>
                  </a:cubicBezTo>
                  <a:cubicBezTo>
                    <a:pt x="1151" y="1450"/>
                    <a:pt x="551" y="7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394325" y="2676900"/>
              <a:ext cx="245000" cy="213725"/>
            </a:xfrm>
            <a:custGeom>
              <a:avLst/>
              <a:gdLst/>
              <a:ahLst/>
              <a:cxnLst/>
              <a:rect l="l" t="t" r="r" b="b"/>
              <a:pathLst>
                <a:path w="9800" h="8549" extrusionOk="0">
                  <a:moveTo>
                    <a:pt x="5200" y="0"/>
                  </a:moveTo>
                  <a:cubicBezTo>
                    <a:pt x="3600" y="1250"/>
                    <a:pt x="1851" y="2400"/>
                    <a:pt x="1" y="3550"/>
                  </a:cubicBezTo>
                  <a:cubicBezTo>
                    <a:pt x="1401" y="5249"/>
                    <a:pt x="2850" y="6949"/>
                    <a:pt x="4400" y="8549"/>
                  </a:cubicBezTo>
                  <a:cubicBezTo>
                    <a:pt x="6250" y="7299"/>
                    <a:pt x="8099" y="5899"/>
                    <a:pt x="9799" y="4450"/>
                  </a:cubicBezTo>
                  <a:cubicBezTo>
                    <a:pt x="8199" y="3050"/>
                    <a:pt x="6650" y="1600"/>
                    <a:pt x="5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42307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500" y="0"/>
                  </a:moveTo>
                  <a:cubicBezTo>
                    <a:pt x="3100" y="1100"/>
                    <a:pt x="1600" y="2250"/>
                    <a:pt x="1" y="3299"/>
                  </a:cubicBezTo>
                  <a:cubicBezTo>
                    <a:pt x="1300" y="5099"/>
                    <a:pt x="2700" y="6799"/>
                    <a:pt x="4200" y="8399"/>
                  </a:cubicBezTo>
                  <a:cubicBezTo>
                    <a:pt x="5800" y="7149"/>
                    <a:pt x="7299" y="5849"/>
                    <a:pt x="8749" y="4499"/>
                  </a:cubicBezTo>
                  <a:cubicBezTo>
                    <a:pt x="7199" y="3000"/>
                    <a:pt x="5800" y="150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2606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600" y="1"/>
                  </a:moveTo>
                  <a:cubicBezTo>
                    <a:pt x="3150" y="900"/>
                    <a:pt x="1651" y="1650"/>
                    <a:pt x="51" y="2450"/>
                  </a:cubicBezTo>
                  <a:cubicBezTo>
                    <a:pt x="51" y="2700"/>
                    <a:pt x="51" y="2950"/>
                    <a:pt x="1" y="3200"/>
                  </a:cubicBezTo>
                  <a:cubicBezTo>
                    <a:pt x="1051" y="4950"/>
                    <a:pt x="2150" y="6649"/>
                    <a:pt x="3400" y="8249"/>
                  </a:cubicBezTo>
                  <a:cubicBezTo>
                    <a:pt x="5300" y="7299"/>
                    <a:pt x="7150" y="6249"/>
                    <a:pt x="8949" y="5050"/>
                  </a:cubicBezTo>
                  <a:cubicBezTo>
                    <a:pt x="7400" y="3450"/>
                    <a:pt x="5950" y="1750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853000" y="3260550"/>
              <a:ext cx="218750" cy="233725"/>
            </a:xfrm>
            <a:custGeom>
              <a:avLst/>
              <a:gdLst/>
              <a:ahLst/>
              <a:cxnLst/>
              <a:rect l="l" t="t" r="r" b="b"/>
              <a:pathLst>
                <a:path w="8750" h="9349" extrusionOk="0">
                  <a:moveTo>
                    <a:pt x="5900" y="0"/>
                  </a:moveTo>
                  <a:cubicBezTo>
                    <a:pt x="4050" y="2300"/>
                    <a:pt x="2100" y="4449"/>
                    <a:pt x="1" y="6449"/>
                  </a:cubicBezTo>
                  <a:cubicBezTo>
                    <a:pt x="2000" y="7499"/>
                    <a:pt x="4050" y="8499"/>
                    <a:pt x="6200" y="9348"/>
                  </a:cubicBezTo>
                  <a:cubicBezTo>
                    <a:pt x="7199" y="8099"/>
                    <a:pt x="8049" y="6949"/>
                    <a:pt x="8749" y="5949"/>
                  </a:cubicBezTo>
                  <a:cubicBezTo>
                    <a:pt x="8749" y="4349"/>
                    <a:pt x="8699" y="2750"/>
                    <a:pt x="8649" y="1150"/>
                  </a:cubicBezTo>
                  <a:cubicBezTo>
                    <a:pt x="7699" y="750"/>
                    <a:pt x="6800" y="400"/>
                    <a:pt x="5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4755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700" y="0"/>
                  </a:moveTo>
                  <a:cubicBezTo>
                    <a:pt x="2500" y="1250"/>
                    <a:pt x="1300" y="2450"/>
                    <a:pt x="0" y="3550"/>
                  </a:cubicBezTo>
                  <a:cubicBezTo>
                    <a:pt x="900" y="4899"/>
                    <a:pt x="1850" y="6349"/>
                    <a:pt x="3000" y="7749"/>
                  </a:cubicBezTo>
                  <a:cubicBezTo>
                    <a:pt x="4350" y="6449"/>
                    <a:pt x="5549" y="5149"/>
                    <a:pt x="6699" y="3850"/>
                  </a:cubicBezTo>
                  <a:cubicBezTo>
                    <a:pt x="5599" y="2550"/>
                    <a:pt x="4600" y="1250"/>
                    <a:pt x="3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>
              <a:off x="674275" y="1974525"/>
              <a:ext cx="167500" cy="193725"/>
            </a:xfrm>
            <a:custGeom>
              <a:avLst/>
              <a:gdLst/>
              <a:ahLst/>
              <a:cxnLst/>
              <a:rect l="l" t="t" r="r" b="b"/>
              <a:pathLst>
                <a:path w="6700" h="7749" extrusionOk="0">
                  <a:moveTo>
                    <a:pt x="3000" y="0"/>
                  </a:moveTo>
                  <a:cubicBezTo>
                    <a:pt x="2101" y="1250"/>
                    <a:pt x="1101" y="2550"/>
                    <a:pt x="1" y="3850"/>
                  </a:cubicBezTo>
                  <a:cubicBezTo>
                    <a:pt x="1101" y="5149"/>
                    <a:pt x="2351" y="6449"/>
                    <a:pt x="3650" y="7749"/>
                  </a:cubicBezTo>
                  <a:cubicBezTo>
                    <a:pt x="4800" y="6349"/>
                    <a:pt x="5800" y="4949"/>
                    <a:pt x="6700" y="3550"/>
                  </a:cubicBezTo>
                  <a:cubicBezTo>
                    <a:pt x="5350" y="2400"/>
                    <a:pt x="4100" y="1200"/>
                    <a:pt x="3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>
              <a:off x="566800" y="2089500"/>
              <a:ext cx="186250" cy="202500"/>
            </a:xfrm>
            <a:custGeom>
              <a:avLst/>
              <a:gdLst/>
              <a:ahLst/>
              <a:cxnLst/>
              <a:rect l="l" t="t" r="r" b="b"/>
              <a:pathLst>
                <a:path w="7450" h="8100" extrusionOk="0">
                  <a:moveTo>
                    <a:pt x="3700" y="1"/>
                  </a:moveTo>
                  <a:cubicBezTo>
                    <a:pt x="2550" y="1300"/>
                    <a:pt x="1300" y="2600"/>
                    <a:pt x="1" y="3900"/>
                  </a:cubicBezTo>
                  <a:cubicBezTo>
                    <a:pt x="1101" y="5300"/>
                    <a:pt x="2350" y="6699"/>
                    <a:pt x="3700" y="8099"/>
                  </a:cubicBezTo>
                  <a:cubicBezTo>
                    <a:pt x="5050" y="6699"/>
                    <a:pt x="6300" y="5300"/>
                    <a:pt x="7449" y="3900"/>
                  </a:cubicBezTo>
                  <a:cubicBezTo>
                    <a:pt x="6100" y="2600"/>
                    <a:pt x="4850" y="1300"/>
                    <a:pt x="3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4518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850" y="1"/>
                  </a:moveTo>
                  <a:cubicBezTo>
                    <a:pt x="2650" y="1151"/>
                    <a:pt x="1400" y="2250"/>
                    <a:pt x="1" y="3350"/>
                  </a:cubicBezTo>
                  <a:cubicBezTo>
                    <a:pt x="1050" y="4850"/>
                    <a:pt x="2200" y="6400"/>
                    <a:pt x="3450" y="7949"/>
                  </a:cubicBezTo>
                  <a:cubicBezTo>
                    <a:pt x="4950" y="6700"/>
                    <a:pt x="6349" y="5450"/>
                    <a:pt x="7599" y="4200"/>
                  </a:cubicBezTo>
                  <a:cubicBezTo>
                    <a:pt x="6249" y="2800"/>
                    <a:pt x="5000" y="1400"/>
                    <a:pt x="3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>
              <a:off x="783025" y="2079500"/>
              <a:ext cx="165000" cy="187500"/>
            </a:xfrm>
            <a:custGeom>
              <a:avLst/>
              <a:gdLst/>
              <a:ahLst/>
              <a:cxnLst/>
              <a:rect l="l" t="t" r="r" b="b"/>
              <a:pathLst>
                <a:path w="6600" h="7500" extrusionOk="0">
                  <a:moveTo>
                    <a:pt x="3050" y="1"/>
                  </a:moveTo>
                  <a:cubicBezTo>
                    <a:pt x="2150" y="1350"/>
                    <a:pt x="1150" y="2750"/>
                    <a:pt x="0" y="4200"/>
                  </a:cubicBezTo>
                  <a:cubicBezTo>
                    <a:pt x="1200" y="5300"/>
                    <a:pt x="2450" y="6399"/>
                    <a:pt x="3800" y="7499"/>
                  </a:cubicBezTo>
                  <a:cubicBezTo>
                    <a:pt x="4899" y="5800"/>
                    <a:pt x="5849" y="4200"/>
                    <a:pt x="6599" y="2700"/>
                  </a:cubicBezTo>
                  <a:cubicBezTo>
                    <a:pt x="5349" y="1800"/>
                    <a:pt x="4199" y="900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>
              <a:off x="1030475" y="3448000"/>
              <a:ext cx="42525" cy="71275"/>
            </a:xfrm>
            <a:custGeom>
              <a:avLst/>
              <a:gdLst/>
              <a:ahLst/>
              <a:cxnLst/>
              <a:rect l="l" t="t" r="r" b="b"/>
              <a:pathLst>
                <a:path w="1701" h="2851" extrusionOk="0">
                  <a:moveTo>
                    <a:pt x="1700" y="1"/>
                  </a:moveTo>
                  <a:cubicBezTo>
                    <a:pt x="1150" y="701"/>
                    <a:pt x="600" y="1450"/>
                    <a:pt x="0" y="2200"/>
                  </a:cubicBezTo>
                  <a:cubicBezTo>
                    <a:pt x="550" y="2450"/>
                    <a:pt x="1150" y="2650"/>
                    <a:pt x="1700" y="2850"/>
                  </a:cubicBezTo>
                  <a:cubicBezTo>
                    <a:pt x="1700" y="1900"/>
                    <a:pt x="1700" y="951"/>
                    <a:pt x="17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>
              <a:off x="833000" y="2776875"/>
              <a:ext cx="223750" cy="206250"/>
            </a:xfrm>
            <a:custGeom>
              <a:avLst/>
              <a:gdLst/>
              <a:ahLst/>
              <a:cxnLst/>
              <a:rect l="l" t="t" r="r" b="b"/>
              <a:pathLst>
                <a:path w="8950" h="8250" extrusionOk="0">
                  <a:moveTo>
                    <a:pt x="4400" y="1"/>
                  </a:moveTo>
                  <a:cubicBezTo>
                    <a:pt x="3000" y="1800"/>
                    <a:pt x="1551" y="3450"/>
                    <a:pt x="1" y="5050"/>
                  </a:cubicBezTo>
                  <a:cubicBezTo>
                    <a:pt x="1801" y="6249"/>
                    <a:pt x="3650" y="7299"/>
                    <a:pt x="5600" y="8249"/>
                  </a:cubicBezTo>
                  <a:cubicBezTo>
                    <a:pt x="6800" y="6649"/>
                    <a:pt x="7899" y="4950"/>
                    <a:pt x="8949" y="3200"/>
                  </a:cubicBezTo>
                  <a:lnTo>
                    <a:pt x="8899" y="2450"/>
                  </a:lnTo>
                  <a:cubicBezTo>
                    <a:pt x="7350" y="1650"/>
                    <a:pt x="5800" y="850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>
              <a:off x="676775" y="2678150"/>
              <a:ext cx="245000" cy="212475"/>
            </a:xfrm>
            <a:custGeom>
              <a:avLst/>
              <a:gdLst/>
              <a:ahLst/>
              <a:cxnLst/>
              <a:rect l="l" t="t" r="r" b="b"/>
              <a:pathLst>
                <a:path w="9800" h="8499" extrusionOk="0">
                  <a:moveTo>
                    <a:pt x="4600" y="0"/>
                  </a:moveTo>
                  <a:cubicBezTo>
                    <a:pt x="3150" y="1550"/>
                    <a:pt x="1601" y="3000"/>
                    <a:pt x="1" y="4400"/>
                  </a:cubicBezTo>
                  <a:cubicBezTo>
                    <a:pt x="1701" y="5899"/>
                    <a:pt x="3550" y="7249"/>
                    <a:pt x="5450" y="8499"/>
                  </a:cubicBezTo>
                  <a:cubicBezTo>
                    <a:pt x="7000" y="6899"/>
                    <a:pt x="8449" y="5249"/>
                    <a:pt x="9799" y="3500"/>
                  </a:cubicBezTo>
                  <a:cubicBezTo>
                    <a:pt x="7950" y="2350"/>
                    <a:pt x="6250" y="120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>
              <a:off x="675525" y="2203225"/>
              <a:ext cx="190000" cy="198750"/>
            </a:xfrm>
            <a:custGeom>
              <a:avLst/>
              <a:gdLst/>
              <a:ahLst/>
              <a:cxnLst/>
              <a:rect l="l" t="t" r="r" b="b"/>
              <a:pathLst>
                <a:path w="7600" h="7950" extrusionOk="0">
                  <a:moveTo>
                    <a:pt x="3750" y="1"/>
                  </a:moveTo>
                  <a:cubicBezTo>
                    <a:pt x="2600" y="1400"/>
                    <a:pt x="1351" y="2800"/>
                    <a:pt x="1" y="4200"/>
                  </a:cubicBezTo>
                  <a:cubicBezTo>
                    <a:pt x="1251" y="5450"/>
                    <a:pt x="2650" y="6700"/>
                    <a:pt x="4150" y="7949"/>
                  </a:cubicBezTo>
                  <a:cubicBezTo>
                    <a:pt x="5450" y="6400"/>
                    <a:pt x="6550" y="4850"/>
                    <a:pt x="7600" y="3300"/>
                  </a:cubicBezTo>
                  <a:cubicBezTo>
                    <a:pt x="6200" y="2250"/>
                    <a:pt x="4900" y="1151"/>
                    <a:pt x="3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>
              <a:off x="675525" y="2435700"/>
              <a:ext cx="218750" cy="209975"/>
            </a:xfrm>
            <a:custGeom>
              <a:avLst/>
              <a:gdLst/>
              <a:ahLst/>
              <a:cxnLst/>
              <a:rect l="l" t="t" r="r" b="b"/>
              <a:pathLst>
                <a:path w="8750" h="8399" extrusionOk="0">
                  <a:moveTo>
                    <a:pt x="4250" y="0"/>
                  </a:moveTo>
                  <a:cubicBezTo>
                    <a:pt x="3000" y="1500"/>
                    <a:pt x="1551" y="3000"/>
                    <a:pt x="1" y="4499"/>
                  </a:cubicBezTo>
                  <a:cubicBezTo>
                    <a:pt x="1401" y="5849"/>
                    <a:pt x="2900" y="7149"/>
                    <a:pt x="4550" y="8399"/>
                  </a:cubicBezTo>
                  <a:cubicBezTo>
                    <a:pt x="6050" y="6799"/>
                    <a:pt x="7450" y="5099"/>
                    <a:pt x="8749" y="3299"/>
                  </a:cubicBezTo>
                  <a:cubicBezTo>
                    <a:pt x="7150" y="2250"/>
                    <a:pt x="5650" y="1100"/>
                    <a:pt x="4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>
              <a:off x="871750" y="4019150"/>
              <a:ext cx="207500" cy="187500"/>
            </a:xfrm>
            <a:custGeom>
              <a:avLst/>
              <a:gdLst/>
              <a:ahLst/>
              <a:cxnLst/>
              <a:rect l="l" t="t" r="r" b="b"/>
              <a:pathLst>
                <a:path w="8300" h="7500" extrusionOk="0">
                  <a:moveTo>
                    <a:pt x="6899" y="1"/>
                  </a:moveTo>
                  <a:cubicBezTo>
                    <a:pt x="4750" y="2250"/>
                    <a:pt x="2450" y="4400"/>
                    <a:pt x="1" y="6299"/>
                  </a:cubicBezTo>
                  <a:cubicBezTo>
                    <a:pt x="950" y="6749"/>
                    <a:pt x="1950" y="7149"/>
                    <a:pt x="2950" y="7499"/>
                  </a:cubicBezTo>
                  <a:lnTo>
                    <a:pt x="8299" y="7499"/>
                  </a:lnTo>
                  <a:lnTo>
                    <a:pt x="8299" y="401"/>
                  </a:lnTo>
                  <a:cubicBezTo>
                    <a:pt x="7799" y="251"/>
                    <a:pt x="7349" y="151"/>
                    <a:pt x="68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>
              <a:off x="254350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01" y="1"/>
                  </a:moveTo>
                  <a:cubicBezTo>
                    <a:pt x="101" y="1600"/>
                    <a:pt x="51" y="3350"/>
                    <a:pt x="1" y="5150"/>
                  </a:cubicBezTo>
                  <a:cubicBezTo>
                    <a:pt x="951" y="4700"/>
                    <a:pt x="1851" y="4300"/>
                    <a:pt x="2800" y="3850"/>
                  </a:cubicBezTo>
                  <a:cubicBezTo>
                    <a:pt x="1751" y="2450"/>
                    <a:pt x="901" y="11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>
              <a:off x="992975" y="2898100"/>
              <a:ext cx="70025" cy="128750"/>
            </a:xfrm>
            <a:custGeom>
              <a:avLst/>
              <a:gdLst/>
              <a:ahLst/>
              <a:cxnLst/>
              <a:rect l="l" t="t" r="r" b="b"/>
              <a:pathLst>
                <a:path w="2801" h="5150" extrusionOk="0">
                  <a:moveTo>
                    <a:pt x="2600" y="1"/>
                  </a:moveTo>
                  <a:cubicBezTo>
                    <a:pt x="1900" y="1151"/>
                    <a:pt x="1051" y="2450"/>
                    <a:pt x="1" y="3850"/>
                  </a:cubicBezTo>
                  <a:cubicBezTo>
                    <a:pt x="901" y="4300"/>
                    <a:pt x="1850" y="4700"/>
                    <a:pt x="2800" y="5150"/>
                  </a:cubicBezTo>
                  <a:cubicBezTo>
                    <a:pt x="2750" y="3350"/>
                    <a:pt x="2650" y="1600"/>
                    <a:pt x="2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>
              <a:off x="554300" y="2325700"/>
              <a:ext cx="208750" cy="206250"/>
            </a:xfrm>
            <a:custGeom>
              <a:avLst/>
              <a:gdLst/>
              <a:ahLst/>
              <a:cxnLst/>
              <a:rect l="l" t="t" r="r" b="b"/>
              <a:pathLst>
                <a:path w="8350" h="8250" extrusionOk="0">
                  <a:moveTo>
                    <a:pt x="4150" y="1"/>
                  </a:moveTo>
                  <a:cubicBezTo>
                    <a:pt x="2900" y="1251"/>
                    <a:pt x="1501" y="2550"/>
                    <a:pt x="1" y="3800"/>
                  </a:cubicBezTo>
                  <a:cubicBezTo>
                    <a:pt x="1251" y="5300"/>
                    <a:pt x="2650" y="6800"/>
                    <a:pt x="4150" y="8249"/>
                  </a:cubicBezTo>
                  <a:cubicBezTo>
                    <a:pt x="5700" y="6800"/>
                    <a:pt x="7100" y="5300"/>
                    <a:pt x="8349" y="3800"/>
                  </a:cubicBezTo>
                  <a:cubicBezTo>
                    <a:pt x="6850" y="2550"/>
                    <a:pt x="5450" y="1251"/>
                    <a:pt x="4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1015475" y="3170550"/>
              <a:ext cx="52525" cy="92525"/>
            </a:xfrm>
            <a:custGeom>
              <a:avLst/>
              <a:gdLst/>
              <a:ahLst/>
              <a:cxnLst/>
              <a:rect l="l" t="t" r="r" b="b"/>
              <a:pathLst>
                <a:path w="2101" h="3701" extrusionOk="0">
                  <a:moveTo>
                    <a:pt x="2050" y="1"/>
                  </a:moveTo>
                  <a:cubicBezTo>
                    <a:pt x="1450" y="901"/>
                    <a:pt x="750" y="1850"/>
                    <a:pt x="1" y="2850"/>
                  </a:cubicBezTo>
                  <a:cubicBezTo>
                    <a:pt x="650" y="3150"/>
                    <a:pt x="1400" y="3450"/>
                    <a:pt x="2100" y="3700"/>
                  </a:cubicBezTo>
                  <a:cubicBezTo>
                    <a:pt x="2100" y="2450"/>
                    <a:pt x="2050" y="1251"/>
                    <a:pt x="2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>
              <a:off x="8505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5100" y="1"/>
                  </a:moveTo>
                  <a:cubicBezTo>
                    <a:pt x="3550" y="2051"/>
                    <a:pt x="1850" y="4050"/>
                    <a:pt x="1" y="5900"/>
                  </a:cubicBezTo>
                  <a:cubicBezTo>
                    <a:pt x="1850" y="6950"/>
                    <a:pt x="3750" y="7899"/>
                    <a:pt x="5700" y="8749"/>
                  </a:cubicBezTo>
                  <a:cubicBezTo>
                    <a:pt x="6900" y="7250"/>
                    <a:pt x="7849" y="5850"/>
                    <a:pt x="8599" y="4650"/>
                  </a:cubicBezTo>
                  <a:cubicBezTo>
                    <a:pt x="8599" y="3600"/>
                    <a:pt x="8549" y="2550"/>
                    <a:pt x="8549" y="1551"/>
                  </a:cubicBezTo>
                  <a:cubicBezTo>
                    <a:pt x="7349" y="1051"/>
                    <a:pt x="6200" y="551"/>
                    <a:pt x="5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>
              <a:off x="239350" y="4019150"/>
              <a:ext cx="206250" cy="187500"/>
            </a:xfrm>
            <a:custGeom>
              <a:avLst/>
              <a:gdLst/>
              <a:ahLst/>
              <a:cxnLst/>
              <a:rect l="l" t="t" r="r" b="b"/>
              <a:pathLst>
                <a:path w="8250" h="7500" extrusionOk="0">
                  <a:moveTo>
                    <a:pt x="1351" y="1"/>
                  </a:moveTo>
                  <a:cubicBezTo>
                    <a:pt x="901" y="151"/>
                    <a:pt x="451" y="251"/>
                    <a:pt x="1" y="401"/>
                  </a:cubicBezTo>
                  <a:lnTo>
                    <a:pt x="1" y="7499"/>
                  </a:lnTo>
                  <a:lnTo>
                    <a:pt x="5250" y="7499"/>
                  </a:lnTo>
                  <a:cubicBezTo>
                    <a:pt x="6300" y="7149"/>
                    <a:pt x="7300" y="6749"/>
                    <a:pt x="8250" y="6299"/>
                  </a:cubicBezTo>
                  <a:cubicBezTo>
                    <a:pt x="5800" y="4400"/>
                    <a:pt x="3500" y="2250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>
              <a:off x="368100" y="2079500"/>
              <a:ext cx="166225" cy="187500"/>
            </a:xfrm>
            <a:custGeom>
              <a:avLst/>
              <a:gdLst/>
              <a:ahLst/>
              <a:cxnLst/>
              <a:rect l="l" t="t" r="r" b="b"/>
              <a:pathLst>
                <a:path w="6649" h="7500" extrusionOk="0">
                  <a:moveTo>
                    <a:pt x="3549" y="1"/>
                  </a:moveTo>
                  <a:cubicBezTo>
                    <a:pt x="2450" y="900"/>
                    <a:pt x="1300" y="1800"/>
                    <a:pt x="0" y="2700"/>
                  </a:cubicBezTo>
                  <a:cubicBezTo>
                    <a:pt x="800" y="4200"/>
                    <a:pt x="1750" y="5800"/>
                    <a:pt x="2850" y="7499"/>
                  </a:cubicBezTo>
                  <a:cubicBezTo>
                    <a:pt x="4199" y="6399"/>
                    <a:pt x="5449" y="5300"/>
                    <a:pt x="6649" y="4200"/>
                  </a:cubicBezTo>
                  <a:cubicBezTo>
                    <a:pt x="5499" y="2750"/>
                    <a:pt x="4499" y="1350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>
              <a:off x="526800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501" y="1"/>
                  </a:moveTo>
                  <a:cubicBezTo>
                    <a:pt x="1501" y="1001"/>
                    <a:pt x="651" y="2200"/>
                    <a:pt x="1" y="3450"/>
                  </a:cubicBezTo>
                  <a:cubicBezTo>
                    <a:pt x="701" y="5050"/>
                    <a:pt x="1451" y="6650"/>
                    <a:pt x="2251" y="8149"/>
                  </a:cubicBezTo>
                  <a:cubicBezTo>
                    <a:pt x="3150" y="6999"/>
                    <a:pt x="3950" y="5800"/>
                    <a:pt x="4700" y="4550"/>
                  </a:cubicBezTo>
                  <a:cubicBezTo>
                    <a:pt x="3850" y="3100"/>
                    <a:pt x="3150" y="1550"/>
                    <a:pt x="2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>
              <a:off x="673025" y="1504600"/>
              <a:ext cx="117525" cy="203750"/>
            </a:xfrm>
            <a:custGeom>
              <a:avLst/>
              <a:gdLst/>
              <a:ahLst/>
              <a:cxnLst/>
              <a:rect l="l" t="t" r="r" b="b"/>
              <a:pathLst>
                <a:path w="4701" h="8150" extrusionOk="0">
                  <a:moveTo>
                    <a:pt x="2201" y="1"/>
                  </a:moveTo>
                  <a:cubicBezTo>
                    <a:pt x="1551" y="1550"/>
                    <a:pt x="801" y="3100"/>
                    <a:pt x="1" y="4550"/>
                  </a:cubicBezTo>
                  <a:cubicBezTo>
                    <a:pt x="701" y="5800"/>
                    <a:pt x="1501" y="6999"/>
                    <a:pt x="2401" y="8149"/>
                  </a:cubicBezTo>
                  <a:cubicBezTo>
                    <a:pt x="3250" y="6650"/>
                    <a:pt x="4000" y="5050"/>
                    <a:pt x="4700" y="3450"/>
                  </a:cubicBezTo>
                  <a:cubicBezTo>
                    <a:pt x="4050" y="2200"/>
                    <a:pt x="3200" y="1001"/>
                    <a:pt x="2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>
              <a:off x="8717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2100" y="0"/>
                  </a:moveTo>
                  <a:cubicBezTo>
                    <a:pt x="1500" y="1150"/>
                    <a:pt x="800" y="2300"/>
                    <a:pt x="1" y="3550"/>
                  </a:cubicBezTo>
                  <a:cubicBezTo>
                    <a:pt x="1100" y="4450"/>
                    <a:pt x="2250" y="5349"/>
                    <a:pt x="3500" y="6199"/>
                  </a:cubicBezTo>
                  <a:cubicBezTo>
                    <a:pt x="3500" y="6199"/>
                    <a:pt x="3500" y="6149"/>
                    <a:pt x="3500" y="6149"/>
                  </a:cubicBezTo>
                  <a:cubicBezTo>
                    <a:pt x="3050" y="4050"/>
                    <a:pt x="2600" y="2000"/>
                    <a:pt x="2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>
              <a:off x="520575" y="2804375"/>
              <a:ext cx="274975" cy="226225"/>
            </a:xfrm>
            <a:custGeom>
              <a:avLst/>
              <a:gdLst/>
              <a:ahLst/>
              <a:cxnLst/>
              <a:rect l="l" t="t" r="r" b="b"/>
              <a:pathLst>
                <a:path w="10999" h="9049" extrusionOk="0">
                  <a:moveTo>
                    <a:pt x="5499" y="0"/>
                  </a:moveTo>
                  <a:cubicBezTo>
                    <a:pt x="3749" y="1500"/>
                    <a:pt x="1950" y="2850"/>
                    <a:pt x="0" y="4150"/>
                  </a:cubicBezTo>
                  <a:cubicBezTo>
                    <a:pt x="1750" y="5899"/>
                    <a:pt x="3599" y="7549"/>
                    <a:pt x="5499" y="9049"/>
                  </a:cubicBezTo>
                  <a:cubicBezTo>
                    <a:pt x="7449" y="7549"/>
                    <a:pt x="9298" y="5899"/>
                    <a:pt x="10998" y="4150"/>
                  </a:cubicBezTo>
                  <a:cubicBezTo>
                    <a:pt x="9098" y="2850"/>
                    <a:pt x="7249" y="1500"/>
                    <a:pt x="5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>
              <a:off x="678025" y="2920600"/>
              <a:ext cx="278725" cy="227475"/>
            </a:xfrm>
            <a:custGeom>
              <a:avLst/>
              <a:gdLst/>
              <a:ahLst/>
              <a:cxnLst/>
              <a:rect l="l" t="t" r="r" b="b"/>
              <a:pathLst>
                <a:path w="11149" h="9099" extrusionOk="0">
                  <a:moveTo>
                    <a:pt x="5550" y="1"/>
                  </a:moveTo>
                  <a:cubicBezTo>
                    <a:pt x="3800" y="1750"/>
                    <a:pt x="1901" y="3450"/>
                    <a:pt x="1" y="5000"/>
                  </a:cubicBezTo>
                  <a:cubicBezTo>
                    <a:pt x="1951" y="6449"/>
                    <a:pt x="3950" y="7849"/>
                    <a:pt x="6100" y="9099"/>
                  </a:cubicBezTo>
                  <a:cubicBezTo>
                    <a:pt x="7900" y="7249"/>
                    <a:pt x="9599" y="5300"/>
                    <a:pt x="11149" y="3300"/>
                  </a:cubicBezTo>
                  <a:cubicBezTo>
                    <a:pt x="9199" y="2300"/>
                    <a:pt x="7350" y="1200"/>
                    <a:pt x="5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>
              <a:off x="678025" y="3178050"/>
              <a:ext cx="299975" cy="232500"/>
            </a:xfrm>
            <a:custGeom>
              <a:avLst/>
              <a:gdLst/>
              <a:ahLst/>
              <a:cxnLst/>
              <a:rect l="l" t="t" r="r" b="b"/>
              <a:pathLst>
                <a:path w="11999" h="9300" extrusionOk="0">
                  <a:moveTo>
                    <a:pt x="6250" y="1"/>
                  </a:moveTo>
                  <a:cubicBezTo>
                    <a:pt x="4250" y="1950"/>
                    <a:pt x="2201" y="3750"/>
                    <a:pt x="1" y="5400"/>
                  </a:cubicBezTo>
                  <a:cubicBezTo>
                    <a:pt x="1951" y="6799"/>
                    <a:pt x="4000" y="8099"/>
                    <a:pt x="6100" y="9299"/>
                  </a:cubicBezTo>
                  <a:cubicBezTo>
                    <a:pt x="8199" y="7299"/>
                    <a:pt x="10199" y="5200"/>
                    <a:pt x="11999" y="2950"/>
                  </a:cubicBezTo>
                  <a:cubicBezTo>
                    <a:pt x="10049" y="2050"/>
                    <a:pt x="8100" y="1100"/>
                    <a:pt x="6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>
              <a:off x="543050" y="2564425"/>
              <a:ext cx="230000" cy="208725"/>
            </a:xfrm>
            <a:custGeom>
              <a:avLst/>
              <a:gdLst/>
              <a:ahLst/>
              <a:cxnLst/>
              <a:rect l="l" t="t" r="r" b="b"/>
              <a:pathLst>
                <a:path w="9200" h="8349" extrusionOk="0">
                  <a:moveTo>
                    <a:pt x="4600" y="0"/>
                  </a:moveTo>
                  <a:cubicBezTo>
                    <a:pt x="3200" y="1350"/>
                    <a:pt x="1651" y="2650"/>
                    <a:pt x="1" y="3949"/>
                  </a:cubicBezTo>
                  <a:cubicBezTo>
                    <a:pt x="1501" y="5499"/>
                    <a:pt x="3000" y="6949"/>
                    <a:pt x="4600" y="8349"/>
                  </a:cubicBezTo>
                  <a:cubicBezTo>
                    <a:pt x="6200" y="6949"/>
                    <a:pt x="7750" y="5499"/>
                    <a:pt x="9199" y="3949"/>
                  </a:cubicBezTo>
                  <a:cubicBezTo>
                    <a:pt x="7550" y="2700"/>
                    <a:pt x="6050" y="1350"/>
                    <a:pt x="4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>
              <a:off x="250600" y="3013075"/>
              <a:ext cx="215000" cy="218750"/>
            </a:xfrm>
            <a:custGeom>
              <a:avLst/>
              <a:gdLst/>
              <a:ahLst/>
              <a:cxnLst/>
              <a:rect l="l" t="t" r="r" b="b"/>
              <a:pathLst>
                <a:path w="8600" h="8750" extrusionOk="0">
                  <a:moveTo>
                    <a:pt x="3500" y="1"/>
                  </a:moveTo>
                  <a:cubicBezTo>
                    <a:pt x="2400" y="551"/>
                    <a:pt x="1301" y="1051"/>
                    <a:pt x="101" y="1551"/>
                  </a:cubicBezTo>
                  <a:cubicBezTo>
                    <a:pt x="101" y="2600"/>
                    <a:pt x="51" y="3600"/>
                    <a:pt x="1" y="4700"/>
                  </a:cubicBezTo>
                  <a:cubicBezTo>
                    <a:pt x="801" y="5900"/>
                    <a:pt x="1751" y="7250"/>
                    <a:pt x="2900" y="8749"/>
                  </a:cubicBezTo>
                  <a:cubicBezTo>
                    <a:pt x="4850" y="7899"/>
                    <a:pt x="6750" y="6950"/>
                    <a:pt x="8599" y="5900"/>
                  </a:cubicBezTo>
                  <a:cubicBezTo>
                    <a:pt x="6800" y="4050"/>
                    <a:pt x="5100" y="2051"/>
                    <a:pt x="3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>
              <a:off x="248100" y="3170550"/>
              <a:ext cx="53775" cy="92525"/>
            </a:xfrm>
            <a:custGeom>
              <a:avLst/>
              <a:gdLst/>
              <a:ahLst/>
              <a:cxnLst/>
              <a:rect l="l" t="t" r="r" b="b"/>
              <a:pathLst>
                <a:path w="2151" h="3701" extrusionOk="0">
                  <a:moveTo>
                    <a:pt x="51" y="1"/>
                  </a:moveTo>
                  <a:cubicBezTo>
                    <a:pt x="51" y="1251"/>
                    <a:pt x="1" y="2450"/>
                    <a:pt x="1" y="3700"/>
                  </a:cubicBezTo>
                  <a:cubicBezTo>
                    <a:pt x="701" y="3450"/>
                    <a:pt x="1451" y="3150"/>
                    <a:pt x="2151" y="2850"/>
                  </a:cubicBezTo>
                  <a:cubicBezTo>
                    <a:pt x="1351" y="1850"/>
                    <a:pt x="651" y="901"/>
                    <a:pt x="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>
              <a:off x="504325" y="3060575"/>
              <a:ext cx="308700" cy="237475"/>
            </a:xfrm>
            <a:custGeom>
              <a:avLst/>
              <a:gdLst/>
              <a:ahLst/>
              <a:cxnLst/>
              <a:rect l="l" t="t" r="r" b="b"/>
              <a:pathLst>
                <a:path w="12348" h="9499" extrusionOk="0">
                  <a:moveTo>
                    <a:pt x="6149" y="1"/>
                  </a:moveTo>
                  <a:cubicBezTo>
                    <a:pt x="4199" y="1500"/>
                    <a:pt x="2100" y="2900"/>
                    <a:pt x="0" y="4200"/>
                  </a:cubicBezTo>
                  <a:cubicBezTo>
                    <a:pt x="1900" y="6099"/>
                    <a:pt x="3999" y="7849"/>
                    <a:pt x="6149" y="9499"/>
                  </a:cubicBezTo>
                  <a:cubicBezTo>
                    <a:pt x="8349" y="7849"/>
                    <a:pt x="10398" y="6099"/>
                    <a:pt x="12348" y="4200"/>
                  </a:cubicBezTo>
                  <a:cubicBezTo>
                    <a:pt x="10198" y="2900"/>
                    <a:pt x="8149" y="1500"/>
                    <a:pt x="6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>
              <a:off x="339350" y="3178050"/>
              <a:ext cx="298725" cy="231250"/>
            </a:xfrm>
            <a:custGeom>
              <a:avLst/>
              <a:gdLst/>
              <a:ahLst/>
              <a:cxnLst/>
              <a:rect l="l" t="t" r="r" b="b"/>
              <a:pathLst>
                <a:path w="11949" h="9250" extrusionOk="0">
                  <a:moveTo>
                    <a:pt x="5749" y="1"/>
                  </a:moveTo>
                  <a:cubicBezTo>
                    <a:pt x="3900" y="1051"/>
                    <a:pt x="1950" y="2050"/>
                    <a:pt x="0" y="2950"/>
                  </a:cubicBezTo>
                  <a:cubicBezTo>
                    <a:pt x="1800" y="5200"/>
                    <a:pt x="3750" y="7299"/>
                    <a:pt x="5849" y="9249"/>
                  </a:cubicBezTo>
                  <a:cubicBezTo>
                    <a:pt x="7949" y="8099"/>
                    <a:pt x="9999" y="6799"/>
                    <a:pt x="11948" y="5350"/>
                  </a:cubicBezTo>
                  <a:cubicBezTo>
                    <a:pt x="9799" y="3700"/>
                    <a:pt x="7699" y="1900"/>
                    <a:pt x="5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>
              <a:off x="360600" y="2920600"/>
              <a:ext cx="278725" cy="226225"/>
            </a:xfrm>
            <a:custGeom>
              <a:avLst/>
              <a:gdLst/>
              <a:ahLst/>
              <a:cxnLst/>
              <a:rect l="l" t="t" r="r" b="b"/>
              <a:pathLst>
                <a:path w="11149" h="9049" extrusionOk="0">
                  <a:moveTo>
                    <a:pt x="5599" y="1"/>
                  </a:moveTo>
                  <a:cubicBezTo>
                    <a:pt x="3799" y="1150"/>
                    <a:pt x="1900" y="2250"/>
                    <a:pt x="0" y="3250"/>
                  </a:cubicBezTo>
                  <a:cubicBezTo>
                    <a:pt x="1550" y="5300"/>
                    <a:pt x="3250" y="7249"/>
                    <a:pt x="5099" y="9049"/>
                  </a:cubicBezTo>
                  <a:cubicBezTo>
                    <a:pt x="7199" y="7799"/>
                    <a:pt x="9199" y="6449"/>
                    <a:pt x="11148" y="5000"/>
                  </a:cubicBezTo>
                  <a:cubicBezTo>
                    <a:pt x="9199" y="3400"/>
                    <a:pt x="7349" y="1750"/>
                    <a:pt x="5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>
              <a:off x="879250" y="3767950"/>
              <a:ext cx="198750" cy="223725"/>
            </a:xfrm>
            <a:custGeom>
              <a:avLst/>
              <a:gdLst/>
              <a:ahLst/>
              <a:cxnLst/>
              <a:rect l="l" t="t" r="r" b="b"/>
              <a:pathLst>
                <a:path w="7950" h="8949" extrusionOk="0">
                  <a:moveTo>
                    <a:pt x="6349" y="0"/>
                  </a:moveTo>
                  <a:cubicBezTo>
                    <a:pt x="4350" y="2300"/>
                    <a:pt x="2250" y="4500"/>
                    <a:pt x="1" y="6499"/>
                  </a:cubicBezTo>
                  <a:cubicBezTo>
                    <a:pt x="2050" y="7449"/>
                    <a:pt x="4200" y="8249"/>
                    <a:pt x="6349" y="8949"/>
                  </a:cubicBezTo>
                  <a:cubicBezTo>
                    <a:pt x="6899" y="8349"/>
                    <a:pt x="7449" y="7749"/>
                    <a:pt x="7949" y="7149"/>
                  </a:cubicBezTo>
                  <a:cubicBezTo>
                    <a:pt x="7949" y="5100"/>
                    <a:pt x="7949" y="2900"/>
                    <a:pt x="7899" y="500"/>
                  </a:cubicBezTo>
                  <a:cubicBezTo>
                    <a:pt x="7349" y="350"/>
                    <a:pt x="6849" y="150"/>
                    <a:pt x="6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926750" y="2386950"/>
              <a:ext cx="106250" cy="187500"/>
            </a:xfrm>
            <a:custGeom>
              <a:avLst/>
              <a:gdLst/>
              <a:ahLst/>
              <a:cxnLst/>
              <a:rect l="l" t="t" r="r" b="b"/>
              <a:pathLst>
                <a:path w="4250" h="7500" extrusionOk="0">
                  <a:moveTo>
                    <a:pt x="3200" y="0"/>
                  </a:moveTo>
                  <a:cubicBezTo>
                    <a:pt x="2350" y="1550"/>
                    <a:pt x="1300" y="3200"/>
                    <a:pt x="0" y="4999"/>
                  </a:cubicBezTo>
                  <a:cubicBezTo>
                    <a:pt x="1350" y="5899"/>
                    <a:pt x="2750" y="6699"/>
                    <a:pt x="4249" y="7499"/>
                  </a:cubicBezTo>
                  <a:cubicBezTo>
                    <a:pt x="3949" y="5049"/>
                    <a:pt x="3650" y="2550"/>
                    <a:pt x="3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31560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1350" y="0"/>
                  </a:moveTo>
                  <a:cubicBezTo>
                    <a:pt x="850" y="2500"/>
                    <a:pt x="400" y="4999"/>
                    <a:pt x="0" y="7549"/>
                  </a:cubicBezTo>
                  <a:cubicBezTo>
                    <a:pt x="0" y="7599"/>
                    <a:pt x="50" y="7649"/>
                    <a:pt x="100" y="7749"/>
                  </a:cubicBezTo>
                  <a:cubicBezTo>
                    <a:pt x="1550" y="6799"/>
                    <a:pt x="2900" y="5799"/>
                    <a:pt x="4200" y="4849"/>
                  </a:cubicBezTo>
                  <a:cubicBezTo>
                    <a:pt x="3100" y="3099"/>
                    <a:pt x="2150" y="150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749275" y="1618325"/>
              <a:ext cx="108750" cy="192500"/>
            </a:xfrm>
            <a:custGeom>
              <a:avLst/>
              <a:gdLst/>
              <a:ahLst/>
              <a:cxnLst/>
              <a:rect l="l" t="t" r="r" b="b"/>
              <a:pathLst>
                <a:path w="4350" h="7700" extrusionOk="0">
                  <a:moveTo>
                    <a:pt x="2200" y="1"/>
                  </a:moveTo>
                  <a:cubicBezTo>
                    <a:pt x="1600" y="1351"/>
                    <a:pt x="900" y="2850"/>
                    <a:pt x="0" y="4400"/>
                  </a:cubicBezTo>
                  <a:cubicBezTo>
                    <a:pt x="950" y="5550"/>
                    <a:pt x="1950" y="6650"/>
                    <a:pt x="3050" y="7700"/>
                  </a:cubicBezTo>
                  <a:cubicBezTo>
                    <a:pt x="3550" y="6850"/>
                    <a:pt x="3950" y="6000"/>
                    <a:pt x="4350" y="5200"/>
                  </a:cubicBezTo>
                  <a:cubicBezTo>
                    <a:pt x="3750" y="3400"/>
                    <a:pt x="3000" y="170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843000" y="1778300"/>
              <a:ext cx="55025" cy="93775"/>
            </a:xfrm>
            <a:custGeom>
              <a:avLst/>
              <a:gdLst/>
              <a:ahLst/>
              <a:cxnLst/>
              <a:rect l="l" t="t" r="r" b="b"/>
              <a:pathLst>
                <a:path w="2201" h="3751" extrusionOk="0">
                  <a:moveTo>
                    <a:pt x="1051" y="1"/>
                  </a:moveTo>
                  <a:cubicBezTo>
                    <a:pt x="751" y="651"/>
                    <a:pt x="401" y="1251"/>
                    <a:pt x="1" y="1950"/>
                  </a:cubicBezTo>
                  <a:cubicBezTo>
                    <a:pt x="701" y="2550"/>
                    <a:pt x="1451" y="3150"/>
                    <a:pt x="2200" y="3750"/>
                  </a:cubicBezTo>
                  <a:cubicBezTo>
                    <a:pt x="1850" y="2450"/>
                    <a:pt x="1451" y="1201"/>
                    <a:pt x="1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39350" y="3767950"/>
              <a:ext cx="200000" cy="223725"/>
            </a:xfrm>
            <a:custGeom>
              <a:avLst/>
              <a:gdLst/>
              <a:ahLst/>
              <a:cxnLst/>
              <a:rect l="l" t="t" r="r" b="b"/>
              <a:pathLst>
                <a:path w="8000" h="8949" extrusionOk="0">
                  <a:moveTo>
                    <a:pt x="1601" y="0"/>
                  </a:moveTo>
                  <a:cubicBezTo>
                    <a:pt x="1101" y="150"/>
                    <a:pt x="551" y="300"/>
                    <a:pt x="51" y="500"/>
                  </a:cubicBezTo>
                  <a:cubicBezTo>
                    <a:pt x="51" y="2850"/>
                    <a:pt x="1" y="5100"/>
                    <a:pt x="1" y="7099"/>
                  </a:cubicBezTo>
                  <a:cubicBezTo>
                    <a:pt x="501" y="7749"/>
                    <a:pt x="1051" y="8349"/>
                    <a:pt x="1601" y="8949"/>
                  </a:cubicBezTo>
                  <a:cubicBezTo>
                    <a:pt x="3800" y="8249"/>
                    <a:pt x="5900" y="7449"/>
                    <a:pt x="8000" y="6499"/>
                  </a:cubicBezTo>
                  <a:cubicBezTo>
                    <a:pt x="5700" y="4500"/>
                    <a:pt x="3550" y="2300"/>
                    <a:pt x="1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84350" y="2386950"/>
              <a:ext cx="105000" cy="187500"/>
            </a:xfrm>
            <a:custGeom>
              <a:avLst/>
              <a:gdLst/>
              <a:ahLst/>
              <a:cxnLst/>
              <a:rect l="l" t="t" r="r" b="b"/>
              <a:pathLst>
                <a:path w="4200" h="7500" extrusionOk="0">
                  <a:moveTo>
                    <a:pt x="1001" y="0"/>
                  </a:moveTo>
                  <a:cubicBezTo>
                    <a:pt x="651" y="2500"/>
                    <a:pt x="301" y="5049"/>
                    <a:pt x="1" y="7499"/>
                  </a:cubicBezTo>
                  <a:cubicBezTo>
                    <a:pt x="1450" y="6699"/>
                    <a:pt x="2900" y="5849"/>
                    <a:pt x="4200" y="4999"/>
                  </a:cubicBezTo>
                  <a:cubicBezTo>
                    <a:pt x="2950" y="3200"/>
                    <a:pt x="1900" y="155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481825" y="3837925"/>
              <a:ext cx="353700" cy="227500"/>
            </a:xfrm>
            <a:custGeom>
              <a:avLst/>
              <a:gdLst/>
              <a:ahLst/>
              <a:cxnLst/>
              <a:rect l="l" t="t" r="r" b="b"/>
              <a:pathLst>
                <a:path w="14148" h="9100" extrusionOk="0">
                  <a:moveTo>
                    <a:pt x="7049" y="1"/>
                  </a:moveTo>
                  <a:cubicBezTo>
                    <a:pt x="4799" y="1501"/>
                    <a:pt x="2450" y="2800"/>
                    <a:pt x="0" y="3950"/>
                  </a:cubicBezTo>
                  <a:cubicBezTo>
                    <a:pt x="2250" y="5850"/>
                    <a:pt x="4599" y="7550"/>
                    <a:pt x="7049" y="9099"/>
                  </a:cubicBezTo>
                  <a:cubicBezTo>
                    <a:pt x="9549" y="7550"/>
                    <a:pt x="11898" y="5850"/>
                    <a:pt x="14148" y="3950"/>
                  </a:cubicBezTo>
                  <a:cubicBezTo>
                    <a:pt x="11698" y="2800"/>
                    <a:pt x="9349" y="1501"/>
                    <a:pt x="7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98100" y="3947925"/>
              <a:ext cx="337475" cy="218725"/>
            </a:xfrm>
            <a:custGeom>
              <a:avLst/>
              <a:gdLst/>
              <a:ahLst/>
              <a:cxnLst/>
              <a:rect l="l" t="t" r="r" b="b"/>
              <a:pathLst>
                <a:path w="13499" h="8749" extrusionOk="0">
                  <a:moveTo>
                    <a:pt x="6399" y="0"/>
                  </a:moveTo>
                  <a:cubicBezTo>
                    <a:pt x="4300" y="1000"/>
                    <a:pt x="2150" y="1800"/>
                    <a:pt x="1" y="2550"/>
                  </a:cubicBezTo>
                  <a:cubicBezTo>
                    <a:pt x="2150" y="4799"/>
                    <a:pt x="4450" y="6849"/>
                    <a:pt x="6849" y="8749"/>
                  </a:cubicBezTo>
                  <a:cubicBezTo>
                    <a:pt x="9149" y="7699"/>
                    <a:pt x="11349" y="6549"/>
                    <a:pt x="13498" y="5299"/>
                  </a:cubicBezTo>
                  <a:cubicBezTo>
                    <a:pt x="11049" y="3699"/>
                    <a:pt x="8649" y="1950"/>
                    <a:pt x="6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680525" y="3947925"/>
              <a:ext cx="338725" cy="218725"/>
            </a:xfrm>
            <a:custGeom>
              <a:avLst/>
              <a:gdLst/>
              <a:ahLst/>
              <a:cxnLst/>
              <a:rect l="l" t="t" r="r" b="b"/>
              <a:pathLst>
                <a:path w="13549" h="8749" extrusionOk="0">
                  <a:moveTo>
                    <a:pt x="7150" y="0"/>
                  </a:moveTo>
                  <a:cubicBezTo>
                    <a:pt x="4900" y="1900"/>
                    <a:pt x="2500" y="3699"/>
                    <a:pt x="1" y="5299"/>
                  </a:cubicBezTo>
                  <a:cubicBezTo>
                    <a:pt x="2151" y="6549"/>
                    <a:pt x="4400" y="7699"/>
                    <a:pt x="6700" y="8749"/>
                  </a:cubicBezTo>
                  <a:cubicBezTo>
                    <a:pt x="9099" y="6849"/>
                    <a:pt x="11399" y="4749"/>
                    <a:pt x="13549" y="2550"/>
                  </a:cubicBezTo>
                  <a:cubicBezTo>
                    <a:pt x="11349" y="1800"/>
                    <a:pt x="9199" y="950"/>
                    <a:pt x="7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831750" y="4192875"/>
              <a:ext cx="50025" cy="13775"/>
            </a:xfrm>
            <a:custGeom>
              <a:avLst/>
              <a:gdLst/>
              <a:ahLst/>
              <a:cxnLst/>
              <a:rect l="l" t="t" r="r" b="b"/>
              <a:pathLst>
                <a:path w="2001" h="551" extrusionOk="0">
                  <a:moveTo>
                    <a:pt x="701" y="0"/>
                  </a:moveTo>
                  <a:lnTo>
                    <a:pt x="1" y="550"/>
                  </a:lnTo>
                  <a:lnTo>
                    <a:pt x="2000" y="550"/>
                  </a:lnTo>
                  <a:cubicBezTo>
                    <a:pt x="1601" y="400"/>
                    <a:pt x="1151" y="20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1061725" y="3981650"/>
              <a:ext cx="16275" cy="22525"/>
            </a:xfrm>
            <a:custGeom>
              <a:avLst/>
              <a:gdLst/>
              <a:ahLst/>
              <a:cxnLst/>
              <a:rect l="l" t="t" r="r" b="b"/>
              <a:pathLst>
                <a:path w="651" h="901" extrusionOk="0">
                  <a:moveTo>
                    <a:pt x="650" y="1"/>
                  </a:moveTo>
                  <a:lnTo>
                    <a:pt x="0" y="751"/>
                  </a:lnTo>
                  <a:lnTo>
                    <a:pt x="650" y="90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595550" y="1640825"/>
              <a:ext cx="125000" cy="186250"/>
            </a:xfrm>
            <a:custGeom>
              <a:avLst/>
              <a:gdLst/>
              <a:ahLst/>
              <a:cxnLst/>
              <a:rect l="l" t="t" r="r" b="b"/>
              <a:pathLst>
                <a:path w="5000" h="7450" extrusionOk="0">
                  <a:moveTo>
                    <a:pt x="2500" y="1"/>
                  </a:moveTo>
                  <a:cubicBezTo>
                    <a:pt x="1750" y="1251"/>
                    <a:pt x="900" y="2450"/>
                    <a:pt x="0" y="3600"/>
                  </a:cubicBezTo>
                  <a:cubicBezTo>
                    <a:pt x="750" y="4850"/>
                    <a:pt x="1550" y="6150"/>
                    <a:pt x="2500" y="7449"/>
                  </a:cubicBezTo>
                  <a:cubicBezTo>
                    <a:pt x="3450" y="6150"/>
                    <a:pt x="4300" y="4850"/>
                    <a:pt x="5000" y="3600"/>
                  </a:cubicBezTo>
                  <a:cubicBezTo>
                    <a:pt x="4100" y="2450"/>
                    <a:pt x="3300" y="1251"/>
                    <a:pt x="2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609300" y="1470875"/>
              <a:ext cx="98750" cy="123750"/>
            </a:xfrm>
            <a:custGeom>
              <a:avLst/>
              <a:gdLst/>
              <a:ahLst/>
              <a:cxnLst/>
              <a:rect l="l" t="t" r="r" b="b"/>
              <a:pathLst>
                <a:path w="3950" h="4950" extrusionOk="0">
                  <a:moveTo>
                    <a:pt x="1950" y="0"/>
                  </a:moveTo>
                  <a:cubicBezTo>
                    <a:pt x="1250" y="0"/>
                    <a:pt x="550" y="250"/>
                    <a:pt x="0" y="700"/>
                  </a:cubicBezTo>
                  <a:cubicBezTo>
                    <a:pt x="550" y="2150"/>
                    <a:pt x="1200" y="3599"/>
                    <a:pt x="1950" y="4949"/>
                  </a:cubicBezTo>
                  <a:cubicBezTo>
                    <a:pt x="2700" y="3599"/>
                    <a:pt x="3400" y="2150"/>
                    <a:pt x="3950" y="700"/>
                  </a:cubicBezTo>
                  <a:cubicBezTo>
                    <a:pt x="3400" y="250"/>
                    <a:pt x="2700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330600" y="2300725"/>
              <a:ext cx="191250" cy="198725"/>
            </a:xfrm>
            <a:custGeom>
              <a:avLst/>
              <a:gdLst/>
              <a:ahLst/>
              <a:cxnLst/>
              <a:rect l="l" t="t" r="r" b="b"/>
              <a:pathLst>
                <a:path w="7650" h="7949" extrusionOk="0">
                  <a:moveTo>
                    <a:pt x="4150" y="0"/>
                  </a:moveTo>
                  <a:cubicBezTo>
                    <a:pt x="2850" y="1000"/>
                    <a:pt x="1450" y="2000"/>
                    <a:pt x="0" y="2949"/>
                  </a:cubicBezTo>
                  <a:cubicBezTo>
                    <a:pt x="950" y="4699"/>
                    <a:pt x="2050" y="6349"/>
                    <a:pt x="3200" y="7949"/>
                  </a:cubicBezTo>
                  <a:cubicBezTo>
                    <a:pt x="4750" y="6899"/>
                    <a:pt x="6249" y="5799"/>
                    <a:pt x="7649" y="4649"/>
                  </a:cubicBezTo>
                  <a:cubicBezTo>
                    <a:pt x="6349" y="3099"/>
                    <a:pt x="5149" y="1550"/>
                    <a:pt x="4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434325" y="4192875"/>
              <a:ext cx="51275" cy="13775"/>
            </a:xfrm>
            <a:custGeom>
              <a:avLst/>
              <a:gdLst/>
              <a:ahLst/>
              <a:cxnLst/>
              <a:rect l="l" t="t" r="r" b="b"/>
              <a:pathLst>
                <a:path w="2051" h="551" extrusionOk="0">
                  <a:moveTo>
                    <a:pt x="1300" y="0"/>
                  </a:moveTo>
                  <a:cubicBezTo>
                    <a:pt x="900" y="200"/>
                    <a:pt x="451" y="400"/>
                    <a:pt x="1" y="550"/>
                  </a:cubicBezTo>
                  <a:lnTo>
                    <a:pt x="2050" y="550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458075" y="1618325"/>
              <a:ext cx="110000" cy="192500"/>
            </a:xfrm>
            <a:custGeom>
              <a:avLst/>
              <a:gdLst/>
              <a:ahLst/>
              <a:cxnLst/>
              <a:rect l="l" t="t" r="r" b="b"/>
              <a:pathLst>
                <a:path w="4400" h="7700" extrusionOk="0">
                  <a:moveTo>
                    <a:pt x="2200" y="1"/>
                  </a:moveTo>
                  <a:cubicBezTo>
                    <a:pt x="1350" y="1701"/>
                    <a:pt x="650" y="3400"/>
                    <a:pt x="0" y="5200"/>
                  </a:cubicBezTo>
                  <a:cubicBezTo>
                    <a:pt x="400" y="6000"/>
                    <a:pt x="850" y="6850"/>
                    <a:pt x="1350" y="7700"/>
                  </a:cubicBezTo>
                  <a:cubicBezTo>
                    <a:pt x="2400" y="6650"/>
                    <a:pt x="3450" y="5550"/>
                    <a:pt x="4400" y="4400"/>
                  </a:cubicBezTo>
                  <a:cubicBezTo>
                    <a:pt x="3500" y="2850"/>
                    <a:pt x="2800" y="1351"/>
                    <a:pt x="2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419325" y="1779550"/>
              <a:ext cx="53775" cy="93775"/>
            </a:xfrm>
            <a:custGeom>
              <a:avLst/>
              <a:gdLst/>
              <a:ahLst/>
              <a:cxnLst/>
              <a:rect l="l" t="t" r="r" b="b"/>
              <a:pathLst>
                <a:path w="2151" h="3751" extrusionOk="0">
                  <a:moveTo>
                    <a:pt x="1151" y="1"/>
                  </a:moveTo>
                  <a:cubicBezTo>
                    <a:pt x="701" y="1151"/>
                    <a:pt x="351" y="2400"/>
                    <a:pt x="1" y="3750"/>
                  </a:cubicBezTo>
                  <a:cubicBezTo>
                    <a:pt x="751" y="3100"/>
                    <a:pt x="1500" y="2500"/>
                    <a:pt x="2150" y="1900"/>
                  </a:cubicBezTo>
                  <a:cubicBezTo>
                    <a:pt x="1800" y="1251"/>
                    <a:pt x="1450" y="60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239350" y="3981650"/>
              <a:ext cx="15025" cy="22525"/>
            </a:xfrm>
            <a:custGeom>
              <a:avLst/>
              <a:gdLst/>
              <a:ahLst/>
              <a:cxnLst/>
              <a:rect l="l" t="t" r="r" b="b"/>
              <a:pathLst>
                <a:path w="601" h="901" extrusionOk="0">
                  <a:moveTo>
                    <a:pt x="1" y="1"/>
                  </a:moveTo>
                  <a:lnTo>
                    <a:pt x="1" y="901"/>
                  </a:lnTo>
                  <a:lnTo>
                    <a:pt x="601" y="751"/>
                  </a:lnTo>
                  <a:cubicBezTo>
                    <a:pt x="401" y="501"/>
                    <a:pt x="201" y="2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491825" y="4092900"/>
              <a:ext cx="333700" cy="113750"/>
            </a:xfrm>
            <a:custGeom>
              <a:avLst/>
              <a:gdLst/>
              <a:ahLst/>
              <a:cxnLst/>
              <a:rect l="l" t="t" r="r" b="b"/>
              <a:pathLst>
                <a:path w="13348" h="4550" extrusionOk="0">
                  <a:moveTo>
                    <a:pt x="6649" y="0"/>
                  </a:moveTo>
                  <a:cubicBezTo>
                    <a:pt x="4499" y="1350"/>
                    <a:pt x="2250" y="2500"/>
                    <a:pt x="0" y="3599"/>
                  </a:cubicBezTo>
                  <a:cubicBezTo>
                    <a:pt x="400" y="3899"/>
                    <a:pt x="850" y="4249"/>
                    <a:pt x="1350" y="4549"/>
                  </a:cubicBezTo>
                  <a:lnTo>
                    <a:pt x="11998" y="4549"/>
                  </a:lnTo>
                  <a:cubicBezTo>
                    <a:pt x="12448" y="4249"/>
                    <a:pt x="12898" y="3949"/>
                    <a:pt x="13348" y="3599"/>
                  </a:cubicBezTo>
                  <a:cubicBezTo>
                    <a:pt x="11048" y="2500"/>
                    <a:pt x="8799" y="1350"/>
                    <a:pt x="6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488075" y="3577975"/>
              <a:ext cx="341200" cy="232500"/>
            </a:xfrm>
            <a:custGeom>
              <a:avLst/>
              <a:gdLst/>
              <a:ahLst/>
              <a:cxnLst/>
              <a:rect l="l" t="t" r="r" b="b"/>
              <a:pathLst>
                <a:path w="13648" h="9300" extrusionOk="0">
                  <a:moveTo>
                    <a:pt x="6799" y="1"/>
                  </a:moveTo>
                  <a:cubicBezTo>
                    <a:pt x="4599" y="1501"/>
                    <a:pt x="2350" y="2850"/>
                    <a:pt x="0" y="4050"/>
                  </a:cubicBezTo>
                  <a:cubicBezTo>
                    <a:pt x="2150" y="5950"/>
                    <a:pt x="4449" y="7699"/>
                    <a:pt x="6899" y="9299"/>
                  </a:cubicBezTo>
                  <a:cubicBezTo>
                    <a:pt x="9249" y="7699"/>
                    <a:pt x="11498" y="5950"/>
                    <a:pt x="13648" y="4050"/>
                  </a:cubicBezTo>
                  <a:cubicBezTo>
                    <a:pt x="11298" y="2850"/>
                    <a:pt x="8999" y="1501"/>
                    <a:pt x="6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1054225" y="3720450"/>
              <a:ext cx="21275" cy="35025"/>
            </a:xfrm>
            <a:custGeom>
              <a:avLst/>
              <a:gdLst/>
              <a:ahLst/>
              <a:cxnLst/>
              <a:rect l="l" t="t" r="r" b="b"/>
              <a:pathLst>
                <a:path w="851" h="1401" extrusionOk="0">
                  <a:moveTo>
                    <a:pt x="850" y="1"/>
                  </a:moveTo>
                  <a:lnTo>
                    <a:pt x="0" y="1101"/>
                  </a:lnTo>
                  <a:cubicBezTo>
                    <a:pt x="250" y="1201"/>
                    <a:pt x="600" y="1301"/>
                    <a:pt x="850" y="1401"/>
                  </a:cubicBezTo>
                  <a:cubicBezTo>
                    <a:pt x="850" y="951"/>
                    <a:pt x="850" y="50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680525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850" y="0"/>
                  </a:moveTo>
                  <a:cubicBezTo>
                    <a:pt x="4700" y="1950"/>
                    <a:pt x="2400" y="3749"/>
                    <a:pt x="1" y="5349"/>
                  </a:cubicBezTo>
                  <a:cubicBezTo>
                    <a:pt x="2251" y="6749"/>
                    <a:pt x="4550" y="8049"/>
                    <a:pt x="6950" y="9198"/>
                  </a:cubicBezTo>
                  <a:cubicBezTo>
                    <a:pt x="9249" y="7199"/>
                    <a:pt x="11399" y="5049"/>
                    <a:pt x="13349" y="2750"/>
                  </a:cubicBezTo>
                  <a:cubicBezTo>
                    <a:pt x="11149" y="1950"/>
                    <a:pt x="8949" y="1050"/>
                    <a:pt x="6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870500" y="3523000"/>
              <a:ext cx="205000" cy="217475"/>
            </a:xfrm>
            <a:custGeom>
              <a:avLst/>
              <a:gdLst/>
              <a:ahLst/>
              <a:cxnLst/>
              <a:rect l="l" t="t" r="r" b="b"/>
              <a:pathLst>
                <a:path w="8200" h="8699" extrusionOk="0">
                  <a:moveTo>
                    <a:pt x="5750" y="0"/>
                  </a:moveTo>
                  <a:cubicBezTo>
                    <a:pt x="4000" y="2150"/>
                    <a:pt x="2050" y="4149"/>
                    <a:pt x="1" y="6049"/>
                  </a:cubicBezTo>
                  <a:cubicBezTo>
                    <a:pt x="2100" y="7049"/>
                    <a:pt x="4200" y="7899"/>
                    <a:pt x="6399" y="8699"/>
                  </a:cubicBezTo>
                  <a:cubicBezTo>
                    <a:pt x="7049" y="7899"/>
                    <a:pt x="7649" y="7099"/>
                    <a:pt x="8199" y="6399"/>
                  </a:cubicBezTo>
                  <a:cubicBezTo>
                    <a:pt x="8199" y="4599"/>
                    <a:pt x="8149" y="2750"/>
                    <a:pt x="8149" y="850"/>
                  </a:cubicBezTo>
                  <a:cubicBezTo>
                    <a:pt x="7349" y="600"/>
                    <a:pt x="6549" y="300"/>
                    <a:pt x="5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303100" y="3690475"/>
              <a:ext cx="333725" cy="229975"/>
            </a:xfrm>
            <a:custGeom>
              <a:avLst/>
              <a:gdLst/>
              <a:ahLst/>
              <a:cxnLst/>
              <a:rect l="l" t="t" r="r" b="b"/>
              <a:pathLst>
                <a:path w="13349" h="9199" extrusionOk="0">
                  <a:moveTo>
                    <a:pt x="6499" y="0"/>
                  </a:moveTo>
                  <a:cubicBezTo>
                    <a:pt x="4350" y="1050"/>
                    <a:pt x="2200" y="1950"/>
                    <a:pt x="1" y="2750"/>
                  </a:cubicBezTo>
                  <a:cubicBezTo>
                    <a:pt x="1950" y="5049"/>
                    <a:pt x="4100" y="7199"/>
                    <a:pt x="6349" y="9198"/>
                  </a:cubicBezTo>
                  <a:cubicBezTo>
                    <a:pt x="8799" y="8049"/>
                    <a:pt x="11099" y="6749"/>
                    <a:pt x="13348" y="5349"/>
                  </a:cubicBezTo>
                  <a:cubicBezTo>
                    <a:pt x="10949" y="3749"/>
                    <a:pt x="8649" y="1950"/>
                    <a:pt x="6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263100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601" y="1"/>
                  </a:moveTo>
                  <a:cubicBezTo>
                    <a:pt x="401" y="1600"/>
                    <a:pt x="301" y="3050"/>
                    <a:pt x="151" y="4500"/>
                  </a:cubicBezTo>
                  <a:cubicBezTo>
                    <a:pt x="101" y="5300"/>
                    <a:pt x="51" y="6150"/>
                    <a:pt x="1" y="7049"/>
                  </a:cubicBezTo>
                  <a:cubicBezTo>
                    <a:pt x="1351" y="6399"/>
                    <a:pt x="2650" y="5700"/>
                    <a:pt x="3900" y="4950"/>
                  </a:cubicBezTo>
                  <a:cubicBezTo>
                    <a:pt x="2550" y="3150"/>
                    <a:pt x="1451" y="1450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356850" y="1970775"/>
              <a:ext cx="87500" cy="155000"/>
            </a:xfrm>
            <a:custGeom>
              <a:avLst/>
              <a:gdLst/>
              <a:ahLst/>
              <a:cxnLst/>
              <a:rect l="l" t="t" r="r" b="b"/>
              <a:pathLst>
                <a:path w="3500" h="6200" extrusionOk="0">
                  <a:moveTo>
                    <a:pt x="1400" y="0"/>
                  </a:moveTo>
                  <a:cubicBezTo>
                    <a:pt x="900" y="2000"/>
                    <a:pt x="450" y="4050"/>
                    <a:pt x="0" y="6149"/>
                  </a:cubicBezTo>
                  <a:lnTo>
                    <a:pt x="50" y="6199"/>
                  </a:lnTo>
                  <a:cubicBezTo>
                    <a:pt x="1300" y="5349"/>
                    <a:pt x="2400" y="4450"/>
                    <a:pt x="3500" y="3550"/>
                  </a:cubicBezTo>
                  <a:cubicBezTo>
                    <a:pt x="2700" y="2300"/>
                    <a:pt x="2050" y="1150"/>
                    <a:pt x="1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285600" y="2530675"/>
              <a:ext cx="223750" cy="216225"/>
            </a:xfrm>
            <a:custGeom>
              <a:avLst/>
              <a:gdLst/>
              <a:ahLst/>
              <a:cxnLst/>
              <a:rect l="l" t="t" r="r" b="b"/>
              <a:pathLst>
                <a:path w="8950" h="8649" extrusionOk="0">
                  <a:moveTo>
                    <a:pt x="4700" y="0"/>
                  </a:moveTo>
                  <a:cubicBezTo>
                    <a:pt x="3200" y="1000"/>
                    <a:pt x="1650" y="1950"/>
                    <a:pt x="1" y="2850"/>
                  </a:cubicBezTo>
                  <a:cubicBezTo>
                    <a:pt x="1150" y="4849"/>
                    <a:pt x="2450" y="6749"/>
                    <a:pt x="3850" y="8649"/>
                  </a:cubicBezTo>
                  <a:cubicBezTo>
                    <a:pt x="5650" y="7499"/>
                    <a:pt x="7349" y="6349"/>
                    <a:pt x="8949" y="5199"/>
                  </a:cubicBezTo>
                  <a:cubicBezTo>
                    <a:pt x="7449" y="3550"/>
                    <a:pt x="6050" y="1800"/>
                    <a:pt x="47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240600" y="3720450"/>
              <a:ext cx="22525" cy="35025"/>
            </a:xfrm>
            <a:custGeom>
              <a:avLst/>
              <a:gdLst/>
              <a:ahLst/>
              <a:cxnLst/>
              <a:rect l="l" t="t" r="r" b="b"/>
              <a:pathLst>
                <a:path w="901" h="1401" extrusionOk="0">
                  <a:moveTo>
                    <a:pt x="1" y="1"/>
                  </a:moveTo>
                  <a:lnTo>
                    <a:pt x="1" y="1401"/>
                  </a:lnTo>
                  <a:cubicBezTo>
                    <a:pt x="301" y="1301"/>
                    <a:pt x="651" y="1201"/>
                    <a:pt x="901" y="1101"/>
                  </a:cubicBezTo>
                  <a:cubicBezTo>
                    <a:pt x="601" y="751"/>
                    <a:pt x="301" y="35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241850" y="3523000"/>
              <a:ext cx="203750" cy="217475"/>
            </a:xfrm>
            <a:custGeom>
              <a:avLst/>
              <a:gdLst/>
              <a:ahLst/>
              <a:cxnLst/>
              <a:rect l="l" t="t" r="r" b="b"/>
              <a:pathLst>
                <a:path w="8150" h="8699" extrusionOk="0">
                  <a:moveTo>
                    <a:pt x="2451" y="0"/>
                  </a:moveTo>
                  <a:cubicBezTo>
                    <a:pt x="1651" y="300"/>
                    <a:pt x="851" y="600"/>
                    <a:pt x="51" y="850"/>
                  </a:cubicBezTo>
                  <a:cubicBezTo>
                    <a:pt x="51" y="2750"/>
                    <a:pt x="1" y="4599"/>
                    <a:pt x="1" y="6399"/>
                  </a:cubicBezTo>
                  <a:cubicBezTo>
                    <a:pt x="551" y="7099"/>
                    <a:pt x="1151" y="7899"/>
                    <a:pt x="1801" y="8699"/>
                  </a:cubicBezTo>
                  <a:cubicBezTo>
                    <a:pt x="3950" y="7899"/>
                    <a:pt x="6100" y="7049"/>
                    <a:pt x="8150" y="6049"/>
                  </a:cubicBezTo>
                  <a:cubicBezTo>
                    <a:pt x="6100" y="4149"/>
                    <a:pt x="4200" y="2150"/>
                    <a:pt x="2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6730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2551" y="1"/>
                  </a:moveTo>
                  <a:cubicBezTo>
                    <a:pt x="1801" y="1251"/>
                    <a:pt x="951" y="2551"/>
                    <a:pt x="1" y="3850"/>
                  </a:cubicBezTo>
                  <a:cubicBezTo>
                    <a:pt x="901" y="5050"/>
                    <a:pt x="1851" y="6250"/>
                    <a:pt x="2950" y="7500"/>
                  </a:cubicBezTo>
                  <a:cubicBezTo>
                    <a:pt x="3950" y="6000"/>
                    <a:pt x="4850" y="4600"/>
                    <a:pt x="5600" y="3250"/>
                  </a:cubicBezTo>
                  <a:cubicBezTo>
                    <a:pt x="4550" y="2201"/>
                    <a:pt x="3500" y="1101"/>
                    <a:pt x="2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504325" y="1750800"/>
              <a:ext cx="140000" cy="187500"/>
            </a:xfrm>
            <a:custGeom>
              <a:avLst/>
              <a:gdLst/>
              <a:ahLst/>
              <a:cxnLst/>
              <a:rect l="l" t="t" r="r" b="b"/>
              <a:pathLst>
                <a:path w="5600" h="7500" extrusionOk="0">
                  <a:moveTo>
                    <a:pt x="3050" y="1"/>
                  </a:moveTo>
                  <a:cubicBezTo>
                    <a:pt x="2100" y="1151"/>
                    <a:pt x="1050" y="2201"/>
                    <a:pt x="0" y="3250"/>
                  </a:cubicBezTo>
                  <a:cubicBezTo>
                    <a:pt x="750" y="4600"/>
                    <a:pt x="1650" y="6000"/>
                    <a:pt x="2650" y="7500"/>
                  </a:cubicBezTo>
                  <a:cubicBezTo>
                    <a:pt x="3749" y="6300"/>
                    <a:pt x="4699" y="5050"/>
                    <a:pt x="5599" y="3850"/>
                  </a:cubicBezTo>
                  <a:cubicBezTo>
                    <a:pt x="4649" y="2551"/>
                    <a:pt x="3799" y="1251"/>
                    <a:pt x="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584300" y="1867050"/>
              <a:ext cx="148750" cy="186225"/>
            </a:xfrm>
            <a:custGeom>
              <a:avLst/>
              <a:gdLst/>
              <a:ahLst/>
              <a:cxnLst/>
              <a:rect l="l" t="t" r="r" b="b"/>
              <a:pathLst>
                <a:path w="5950" h="7449" extrusionOk="0">
                  <a:moveTo>
                    <a:pt x="2950" y="0"/>
                  </a:moveTo>
                  <a:cubicBezTo>
                    <a:pt x="2050" y="1200"/>
                    <a:pt x="1100" y="2400"/>
                    <a:pt x="1" y="3599"/>
                  </a:cubicBezTo>
                  <a:cubicBezTo>
                    <a:pt x="900" y="4849"/>
                    <a:pt x="1850" y="6149"/>
                    <a:pt x="2950" y="7449"/>
                  </a:cubicBezTo>
                  <a:cubicBezTo>
                    <a:pt x="4050" y="6149"/>
                    <a:pt x="5050" y="4849"/>
                    <a:pt x="5950" y="3599"/>
                  </a:cubicBezTo>
                  <a:cubicBezTo>
                    <a:pt x="4850" y="2400"/>
                    <a:pt x="3850" y="1200"/>
                    <a:pt x="2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956725" y="2634400"/>
              <a:ext cx="97525" cy="176250"/>
            </a:xfrm>
            <a:custGeom>
              <a:avLst/>
              <a:gdLst/>
              <a:ahLst/>
              <a:cxnLst/>
              <a:rect l="l" t="t" r="r" b="b"/>
              <a:pathLst>
                <a:path w="3901" h="7050" extrusionOk="0">
                  <a:moveTo>
                    <a:pt x="3300" y="1"/>
                  </a:moveTo>
                  <a:cubicBezTo>
                    <a:pt x="2301" y="1700"/>
                    <a:pt x="1201" y="3350"/>
                    <a:pt x="1" y="4950"/>
                  </a:cubicBezTo>
                  <a:cubicBezTo>
                    <a:pt x="1201" y="5700"/>
                    <a:pt x="2501" y="6399"/>
                    <a:pt x="3900" y="7049"/>
                  </a:cubicBezTo>
                  <a:cubicBezTo>
                    <a:pt x="3800" y="6150"/>
                    <a:pt x="3750" y="5300"/>
                    <a:pt x="3700" y="4500"/>
                  </a:cubicBezTo>
                  <a:cubicBezTo>
                    <a:pt x="3600" y="3050"/>
                    <a:pt x="3450" y="1550"/>
                    <a:pt x="3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40057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3400" y="0"/>
                  </a:moveTo>
                  <a:cubicBezTo>
                    <a:pt x="2400" y="850"/>
                    <a:pt x="1401" y="1650"/>
                    <a:pt x="301" y="2400"/>
                  </a:cubicBezTo>
                  <a:cubicBezTo>
                    <a:pt x="201" y="2800"/>
                    <a:pt x="101" y="3150"/>
                    <a:pt x="1" y="3550"/>
                  </a:cubicBezTo>
                  <a:cubicBezTo>
                    <a:pt x="701" y="4849"/>
                    <a:pt x="1501" y="6299"/>
                    <a:pt x="2450" y="7799"/>
                  </a:cubicBezTo>
                  <a:cubicBezTo>
                    <a:pt x="3750" y="6699"/>
                    <a:pt x="4950" y="5499"/>
                    <a:pt x="6150" y="4300"/>
                  </a:cubicBezTo>
                  <a:cubicBezTo>
                    <a:pt x="5100" y="2800"/>
                    <a:pt x="4200" y="1350"/>
                    <a:pt x="3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796775" y="2300725"/>
              <a:ext cx="189975" cy="198725"/>
            </a:xfrm>
            <a:custGeom>
              <a:avLst/>
              <a:gdLst/>
              <a:ahLst/>
              <a:cxnLst/>
              <a:rect l="l" t="t" r="r" b="b"/>
              <a:pathLst>
                <a:path w="7599" h="7949" extrusionOk="0">
                  <a:moveTo>
                    <a:pt x="3449" y="0"/>
                  </a:moveTo>
                  <a:cubicBezTo>
                    <a:pt x="2450" y="1500"/>
                    <a:pt x="1250" y="3099"/>
                    <a:pt x="0" y="4649"/>
                  </a:cubicBezTo>
                  <a:cubicBezTo>
                    <a:pt x="1350" y="5799"/>
                    <a:pt x="2850" y="6899"/>
                    <a:pt x="4449" y="7949"/>
                  </a:cubicBezTo>
                  <a:cubicBezTo>
                    <a:pt x="5599" y="6349"/>
                    <a:pt x="6649" y="4649"/>
                    <a:pt x="7599" y="2949"/>
                  </a:cubicBezTo>
                  <a:cubicBezTo>
                    <a:pt x="6149" y="2000"/>
                    <a:pt x="4749" y="100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763025" y="1848300"/>
              <a:ext cx="153750" cy="194975"/>
            </a:xfrm>
            <a:custGeom>
              <a:avLst/>
              <a:gdLst/>
              <a:ahLst/>
              <a:cxnLst/>
              <a:rect l="l" t="t" r="r" b="b"/>
              <a:pathLst>
                <a:path w="6150" h="7799" extrusionOk="0">
                  <a:moveTo>
                    <a:pt x="2750" y="0"/>
                  </a:moveTo>
                  <a:cubicBezTo>
                    <a:pt x="1950" y="1350"/>
                    <a:pt x="1050" y="2800"/>
                    <a:pt x="0" y="4300"/>
                  </a:cubicBezTo>
                  <a:cubicBezTo>
                    <a:pt x="1150" y="5499"/>
                    <a:pt x="2400" y="6699"/>
                    <a:pt x="3650" y="7799"/>
                  </a:cubicBezTo>
                  <a:cubicBezTo>
                    <a:pt x="4650" y="6299"/>
                    <a:pt x="5449" y="4899"/>
                    <a:pt x="6149" y="3600"/>
                  </a:cubicBezTo>
                  <a:cubicBezTo>
                    <a:pt x="6049" y="3200"/>
                    <a:pt x="5899" y="2800"/>
                    <a:pt x="5799" y="2450"/>
                  </a:cubicBezTo>
                  <a:cubicBezTo>
                    <a:pt x="4749" y="1650"/>
                    <a:pt x="3750" y="850"/>
                    <a:pt x="2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808025" y="2530675"/>
              <a:ext cx="223725" cy="216225"/>
            </a:xfrm>
            <a:custGeom>
              <a:avLst/>
              <a:gdLst/>
              <a:ahLst/>
              <a:cxnLst/>
              <a:rect l="l" t="t" r="r" b="b"/>
              <a:pathLst>
                <a:path w="8949" h="8649" extrusionOk="0">
                  <a:moveTo>
                    <a:pt x="4199" y="0"/>
                  </a:moveTo>
                  <a:cubicBezTo>
                    <a:pt x="2900" y="1800"/>
                    <a:pt x="1500" y="3550"/>
                    <a:pt x="0" y="5199"/>
                  </a:cubicBezTo>
                  <a:cubicBezTo>
                    <a:pt x="1600" y="6349"/>
                    <a:pt x="3299" y="7499"/>
                    <a:pt x="5099" y="8649"/>
                  </a:cubicBezTo>
                  <a:cubicBezTo>
                    <a:pt x="6499" y="6749"/>
                    <a:pt x="7799" y="4849"/>
                    <a:pt x="8948" y="2850"/>
                  </a:cubicBezTo>
                  <a:cubicBezTo>
                    <a:pt x="7299" y="1950"/>
                    <a:pt x="5699" y="1000"/>
                    <a:pt x="4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896750" y="2160750"/>
              <a:ext cx="105000" cy="193725"/>
            </a:xfrm>
            <a:custGeom>
              <a:avLst/>
              <a:gdLst/>
              <a:ahLst/>
              <a:cxnLst/>
              <a:rect l="l" t="t" r="r" b="b"/>
              <a:pathLst>
                <a:path w="4200" h="7749" extrusionOk="0">
                  <a:moveTo>
                    <a:pt x="2850" y="0"/>
                  </a:moveTo>
                  <a:cubicBezTo>
                    <a:pt x="2050" y="1500"/>
                    <a:pt x="1100" y="3149"/>
                    <a:pt x="0" y="4849"/>
                  </a:cubicBezTo>
                  <a:cubicBezTo>
                    <a:pt x="1250" y="5799"/>
                    <a:pt x="2650" y="6799"/>
                    <a:pt x="4100" y="7749"/>
                  </a:cubicBezTo>
                  <a:lnTo>
                    <a:pt x="4200" y="7549"/>
                  </a:lnTo>
                  <a:cubicBezTo>
                    <a:pt x="3800" y="5049"/>
                    <a:pt x="3350" y="2500"/>
                    <a:pt x="2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57"/>
          <p:cNvSpPr/>
          <p:nvPr/>
        </p:nvSpPr>
        <p:spPr>
          <a:xfrm flipH="1">
            <a:off x="-725926" y="2107236"/>
            <a:ext cx="2347929" cy="929035"/>
          </a:xfrm>
          <a:custGeom>
            <a:avLst/>
            <a:gdLst/>
            <a:ahLst/>
            <a:cxnLst/>
            <a:rect l="l" t="t" r="r" b="b"/>
            <a:pathLst>
              <a:path w="40722" h="16113" extrusionOk="0">
                <a:moveTo>
                  <a:pt x="21059" y="0"/>
                </a:moveTo>
                <a:cubicBezTo>
                  <a:pt x="17203" y="0"/>
                  <a:pt x="13624" y="2211"/>
                  <a:pt x="11916" y="5733"/>
                </a:cubicBezTo>
                <a:cubicBezTo>
                  <a:pt x="11119" y="5505"/>
                  <a:pt x="10323" y="5363"/>
                  <a:pt x="9527" y="5363"/>
                </a:cubicBezTo>
                <a:cubicBezTo>
                  <a:pt x="3953" y="5391"/>
                  <a:pt x="1" y="10794"/>
                  <a:pt x="1735" y="16112"/>
                </a:cubicBezTo>
                <a:lnTo>
                  <a:pt x="38930" y="16112"/>
                </a:lnTo>
                <a:cubicBezTo>
                  <a:pt x="40722" y="11847"/>
                  <a:pt x="37594" y="7098"/>
                  <a:pt x="32987" y="7098"/>
                </a:cubicBezTo>
                <a:cubicBezTo>
                  <a:pt x="32276" y="7098"/>
                  <a:pt x="31594" y="7211"/>
                  <a:pt x="30940" y="7439"/>
                </a:cubicBezTo>
                <a:cubicBezTo>
                  <a:pt x="29774" y="3344"/>
                  <a:pt x="26219" y="415"/>
                  <a:pt x="22011" y="45"/>
                </a:cubicBezTo>
                <a:cubicBezTo>
                  <a:pt x="21692" y="15"/>
                  <a:pt x="21374" y="0"/>
                  <a:pt x="210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5"/>
          <p:cNvSpPr txBox="1">
            <a:spLocks noGrp="1"/>
          </p:cNvSpPr>
          <p:nvPr>
            <p:ph type="title" idx="2"/>
          </p:nvPr>
        </p:nvSpPr>
        <p:spPr>
          <a:xfrm>
            <a:off x="999200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London</a:t>
            </a:r>
            <a:endParaRPr dirty="0"/>
          </a:p>
        </p:txBody>
      </p:sp>
      <p:sp>
        <p:nvSpPr>
          <p:cNvPr id="880" name="Google Shape;880;p55"/>
          <p:cNvSpPr txBox="1">
            <a:spLocks noGrp="1"/>
          </p:cNvSpPr>
          <p:nvPr>
            <p:ph type="title" idx="3"/>
          </p:nvPr>
        </p:nvSpPr>
        <p:spPr>
          <a:xfrm>
            <a:off x="3627425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Seoul</a:t>
            </a:r>
            <a:endParaRPr dirty="0"/>
          </a:p>
        </p:txBody>
      </p:sp>
      <p:sp>
        <p:nvSpPr>
          <p:cNvPr id="881" name="Google Shape;881;p55"/>
          <p:cNvSpPr txBox="1">
            <a:spLocks noGrp="1"/>
          </p:cNvSpPr>
          <p:nvPr>
            <p:ph type="title" idx="5"/>
          </p:nvPr>
        </p:nvSpPr>
        <p:spPr>
          <a:xfrm>
            <a:off x="6255601" y="3674087"/>
            <a:ext cx="18891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Ottawa</a:t>
            </a:r>
          </a:p>
        </p:txBody>
      </p:sp>
      <p:sp>
        <p:nvSpPr>
          <p:cNvPr id="883" name="Google Shape;883;p55"/>
          <p:cNvSpPr txBox="1">
            <a:spLocks noGrp="1"/>
          </p:cNvSpPr>
          <p:nvPr>
            <p:ph type="title" idx="8"/>
          </p:nvPr>
        </p:nvSpPr>
        <p:spPr>
          <a:xfrm>
            <a:off x="3627462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70%</a:t>
            </a:r>
            <a:endParaRPr/>
          </a:p>
        </p:txBody>
      </p:sp>
      <p:sp>
        <p:nvSpPr>
          <p:cNvPr id="884" name="Google Shape;884;p55"/>
          <p:cNvSpPr txBox="1">
            <a:spLocks noGrp="1"/>
          </p:cNvSpPr>
          <p:nvPr>
            <p:ph type="title" idx="7"/>
          </p:nvPr>
        </p:nvSpPr>
        <p:spPr>
          <a:xfrm>
            <a:off x="999238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887" name="Google Shape;887;p55"/>
          <p:cNvSpPr txBox="1">
            <a:spLocks noGrp="1"/>
          </p:cNvSpPr>
          <p:nvPr>
            <p:ph type="title" idx="9"/>
          </p:nvPr>
        </p:nvSpPr>
        <p:spPr>
          <a:xfrm>
            <a:off x="6255635" y="3280187"/>
            <a:ext cx="18891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grpSp>
        <p:nvGrpSpPr>
          <p:cNvPr id="888" name="Google Shape;888;p55"/>
          <p:cNvGrpSpPr/>
          <p:nvPr/>
        </p:nvGrpSpPr>
        <p:grpSpPr>
          <a:xfrm>
            <a:off x="1549411" y="1280543"/>
            <a:ext cx="788785" cy="1943008"/>
            <a:chOff x="1549411" y="1280543"/>
            <a:chExt cx="788785" cy="1943008"/>
          </a:xfrm>
        </p:grpSpPr>
        <p:sp>
          <p:nvSpPr>
            <p:cNvPr id="889" name="Google Shape;889;p55"/>
            <p:cNvSpPr/>
            <p:nvPr/>
          </p:nvSpPr>
          <p:spPr>
            <a:xfrm>
              <a:off x="1549411" y="1280543"/>
              <a:ext cx="788785" cy="31210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5"/>
            <p:cNvSpPr/>
            <p:nvPr/>
          </p:nvSpPr>
          <p:spPr>
            <a:xfrm flipH="1">
              <a:off x="1728485" y="165472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 flipH="1">
              <a:off x="1728485" y="1955967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 flipH="1">
              <a:off x="1728485" y="225721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 flipH="1">
              <a:off x="1728485" y="255845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 flipH="1">
              <a:off x="2013510" y="1775712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5"/>
            <p:cNvSpPr/>
            <p:nvPr/>
          </p:nvSpPr>
          <p:spPr>
            <a:xfrm flipH="1">
              <a:off x="2013510" y="2076956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 flipH="1">
              <a:off x="2013510" y="237820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 flipH="1">
              <a:off x="2013510" y="267944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 flipH="1">
              <a:off x="1728485" y="289670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5"/>
            <p:cNvSpPr/>
            <p:nvPr/>
          </p:nvSpPr>
          <p:spPr>
            <a:xfrm flipH="1">
              <a:off x="2013510" y="301769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55"/>
          <p:cNvGrpSpPr/>
          <p:nvPr/>
        </p:nvGrpSpPr>
        <p:grpSpPr>
          <a:xfrm>
            <a:off x="4177586" y="1280543"/>
            <a:ext cx="788785" cy="1943008"/>
            <a:chOff x="1549411" y="1280543"/>
            <a:chExt cx="788785" cy="1943008"/>
          </a:xfrm>
        </p:grpSpPr>
        <p:sp>
          <p:nvSpPr>
            <p:cNvPr id="901" name="Google Shape;901;p55"/>
            <p:cNvSpPr/>
            <p:nvPr/>
          </p:nvSpPr>
          <p:spPr>
            <a:xfrm>
              <a:off x="1549411" y="1280543"/>
              <a:ext cx="788785" cy="31210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5"/>
            <p:cNvSpPr/>
            <p:nvPr/>
          </p:nvSpPr>
          <p:spPr>
            <a:xfrm flipH="1">
              <a:off x="1728485" y="165472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5"/>
            <p:cNvSpPr/>
            <p:nvPr/>
          </p:nvSpPr>
          <p:spPr>
            <a:xfrm flipH="1">
              <a:off x="1728485" y="1955967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 flipH="1">
              <a:off x="1728485" y="225721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 flipH="1">
              <a:off x="1728485" y="255845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 flipH="1">
              <a:off x="2013510" y="1775712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 flipH="1">
              <a:off x="2013510" y="2076956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 flipH="1">
              <a:off x="2013510" y="237820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5"/>
            <p:cNvSpPr/>
            <p:nvPr/>
          </p:nvSpPr>
          <p:spPr>
            <a:xfrm flipH="1">
              <a:off x="2013510" y="267944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5"/>
            <p:cNvSpPr/>
            <p:nvPr/>
          </p:nvSpPr>
          <p:spPr>
            <a:xfrm flipH="1">
              <a:off x="1728485" y="289670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5"/>
            <p:cNvSpPr/>
            <p:nvPr/>
          </p:nvSpPr>
          <p:spPr>
            <a:xfrm flipH="1">
              <a:off x="2013510" y="301769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55"/>
          <p:cNvGrpSpPr/>
          <p:nvPr/>
        </p:nvGrpSpPr>
        <p:grpSpPr>
          <a:xfrm>
            <a:off x="6805761" y="1280543"/>
            <a:ext cx="788785" cy="1943008"/>
            <a:chOff x="1549411" y="1280543"/>
            <a:chExt cx="788785" cy="1943008"/>
          </a:xfrm>
        </p:grpSpPr>
        <p:sp>
          <p:nvSpPr>
            <p:cNvPr id="913" name="Google Shape;913;p55"/>
            <p:cNvSpPr/>
            <p:nvPr/>
          </p:nvSpPr>
          <p:spPr>
            <a:xfrm>
              <a:off x="1549411" y="1280543"/>
              <a:ext cx="788785" cy="31210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5"/>
            <p:cNvSpPr/>
            <p:nvPr/>
          </p:nvSpPr>
          <p:spPr>
            <a:xfrm flipH="1">
              <a:off x="1728485" y="165472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5"/>
            <p:cNvSpPr/>
            <p:nvPr/>
          </p:nvSpPr>
          <p:spPr>
            <a:xfrm flipH="1">
              <a:off x="1728485" y="1955967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 flipH="1">
              <a:off x="1728485" y="225721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5"/>
            <p:cNvSpPr/>
            <p:nvPr/>
          </p:nvSpPr>
          <p:spPr>
            <a:xfrm flipH="1">
              <a:off x="1728485" y="255845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5"/>
            <p:cNvSpPr/>
            <p:nvPr/>
          </p:nvSpPr>
          <p:spPr>
            <a:xfrm flipH="1">
              <a:off x="2013510" y="1775712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5"/>
            <p:cNvSpPr/>
            <p:nvPr/>
          </p:nvSpPr>
          <p:spPr>
            <a:xfrm flipH="1">
              <a:off x="2013510" y="2076956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5"/>
            <p:cNvSpPr/>
            <p:nvPr/>
          </p:nvSpPr>
          <p:spPr>
            <a:xfrm flipH="1">
              <a:off x="2013510" y="2378200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5"/>
            <p:cNvSpPr/>
            <p:nvPr/>
          </p:nvSpPr>
          <p:spPr>
            <a:xfrm flipH="1">
              <a:off x="2013510" y="267944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5"/>
            <p:cNvSpPr/>
            <p:nvPr/>
          </p:nvSpPr>
          <p:spPr>
            <a:xfrm flipH="1">
              <a:off x="1728485" y="2896704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5"/>
            <p:cNvSpPr/>
            <p:nvPr/>
          </p:nvSpPr>
          <p:spPr>
            <a:xfrm flipH="1">
              <a:off x="2013510" y="3017693"/>
              <a:ext cx="145618" cy="205857"/>
            </a:xfrm>
            <a:custGeom>
              <a:avLst/>
              <a:gdLst/>
              <a:ahLst/>
              <a:cxnLst/>
              <a:rect l="l" t="t" r="r" b="b"/>
              <a:pathLst>
                <a:path w="4124" h="5830" extrusionOk="0">
                  <a:moveTo>
                    <a:pt x="2077" y="0"/>
                  </a:moveTo>
                  <a:cubicBezTo>
                    <a:pt x="2077" y="0"/>
                    <a:pt x="1" y="2617"/>
                    <a:pt x="1" y="3754"/>
                  </a:cubicBezTo>
                  <a:cubicBezTo>
                    <a:pt x="1" y="4892"/>
                    <a:pt x="911" y="5830"/>
                    <a:pt x="2077" y="5830"/>
                  </a:cubicBezTo>
                  <a:cubicBezTo>
                    <a:pt x="3214" y="5830"/>
                    <a:pt x="4124" y="4892"/>
                    <a:pt x="4124" y="3754"/>
                  </a:cubicBezTo>
                  <a:cubicBezTo>
                    <a:pt x="4124" y="2617"/>
                    <a:pt x="2077" y="0"/>
                    <a:pt x="20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6F3405-27E7-E812-0F51-1AC9DA2A5344}"/>
              </a:ext>
            </a:extLst>
          </p:cNvPr>
          <p:cNvSpPr txBox="1"/>
          <p:nvPr/>
        </p:nvSpPr>
        <p:spPr>
          <a:xfrm>
            <a:off x="329184" y="353568"/>
            <a:ext cx="2603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DE8C1-D71E-1C3B-1E81-6E287BF0FB9C}"/>
              </a:ext>
            </a:extLst>
          </p:cNvPr>
          <p:cNvSpPr txBox="1"/>
          <p:nvPr/>
        </p:nvSpPr>
        <p:spPr>
          <a:xfrm>
            <a:off x="4755234" y="42438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79A49-CAD4-CFE8-75A9-81FDD3E22967}"/>
              </a:ext>
            </a:extLst>
          </p:cNvPr>
          <p:cNvSpPr txBox="1"/>
          <p:nvPr/>
        </p:nvSpPr>
        <p:spPr>
          <a:xfrm>
            <a:off x="4755234" y="42438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0C588-0C09-D89E-CB07-D86FC60B42BC}"/>
              </a:ext>
            </a:extLst>
          </p:cNvPr>
          <p:cNvSpPr txBox="1"/>
          <p:nvPr/>
        </p:nvSpPr>
        <p:spPr>
          <a:xfrm>
            <a:off x="1040123" y="4229403"/>
            <a:ext cx="184732" cy="30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895A4-A4BE-8BA8-6604-B1591FC3AB85}"/>
              </a:ext>
            </a:extLst>
          </p:cNvPr>
          <p:cNvSpPr txBox="1"/>
          <p:nvPr/>
        </p:nvSpPr>
        <p:spPr>
          <a:xfrm>
            <a:off x="1040123" y="4229401"/>
            <a:ext cx="7265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도시에 대한 예측 모델 뿐만 아니라 확률을 예측하는 선형회귀모델도 만들 예정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갈매기형 수장 14">
            <a:extLst>
              <a:ext uri="{FF2B5EF4-FFF2-40B4-BE49-F238E27FC236}">
                <a16:creationId xmlns:a16="http://schemas.microsoft.com/office/drawing/2014/main" id="{2533878A-E414-05C4-03B0-4D936A08415B}"/>
              </a:ext>
            </a:extLst>
          </p:cNvPr>
          <p:cNvSpPr/>
          <p:nvPr/>
        </p:nvSpPr>
        <p:spPr>
          <a:xfrm>
            <a:off x="899742" y="4306081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15">
            <a:extLst>
              <a:ext uri="{FF2B5EF4-FFF2-40B4-BE49-F238E27FC236}">
                <a16:creationId xmlns:a16="http://schemas.microsoft.com/office/drawing/2014/main" id="{3DA687BC-131D-B5FF-BC9C-4F494A060DEE}"/>
              </a:ext>
            </a:extLst>
          </p:cNvPr>
          <p:cNvSpPr/>
          <p:nvPr/>
        </p:nvSpPr>
        <p:spPr>
          <a:xfrm>
            <a:off x="759361" y="4306083"/>
            <a:ext cx="140382" cy="154418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0"/>
      <p:bldP spid="880" grpId="0"/>
      <p:bldP spid="881" grpId="0"/>
      <p:bldP spid="883" grpId="0"/>
      <p:bldP spid="884" grpId="0"/>
      <p:bldP spid="887" grpId="0"/>
      <p:bldP spid="5" grpId="0"/>
      <p:bldP spid="8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62"/>
          <p:cNvSpPr txBox="1">
            <a:spLocks noGrp="1"/>
          </p:cNvSpPr>
          <p:nvPr>
            <p:ph type="title"/>
          </p:nvPr>
        </p:nvSpPr>
        <p:spPr>
          <a:xfrm>
            <a:off x="1576525" y="918063"/>
            <a:ext cx="5998200" cy="27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sz="8000" dirty="0">
              <a:solidFill>
                <a:schemeClr val="dk2"/>
              </a:solidFill>
            </a:endParaRPr>
          </a:p>
        </p:txBody>
      </p:sp>
      <p:grpSp>
        <p:nvGrpSpPr>
          <p:cNvPr id="1240" name="Google Shape;1240;p62"/>
          <p:cNvGrpSpPr/>
          <p:nvPr/>
        </p:nvGrpSpPr>
        <p:grpSpPr>
          <a:xfrm>
            <a:off x="-65035" y="105286"/>
            <a:ext cx="9209035" cy="4549350"/>
            <a:chOff x="82075" y="152325"/>
            <a:chExt cx="9209035" cy="4549350"/>
          </a:xfrm>
        </p:grpSpPr>
        <p:sp>
          <p:nvSpPr>
            <p:cNvPr id="1249" name="Google Shape;1249;p62"/>
            <p:cNvSpPr/>
            <p:nvPr/>
          </p:nvSpPr>
          <p:spPr>
            <a:xfrm>
              <a:off x="7763526" y="3506501"/>
              <a:ext cx="1527584" cy="604439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82075" y="3143925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5437500" y="152325"/>
              <a:ext cx="1956998" cy="77435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3064375" y="4298850"/>
              <a:ext cx="1018050" cy="402825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657;p73">
            <a:extLst>
              <a:ext uri="{FF2B5EF4-FFF2-40B4-BE49-F238E27FC236}">
                <a16:creationId xmlns:a16="http://schemas.microsoft.com/office/drawing/2014/main" id="{8A87E0A5-D44F-6B4A-E5BA-E2162195D241}"/>
              </a:ext>
            </a:extLst>
          </p:cNvPr>
          <p:cNvGrpSpPr>
            <a:grpSpLocks noChangeAspect="1"/>
          </p:cNvGrpSpPr>
          <p:nvPr/>
        </p:nvGrpSpPr>
        <p:grpSpPr>
          <a:xfrm>
            <a:off x="831318" y="1659478"/>
            <a:ext cx="1409611" cy="3481219"/>
            <a:chOff x="956100" y="1038300"/>
            <a:chExt cx="1325742" cy="3274099"/>
          </a:xfrm>
        </p:grpSpPr>
        <p:sp>
          <p:nvSpPr>
            <p:cNvPr id="6" name="Google Shape;1658;p73">
              <a:extLst>
                <a:ext uri="{FF2B5EF4-FFF2-40B4-BE49-F238E27FC236}">
                  <a16:creationId xmlns:a16="http://schemas.microsoft.com/office/drawing/2014/main" id="{C3D635FE-131C-3AFA-23B4-D39F0A4B99C9}"/>
                </a:ext>
              </a:extLst>
            </p:cNvPr>
            <p:cNvSpPr/>
            <p:nvPr/>
          </p:nvSpPr>
          <p:spPr>
            <a:xfrm>
              <a:off x="956100" y="1038300"/>
              <a:ext cx="289116" cy="1715818"/>
            </a:xfrm>
            <a:custGeom>
              <a:avLst/>
              <a:gdLst/>
              <a:ahLst/>
              <a:cxnLst/>
              <a:rect l="l" t="t" r="r" b="b"/>
              <a:pathLst>
                <a:path w="3783" h="22451" extrusionOk="0">
                  <a:moveTo>
                    <a:pt x="541" y="0"/>
                  </a:moveTo>
                  <a:cubicBezTo>
                    <a:pt x="271" y="0"/>
                    <a:pt x="0" y="185"/>
                    <a:pt x="29" y="555"/>
                  </a:cubicBezTo>
                  <a:lnTo>
                    <a:pt x="29" y="16991"/>
                  </a:lnTo>
                  <a:cubicBezTo>
                    <a:pt x="29" y="17302"/>
                    <a:pt x="276" y="17495"/>
                    <a:pt x="535" y="17495"/>
                  </a:cubicBezTo>
                  <a:cubicBezTo>
                    <a:pt x="679" y="17495"/>
                    <a:pt x="827" y="17436"/>
                    <a:pt x="939" y="17304"/>
                  </a:cubicBezTo>
                  <a:lnTo>
                    <a:pt x="2730" y="15057"/>
                  </a:lnTo>
                  <a:lnTo>
                    <a:pt x="2787" y="22451"/>
                  </a:lnTo>
                  <a:cubicBezTo>
                    <a:pt x="3015" y="22053"/>
                    <a:pt x="3384" y="21740"/>
                    <a:pt x="3782" y="21541"/>
                  </a:cubicBezTo>
                  <a:lnTo>
                    <a:pt x="3754" y="13607"/>
                  </a:lnTo>
                  <a:cubicBezTo>
                    <a:pt x="3754" y="13296"/>
                    <a:pt x="3495" y="13103"/>
                    <a:pt x="3235" y="13103"/>
                  </a:cubicBezTo>
                  <a:cubicBezTo>
                    <a:pt x="3090" y="13103"/>
                    <a:pt x="2945" y="13162"/>
                    <a:pt x="2844" y="13294"/>
                  </a:cubicBezTo>
                  <a:lnTo>
                    <a:pt x="1053" y="15569"/>
                  </a:lnTo>
                  <a:lnTo>
                    <a:pt x="1053" y="555"/>
                  </a:lnTo>
                  <a:cubicBezTo>
                    <a:pt x="1081" y="185"/>
                    <a:pt x="811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9;p73">
              <a:extLst>
                <a:ext uri="{FF2B5EF4-FFF2-40B4-BE49-F238E27FC236}">
                  <a16:creationId xmlns:a16="http://schemas.microsoft.com/office/drawing/2014/main" id="{3B1A5B48-4CFB-F668-3BB9-B6D01FA1779C}"/>
                </a:ext>
              </a:extLst>
            </p:cNvPr>
            <p:cNvSpPr/>
            <p:nvPr/>
          </p:nvSpPr>
          <p:spPr>
            <a:xfrm>
              <a:off x="1501537" y="2517178"/>
              <a:ext cx="421713" cy="150022"/>
            </a:xfrm>
            <a:custGeom>
              <a:avLst/>
              <a:gdLst/>
              <a:ahLst/>
              <a:cxnLst/>
              <a:rect l="l" t="t" r="r" b="b"/>
              <a:pathLst>
                <a:path w="5518" h="1963" extrusionOk="0">
                  <a:moveTo>
                    <a:pt x="1" y="0"/>
                  </a:moveTo>
                  <a:lnTo>
                    <a:pt x="1" y="0"/>
                  </a:lnTo>
                  <a:cubicBezTo>
                    <a:pt x="257" y="399"/>
                    <a:pt x="598" y="768"/>
                    <a:pt x="1025" y="1053"/>
                  </a:cubicBezTo>
                  <a:lnTo>
                    <a:pt x="1025" y="1963"/>
                  </a:lnTo>
                  <a:lnTo>
                    <a:pt x="4494" y="1963"/>
                  </a:lnTo>
                  <a:lnTo>
                    <a:pt x="4494" y="1053"/>
                  </a:lnTo>
                  <a:cubicBezTo>
                    <a:pt x="4892" y="768"/>
                    <a:pt x="5233" y="399"/>
                    <a:pt x="5518" y="0"/>
                  </a:cubicBezTo>
                  <a:lnTo>
                    <a:pt x="5518" y="0"/>
                  </a:lnTo>
                  <a:cubicBezTo>
                    <a:pt x="4650" y="455"/>
                    <a:pt x="3698" y="683"/>
                    <a:pt x="2749" y="683"/>
                  </a:cubicBezTo>
                  <a:cubicBezTo>
                    <a:pt x="1800" y="683"/>
                    <a:pt x="854" y="45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0;p73">
              <a:extLst>
                <a:ext uri="{FF2B5EF4-FFF2-40B4-BE49-F238E27FC236}">
                  <a16:creationId xmlns:a16="http://schemas.microsoft.com/office/drawing/2014/main" id="{8DCA6161-BCCF-5582-225E-BA91E1F14FB4}"/>
                </a:ext>
              </a:extLst>
            </p:cNvPr>
            <p:cNvSpPr/>
            <p:nvPr/>
          </p:nvSpPr>
          <p:spPr>
            <a:xfrm>
              <a:off x="1255987" y="1163253"/>
              <a:ext cx="910680" cy="1406908"/>
            </a:xfrm>
            <a:custGeom>
              <a:avLst/>
              <a:gdLst/>
              <a:ahLst/>
              <a:cxnLst/>
              <a:rect l="l" t="t" r="r" b="b"/>
              <a:pathLst>
                <a:path w="11916" h="18409" extrusionOk="0">
                  <a:moveTo>
                    <a:pt x="5944" y="11489"/>
                  </a:moveTo>
                  <a:cubicBezTo>
                    <a:pt x="7963" y="11489"/>
                    <a:pt x="9555" y="12370"/>
                    <a:pt x="9555" y="14844"/>
                  </a:cubicBezTo>
                  <a:cubicBezTo>
                    <a:pt x="9555" y="17290"/>
                    <a:pt x="6825" y="17290"/>
                    <a:pt x="5944" y="17290"/>
                  </a:cubicBezTo>
                  <a:cubicBezTo>
                    <a:pt x="5924" y="17290"/>
                    <a:pt x="5903" y="17290"/>
                    <a:pt x="5882" y="17290"/>
                  </a:cubicBezTo>
                  <a:cubicBezTo>
                    <a:pt x="4942" y="17290"/>
                    <a:pt x="2361" y="17263"/>
                    <a:pt x="2361" y="14844"/>
                  </a:cubicBezTo>
                  <a:lnTo>
                    <a:pt x="2332" y="14844"/>
                  </a:lnTo>
                  <a:cubicBezTo>
                    <a:pt x="2332" y="12370"/>
                    <a:pt x="3953" y="11489"/>
                    <a:pt x="5944" y="11489"/>
                  </a:cubicBezTo>
                  <a:close/>
                  <a:moveTo>
                    <a:pt x="5972" y="0"/>
                  </a:moveTo>
                  <a:cubicBezTo>
                    <a:pt x="2674" y="0"/>
                    <a:pt x="1" y="2730"/>
                    <a:pt x="86" y="6029"/>
                  </a:cubicBezTo>
                  <a:lnTo>
                    <a:pt x="86" y="12541"/>
                  </a:lnTo>
                  <a:cubicBezTo>
                    <a:pt x="86" y="15940"/>
                    <a:pt x="2893" y="18409"/>
                    <a:pt x="5978" y="18409"/>
                  </a:cubicBezTo>
                  <a:cubicBezTo>
                    <a:pt x="6893" y="18409"/>
                    <a:pt x="7833" y="18191"/>
                    <a:pt x="8731" y="17716"/>
                  </a:cubicBezTo>
                  <a:cubicBezTo>
                    <a:pt x="10636" y="16693"/>
                    <a:pt x="11859" y="14702"/>
                    <a:pt x="11859" y="12541"/>
                  </a:cubicBezTo>
                  <a:lnTo>
                    <a:pt x="11859" y="6029"/>
                  </a:lnTo>
                  <a:cubicBezTo>
                    <a:pt x="11916" y="2730"/>
                    <a:pt x="9271" y="0"/>
                    <a:pt x="5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61;p73">
              <a:extLst>
                <a:ext uri="{FF2B5EF4-FFF2-40B4-BE49-F238E27FC236}">
                  <a16:creationId xmlns:a16="http://schemas.microsoft.com/office/drawing/2014/main" id="{A37E7A4C-9485-5274-2560-4629CB824C45}"/>
                </a:ext>
              </a:extLst>
            </p:cNvPr>
            <p:cNvSpPr/>
            <p:nvPr/>
          </p:nvSpPr>
          <p:spPr>
            <a:xfrm>
              <a:off x="1436348" y="2041210"/>
              <a:ext cx="552094" cy="443418"/>
            </a:xfrm>
            <a:custGeom>
              <a:avLst/>
              <a:gdLst/>
              <a:ahLst/>
              <a:cxnLst/>
              <a:rect l="l" t="t" r="r" b="b"/>
              <a:pathLst>
                <a:path w="7224" h="5802" extrusionOk="0">
                  <a:moveTo>
                    <a:pt x="3612" y="1"/>
                  </a:moveTo>
                  <a:cubicBezTo>
                    <a:pt x="1622" y="1"/>
                    <a:pt x="1" y="882"/>
                    <a:pt x="1" y="3356"/>
                  </a:cubicBezTo>
                  <a:cubicBezTo>
                    <a:pt x="1" y="5802"/>
                    <a:pt x="2731" y="5802"/>
                    <a:pt x="3612" y="5802"/>
                  </a:cubicBezTo>
                  <a:cubicBezTo>
                    <a:pt x="3631" y="5802"/>
                    <a:pt x="3652" y="5802"/>
                    <a:pt x="3673" y="5802"/>
                  </a:cubicBezTo>
                  <a:cubicBezTo>
                    <a:pt x="4588" y="5802"/>
                    <a:pt x="7224" y="5775"/>
                    <a:pt x="7224" y="3356"/>
                  </a:cubicBezTo>
                  <a:cubicBezTo>
                    <a:pt x="7224" y="882"/>
                    <a:pt x="5603" y="1"/>
                    <a:pt x="3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2;p73">
              <a:extLst>
                <a:ext uri="{FF2B5EF4-FFF2-40B4-BE49-F238E27FC236}">
                  <a16:creationId xmlns:a16="http://schemas.microsoft.com/office/drawing/2014/main" id="{6479C9C3-8CFB-0D97-A29D-40FB4787C6D3}"/>
                </a:ext>
              </a:extLst>
            </p:cNvPr>
            <p:cNvSpPr/>
            <p:nvPr/>
          </p:nvSpPr>
          <p:spPr>
            <a:xfrm>
              <a:off x="1140817" y="2667122"/>
              <a:ext cx="1141025" cy="1645277"/>
            </a:xfrm>
            <a:custGeom>
              <a:avLst/>
              <a:gdLst/>
              <a:ahLst/>
              <a:cxnLst/>
              <a:rect l="l" t="t" r="r" b="b"/>
              <a:pathLst>
                <a:path w="14930" h="21528" extrusionOk="0">
                  <a:moveTo>
                    <a:pt x="7484" y="3123"/>
                  </a:moveTo>
                  <a:cubicBezTo>
                    <a:pt x="7831" y="3123"/>
                    <a:pt x="8162" y="3383"/>
                    <a:pt x="8162" y="3783"/>
                  </a:cubicBezTo>
                  <a:cubicBezTo>
                    <a:pt x="8133" y="4152"/>
                    <a:pt x="7849" y="4465"/>
                    <a:pt x="7479" y="4465"/>
                  </a:cubicBezTo>
                  <a:cubicBezTo>
                    <a:pt x="6882" y="4465"/>
                    <a:pt x="6569" y="3754"/>
                    <a:pt x="6996" y="3328"/>
                  </a:cubicBezTo>
                  <a:cubicBezTo>
                    <a:pt x="7137" y="3187"/>
                    <a:pt x="7312" y="3123"/>
                    <a:pt x="7484" y="3123"/>
                  </a:cubicBezTo>
                  <a:close/>
                  <a:moveTo>
                    <a:pt x="7467" y="6372"/>
                  </a:moveTo>
                  <a:cubicBezTo>
                    <a:pt x="7820" y="6372"/>
                    <a:pt x="8162" y="6647"/>
                    <a:pt x="8162" y="7053"/>
                  </a:cubicBezTo>
                  <a:cubicBezTo>
                    <a:pt x="8162" y="7451"/>
                    <a:pt x="7849" y="7764"/>
                    <a:pt x="7479" y="7764"/>
                  </a:cubicBezTo>
                  <a:lnTo>
                    <a:pt x="7479" y="7735"/>
                  </a:lnTo>
                  <a:cubicBezTo>
                    <a:pt x="6882" y="7735"/>
                    <a:pt x="6569" y="6996"/>
                    <a:pt x="6996" y="6569"/>
                  </a:cubicBezTo>
                  <a:cubicBezTo>
                    <a:pt x="7132" y="6433"/>
                    <a:pt x="7301" y="6372"/>
                    <a:pt x="7467" y="6372"/>
                  </a:cubicBezTo>
                  <a:close/>
                  <a:moveTo>
                    <a:pt x="7467" y="9642"/>
                  </a:moveTo>
                  <a:cubicBezTo>
                    <a:pt x="7820" y="9642"/>
                    <a:pt x="8162" y="9917"/>
                    <a:pt x="8162" y="10323"/>
                  </a:cubicBezTo>
                  <a:cubicBezTo>
                    <a:pt x="8133" y="10693"/>
                    <a:pt x="7849" y="11006"/>
                    <a:pt x="7479" y="11006"/>
                  </a:cubicBezTo>
                  <a:cubicBezTo>
                    <a:pt x="6882" y="11006"/>
                    <a:pt x="6569" y="10266"/>
                    <a:pt x="6996" y="9840"/>
                  </a:cubicBezTo>
                  <a:cubicBezTo>
                    <a:pt x="7132" y="9703"/>
                    <a:pt x="7301" y="9642"/>
                    <a:pt x="7467" y="9642"/>
                  </a:cubicBezTo>
                  <a:close/>
                  <a:moveTo>
                    <a:pt x="7467" y="12913"/>
                  </a:moveTo>
                  <a:cubicBezTo>
                    <a:pt x="7820" y="12913"/>
                    <a:pt x="8162" y="13187"/>
                    <a:pt x="8162" y="13593"/>
                  </a:cubicBezTo>
                  <a:cubicBezTo>
                    <a:pt x="8133" y="13963"/>
                    <a:pt x="7849" y="14276"/>
                    <a:pt x="7479" y="14276"/>
                  </a:cubicBezTo>
                  <a:cubicBezTo>
                    <a:pt x="6882" y="14276"/>
                    <a:pt x="6569" y="13536"/>
                    <a:pt x="6996" y="13110"/>
                  </a:cubicBezTo>
                  <a:cubicBezTo>
                    <a:pt x="7132" y="12973"/>
                    <a:pt x="7301" y="12913"/>
                    <a:pt x="7467" y="12913"/>
                  </a:cubicBezTo>
                  <a:close/>
                  <a:moveTo>
                    <a:pt x="7467" y="16183"/>
                  </a:moveTo>
                  <a:cubicBezTo>
                    <a:pt x="7820" y="16183"/>
                    <a:pt x="8162" y="16457"/>
                    <a:pt x="8162" y="16863"/>
                  </a:cubicBezTo>
                  <a:cubicBezTo>
                    <a:pt x="8133" y="17233"/>
                    <a:pt x="7849" y="17546"/>
                    <a:pt x="7479" y="17546"/>
                  </a:cubicBezTo>
                  <a:cubicBezTo>
                    <a:pt x="6882" y="17546"/>
                    <a:pt x="6569" y="16807"/>
                    <a:pt x="6996" y="16380"/>
                  </a:cubicBezTo>
                  <a:cubicBezTo>
                    <a:pt x="7132" y="16244"/>
                    <a:pt x="7301" y="16183"/>
                    <a:pt x="7467" y="16183"/>
                  </a:cubicBezTo>
                  <a:close/>
                  <a:moveTo>
                    <a:pt x="2361" y="1"/>
                  </a:moveTo>
                  <a:cubicBezTo>
                    <a:pt x="1053" y="29"/>
                    <a:pt x="29" y="1053"/>
                    <a:pt x="0" y="2361"/>
                  </a:cubicBezTo>
                  <a:lnTo>
                    <a:pt x="0" y="19167"/>
                  </a:lnTo>
                  <a:cubicBezTo>
                    <a:pt x="0" y="20475"/>
                    <a:pt x="1053" y="21527"/>
                    <a:pt x="2361" y="21527"/>
                  </a:cubicBezTo>
                  <a:lnTo>
                    <a:pt x="12598" y="21527"/>
                  </a:lnTo>
                  <a:cubicBezTo>
                    <a:pt x="13878" y="21527"/>
                    <a:pt x="14930" y="20475"/>
                    <a:pt x="14930" y="19167"/>
                  </a:cubicBezTo>
                  <a:lnTo>
                    <a:pt x="14930" y="2361"/>
                  </a:lnTo>
                  <a:cubicBezTo>
                    <a:pt x="14930" y="1053"/>
                    <a:pt x="13878" y="1"/>
                    <a:pt x="12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3;p73">
              <a:extLst>
                <a:ext uri="{FF2B5EF4-FFF2-40B4-BE49-F238E27FC236}">
                  <a16:creationId xmlns:a16="http://schemas.microsoft.com/office/drawing/2014/main" id="{40DA7C3C-155E-52ED-67A1-1C11F41B9C54}"/>
                </a:ext>
              </a:extLst>
            </p:cNvPr>
            <p:cNvSpPr/>
            <p:nvPr/>
          </p:nvSpPr>
          <p:spPr>
            <a:xfrm>
              <a:off x="1642845" y="2906176"/>
              <a:ext cx="121745" cy="104244"/>
            </a:xfrm>
            <a:custGeom>
              <a:avLst/>
              <a:gdLst/>
              <a:ahLst/>
              <a:cxnLst/>
              <a:rect l="l" t="t" r="r" b="b"/>
              <a:pathLst>
                <a:path w="1593" h="1364" extrusionOk="0">
                  <a:moveTo>
                    <a:pt x="910" y="1"/>
                  </a:moveTo>
                  <a:cubicBezTo>
                    <a:pt x="313" y="1"/>
                    <a:pt x="0" y="740"/>
                    <a:pt x="427" y="1166"/>
                  </a:cubicBezTo>
                  <a:cubicBezTo>
                    <a:pt x="563" y="1303"/>
                    <a:pt x="732" y="1364"/>
                    <a:pt x="898" y="1364"/>
                  </a:cubicBezTo>
                  <a:cubicBezTo>
                    <a:pt x="1251" y="1364"/>
                    <a:pt x="1593" y="1089"/>
                    <a:pt x="1593" y="683"/>
                  </a:cubicBezTo>
                  <a:cubicBezTo>
                    <a:pt x="1593" y="313"/>
                    <a:pt x="128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4;p73">
              <a:extLst>
                <a:ext uri="{FF2B5EF4-FFF2-40B4-BE49-F238E27FC236}">
                  <a16:creationId xmlns:a16="http://schemas.microsoft.com/office/drawing/2014/main" id="{8266131C-F09D-464D-67D2-686A3B0E64B6}"/>
                </a:ext>
              </a:extLst>
            </p:cNvPr>
            <p:cNvSpPr/>
            <p:nvPr/>
          </p:nvSpPr>
          <p:spPr>
            <a:xfrm>
              <a:off x="1642845" y="3156082"/>
              <a:ext cx="121745" cy="102104"/>
            </a:xfrm>
            <a:custGeom>
              <a:avLst/>
              <a:gdLst/>
              <a:ahLst/>
              <a:cxnLst/>
              <a:rect l="l" t="t" r="r" b="b"/>
              <a:pathLst>
                <a:path w="1593" h="1336" extrusionOk="0">
                  <a:moveTo>
                    <a:pt x="910" y="1"/>
                  </a:moveTo>
                  <a:cubicBezTo>
                    <a:pt x="313" y="1"/>
                    <a:pt x="0" y="712"/>
                    <a:pt x="427" y="1138"/>
                  </a:cubicBezTo>
                  <a:cubicBezTo>
                    <a:pt x="563" y="1275"/>
                    <a:pt x="732" y="1336"/>
                    <a:pt x="898" y="1336"/>
                  </a:cubicBezTo>
                  <a:cubicBezTo>
                    <a:pt x="1251" y="1336"/>
                    <a:pt x="1593" y="1061"/>
                    <a:pt x="1593" y="655"/>
                  </a:cubicBezTo>
                  <a:cubicBezTo>
                    <a:pt x="1564" y="285"/>
                    <a:pt x="128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5;p73">
              <a:extLst>
                <a:ext uri="{FF2B5EF4-FFF2-40B4-BE49-F238E27FC236}">
                  <a16:creationId xmlns:a16="http://schemas.microsoft.com/office/drawing/2014/main" id="{75D57CAD-AF13-DCBB-C15A-7D222AED3A5C}"/>
                </a:ext>
              </a:extLst>
            </p:cNvPr>
            <p:cNvSpPr/>
            <p:nvPr/>
          </p:nvSpPr>
          <p:spPr>
            <a:xfrm>
              <a:off x="1642845" y="3403848"/>
              <a:ext cx="121745" cy="104244"/>
            </a:xfrm>
            <a:custGeom>
              <a:avLst/>
              <a:gdLst/>
              <a:ahLst/>
              <a:cxnLst/>
              <a:rect l="l" t="t" r="r" b="b"/>
              <a:pathLst>
                <a:path w="1593" h="1364" extrusionOk="0">
                  <a:moveTo>
                    <a:pt x="910" y="1"/>
                  </a:moveTo>
                  <a:cubicBezTo>
                    <a:pt x="313" y="1"/>
                    <a:pt x="0" y="740"/>
                    <a:pt x="427" y="1166"/>
                  </a:cubicBezTo>
                  <a:cubicBezTo>
                    <a:pt x="563" y="1303"/>
                    <a:pt x="732" y="1364"/>
                    <a:pt x="898" y="1364"/>
                  </a:cubicBezTo>
                  <a:cubicBezTo>
                    <a:pt x="1251" y="1364"/>
                    <a:pt x="1593" y="1089"/>
                    <a:pt x="1593" y="683"/>
                  </a:cubicBezTo>
                  <a:cubicBezTo>
                    <a:pt x="1564" y="313"/>
                    <a:pt x="128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6;p73">
              <a:extLst>
                <a:ext uri="{FF2B5EF4-FFF2-40B4-BE49-F238E27FC236}">
                  <a16:creationId xmlns:a16="http://schemas.microsoft.com/office/drawing/2014/main" id="{D1167C0A-DFCA-4E7C-2B97-71CE04DE6B2F}"/>
                </a:ext>
              </a:extLst>
            </p:cNvPr>
            <p:cNvSpPr/>
            <p:nvPr/>
          </p:nvSpPr>
          <p:spPr>
            <a:xfrm>
              <a:off x="1642845" y="3653754"/>
              <a:ext cx="121745" cy="104244"/>
            </a:xfrm>
            <a:custGeom>
              <a:avLst/>
              <a:gdLst/>
              <a:ahLst/>
              <a:cxnLst/>
              <a:rect l="l" t="t" r="r" b="b"/>
              <a:pathLst>
                <a:path w="1593" h="1364" extrusionOk="0">
                  <a:moveTo>
                    <a:pt x="910" y="1"/>
                  </a:moveTo>
                  <a:cubicBezTo>
                    <a:pt x="313" y="1"/>
                    <a:pt x="0" y="740"/>
                    <a:pt x="427" y="1167"/>
                  </a:cubicBezTo>
                  <a:cubicBezTo>
                    <a:pt x="563" y="1303"/>
                    <a:pt x="732" y="1364"/>
                    <a:pt x="898" y="1364"/>
                  </a:cubicBezTo>
                  <a:cubicBezTo>
                    <a:pt x="1251" y="1364"/>
                    <a:pt x="1593" y="1089"/>
                    <a:pt x="1593" y="683"/>
                  </a:cubicBezTo>
                  <a:cubicBezTo>
                    <a:pt x="1564" y="314"/>
                    <a:pt x="1280" y="1"/>
                    <a:pt x="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7;p73">
              <a:extLst>
                <a:ext uri="{FF2B5EF4-FFF2-40B4-BE49-F238E27FC236}">
                  <a16:creationId xmlns:a16="http://schemas.microsoft.com/office/drawing/2014/main" id="{46EB8EF9-5102-72CA-FFCD-FC3B2169ACD3}"/>
                </a:ext>
              </a:extLst>
            </p:cNvPr>
            <p:cNvSpPr/>
            <p:nvPr/>
          </p:nvSpPr>
          <p:spPr>
            <a:xfrm>
              <a:off x="1642845" y="3903737"/>
              <a:ext cx="121745" cy="104244"/>
            </a:xfrm>
            <a:custGeom>
              <a:avLst/>
              <a:gdLst/>
              <a:ahLst/>
              <a:cxnLst/>
              <a:rect l="l" t="t" r="r" b="b"/>
              <a:pathLst>
                <a:path w="1593" h="1364" extrusionOk="0">
                  <a:moveTo>
                    <a:pt x="910" y="0"/>
                  </a:moveTo>
                  <a:cubicBezTo>
                    <a:pt x="313" y="0"/>
                    <a:pt x="0" y="739"/>
                    <a:pt x="427" y="1166"/>
                  </a:cubicBezTo>
                  <a:cubicBezTo>
                    <a:pt x="563" y="1302"/>
                    <a:pt x="732" y="1363"/>
                    <a:pt x="898" y="1363"/>
                  </a:cubicBezTo>
                  <a:cubicBezTo>
                    <a:pt x="1251" y="1363"/>
                    <a:pt x="1593" y="1089"/>
                    <a:pt x="1593" y="682"/>
                  </a:cubicBezTo>
                  <a:cubicBezTo>
                    <a:pt x="1564" y="313"/>
                    <a:pt x="1280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3E2103-09EE-7148-0406-A0549987BEEA}"/>
              </a:ext>
            </a:extLst>
          </p:cNvPr>
          <p:cNvSpPr txBox="1"/>
          <p:nvPr/>
        </p:nvSpPr>
        <p:spPr>
          <a:xfrm>
            <a:off x="6756898" y="4649490"/>
            <a:ext cx="23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CodeStates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AI_17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3"/>
          <p:cNvGrpSpPr/>
          <p:nvPr/>
        </p:nvGrpSpPr>
        <p:grpSpPr>
          <a:xfrm>
            <a:off x="-1134050" y="480949"/>
            <a:ext cx="6144194" cy="4662499"/>
            <a:chOff x="-1134050" y="480949"/>
            <a:chExt cx="6144194" cy="4662499"/>
          </a:xfrm>
        </p:grpSpPr>
        <p:sp>
          <p:nvSpPr>
            <p:cNvPr id="297" name="Google Shape;297;p43"/>
            <p:cNvSpPr/>
            <p:nvPr/>
          </p:nvSpPr>
          <p:spPr>
            <a:xfrm flipH="1">
              <a:off x="3532750" y="480949"/>
              <a:ext cx="1477394" cy="584620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-339801" y="1001675"/>
              <a:ext cx="1972777" cy="780594"/>
            </a:xfrm>
            <a:custGeom>
              <a:avLst/>
              <a:gdLst/>
              <a:ahLst/>
              <a:cxnLst/>
              <a:rect l="l" t="t" r="r" b="b"/>
              <a:pathLst>
                <a:path w="40722" h="16113" extrusionOk="0">
                  <a:moveTo>
                    <a:pt x="21059" y="0"/>
                  </a:moveTo>
                  <a:cubicBezTo>
                    <a:pt x="17203" y="0"/>
                    <a:pt x="13624" y="2211"/>
                    <a:pt x="11916" y="5733"/>
                  </a:cubicBezTo>
                  <a:cubicBezTo>
                    <a:pt x="11119" y="5505"/>
                    <a:pt x="10323" y="5363"/>
                    <a:pt x="9527" y="5363"/>
                  </a:cubicBezTo>
                  <a:cubicBezTo>
                    <a:pt x="3953" y="5391"/>
                    <a:pt x="1" y="10794"/>
                    <a:pt x="1735" y="16112"/>
                  </a:cubicBezTo>
                  <a:lnTo>
                    <a:pt x="38930" y="16112"/>
                  </a:lnTo>
                  <a:cubicBezTo>
                    <a:pt x="40722" y="11847"/>
                    <a:pt x="37594" y="7098"/>
                    <a:pt x="32987" y="7098"/>
                  </a:cubicBezTo>
                  <a:cubicBezTo>
                    <a:pt x="32276" y="7098"/>
                    <a:pt x="31594" y="7211"/>
                    <a:pt x="30940" y="7439"/>
                  </a:cubicBezTo>
                  <a:cubicBezTo>
                    <a:pt x="29774" y="3344"/>
                    <a:pt x="26219" y="415"/>
                    <a:pt x="22011" y="45"/>
                  </a:cubicBezTo>
                  <a:cubicBezTo>
                    <a:pt x="21692" y="15"/>
                    <a:pt x="21374" y="0"/>
                    <a:pt x="2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-1134050" y="2179026"/>
              <a:ext cx="5821121" cy="2964422"/>
            </a:xfrm>
            <a:custGeom>
              <a:avLst/>
              <a:gdLst/>
              <a:ahLst/>
              <a:cxnLst/>
              <a:rect l="l" t="t" r="r" b="b"/>
              <a:pathLst>
                <a:path w="110831" h="56441" extrusionOk="0">
                  <a:moveTo>
                    <a:pt x="30795" y="10848"/>
                  </a:moveTo>
                  <a:lnTo>
                    <a:pt x="30795" y="13898"/>
                  </a:lnTo>
                  <a:lnTo>
                    <a:pt x="29945" y="13898"/>
                  </a:lnTo>
                  <a:lnTo>
                    <a:pt x="29945" y="10848"/>
                  </a:lnTo>
                  <a:close/>
                  <a:moveTo>
                    <a:pt x="32994" y="10848"/>
                  </a:moveTo>
                  <a:lnTo>
                    <a:pt x="32994" y="13898"/>
                  </a:lnTo>
                  <a:lnTo>
                    <a:pt x="31345" y="13898"/>
                  </a:lnTo>
                  <a:lnTo>
                    <a:pt x="31345" y="10848"/>
                  </a:lnTo>
                  <a:close/>
                  <a:moveTo>
                    <a:pt x="34394" y="10848"/>
                  </a:moveTo>
                  <a:lnTo>
                    <a:pt x="34394" y="13898"/>
                  </a:lnTo>
                  <a:lnTo>
                    <a:pt x="33594" y="13898"/>
                  </a:lnTo>
                  <a:lnTo>
                    <a:pt x="33594" y="10848"/>
                  </a:lnTo>
                  <a:close/>
                  <a:moveTo>
                    <a:pt x="77237" y="10848"/>
                  </a:moveTo>
                  <a:lnTo>
                    <a:pt x="77237" y="13898"/>
                  </a:lnTo>
                  <a:lnTo>
                    <a:pt x="76387" y="13898"/>
                  </a:lnTo>
                  <a:lnTo>
                    <a:pt x="76387" y="10848"/>
                  </a:lnTo>
                  <a:close/>
                  <a:moveTo>
                    <a:pt x="79436" y="10848"/>
                  </a:moveTo>
                  <a:lnTo>
                    <a:pt x="79436" y="13898"/>
                  </a:lnTo>
                  <a:lnTo>
                    <a:pt x="77786" y="13898"/>
                  </a:lnTo>
                  <a:lnTo>
                    <a:pt x="77786" y="10848"/>
                  </a:lnTo>
                  <a:close/>
                  <a:moveTo>
                    <a:pt x="80836" y="10848"/>
                  </a:moveTo>
                  <a:lnTo>
                    <a:pt x="80836" y="13898"/>
                  </a:lnTo>
                  <a:lnTo>
                    <a:pt x="80036" y="13898"/>
                  </a:lnTo>
                  <a:lnTo>
                    <a:pt x="80036" y="10848"/>
                  </a:lnTo>
                  <a:close/>
                  <a:moveTo>
                    <a:pt x="61639" y="16098"/>
                  </a:moveTo>
                  <a:lnTo>
                    <a:pt x="60939" y="17147"/>
                  </a:lnTo>
                  <a:lnTo>
                    <a:pt x="60190" y="16098"/>
                  </a:lnTo>
                  <a:close/>
                  <a:moveTo>
                    <a:pt x="65889" y="16098"/>
                  </a:moveTo>
                  <a:lnTo>
                    <a:pt x="65239" y="17147"/>
                  </a:lnTo>
                  <a:lnTo>
                    <a:pt x="64439" y="16148"/>
                  </a:lnTo>
                  <a:lnTo>
                    <a:pt x="65889" y="16098"/>
                  </a:lnTo>
                  <a:close/>
                  <a:moveTo>
                    <a:pt x="42243" y="16148"/>
                  </a:moveTo>
                  <a:lnTo>
                    <a:pt x="41493" y="17197"/>
                  </a:lnTo>
                  <a:lnTo>
                    <a:pt x="40793" y="16148"/>
                  </a:lnTo>
                  <a:close/>
                  <a:moveTo>
                    <a:pt x="46442" y="16148"/>
                  </a:moveTo>
                  <a:lnTo>
                    <a:pt x="45692" y="17197"/>
                  </a:lnTo>
                  <a:lnTo>
                    <a:pt x="44992" y="16148"/>
                  </a:lnTo>
                  <a:close/>
                  <a:moveTo>
                    <a:pt x="50741" y="16148"/>
                  </a:moveTo>
                  <a:lnTo>
                    <a:pt x="49941" y="17197"/>
                  </a:lnTo>
                  <a:lnTo>
                    <a:pt x="49291" y="16148"/>
                  </a:lnTo>
                  <a:close/>
                  <a:moveTo>
                    <a:pt x="70088" y="16098"/>
                  </a:moveTo>
                  <a:lnTo>
                    <a:pt x="69438" y="17197"/>
                  </a:lnTo>
                  <a:lnTo>
                    <a:pt x="68688" y="16148"/>
                  </a:lnTo>
                  <a:lnTo>
                    <a:pt x="70088" y="16098"/>
                  </a:lnTo>
                  <a:close/>
                  <a:moveTo>
                    <a:pt x="44442" y="16098"/>
                  </a:moveTo>
                  <a:lnTo>
                    <a:pt x="43492" y="17397"/>
                  </a:lnTo>
                  <a:lnTo>
                    <a:pt x="42643" y="16098"/>
                  </a:lnTo>
                  <a:close/>
                  <a:moveTo>
                    <a:pt x="59790" y="16098"/>
                  </a:moveTo>
                  <a:lnTo>
                    <a:pt x="58940" y="17397"/>
                  </a:lnTo>
                  <a:lnTo>
                    <a:pt x="58190" y="16397"/>
                  </a:lnTo>
                  <a:lnTo>
                    <a:pt x="58190" y="16098"/>
                  </a:lnTo>
                  <a:close/>
                  <a:moveTo>
                    <a:pt x="63989" y="16098"/>
                  </a:moveTo>
                  <a:lnTo>
                    <a:pt x="63139" y="17397"/>
                  </a:lnTo>
                  <a:lnTo>
                    <a:pt x="62189" y="16098"/>
                  </a:lnTo>
                  <a:close/>
                  <a:moveTo>
                    <a:pt x="68238" y="16098"/>
                  </a:moveTo>
                  <a:lnTo>
                    <a:pt x="67388" y="17397"/>
                  </a:lnTo>
                  <a:lnTo>
                    <a:pt x="66438" y="16098"/>
                  </a:lnTo>
                  <a:close/>
                  <a:moveTo>
                    <a:pt x="72437" y="16098"/>
                  </a:moveTo>
                  <a:lnTo>
                    <a:pt x="71638" y="17397"/>
                  </a:lnTo>
                  <a:lnTo>
                    <a:pt x="70688" y="16148"/>
                  </a:lnTo>
                  <a:lnTo>
                    <a:pt x="72437" y="16098"/>
                  </a:lnTo>
                  <a:close/>
                  <a:moveTo>
                    <a:pt x="38443" y="16098"/>
                  </a:moveTo>
                  <a:lnTo>
                    <a:pt x="40243" y="16148"/>
                  </a:lnTo>
                  <a:lnTo>
                    <a:pt x="39243" y="17447"/>
                  </a:lnTo>
                  <a:lnTo>
                    <a:pt x="38443" y="16098"/>
                  </a:lnTo>
                  <a:close/>
                  <a:moveTo>
                    <a:pt x="46942" y="16098"/>
                  </a:moveTo>
                  <a:lnTo>
                    <a:pt x="48692" y="16148"/>
                  </a:lnTo>
                  <a:lnTo>
                    <a:pt x="47742" y="17447"/>
                  </a:lnTo>
                  <a:lnTo>
                    <a:pt x="46942" y="16098"/>
                  </a:lnTo>
                  <a:close/>
                  <a:moveTo>
                    <a:pt x="52891" y="16098"/>
                  </a:moveTo>
                  <a:lnTo>
                    <a:pt x="51941" y="17447"/>
                  </a:lnTo>
                  <a:lnTo>
                    <a:pt x="51141" y="16148"/>
                  </a:lnTo>
                  <a:lnTo>
                    <a:pt x="51141" y="16098"/>
                  </a:lnTo>
                  <a:close/>
                  <a:moveTo>
                    <a:pt x="58940" y="17997"/>
                  </a:moveTo>
                  <a:lnTo>
                    <a:pt x="59340" y="18497"/>
                  </a:lnTo>
                  <a:lnTo>
                    <a:pt x="58640" y="18497"/>
                  </a:lnTo>
                  <a:lnTo>
                    <a:pt x="58940" y="17997"/>
                  </a:lnTo>
                  <a:close/>
                  <a:moveTo>
                    <a:pt x="60989" y="17747"/>
                  </a:moveTo>
                  <a:lnTo>
                    <a:pt x="61539" y="18497"/>
                  </a:lnTo>
                  <a:lnTo>
                    <a:pt x="60489" y="18497"/>
                  </a:lnTo>
                  <a:lnTo>
                    <a:pt x="60989" y="17747"/>
                  </a:lnTo>
                  <a:close/>
                  <a:moveTo>
                    <a:pt x="61889" y="16248"/>
                  </a:moveTo>
                  <a:lnTo>
                    <a:pt x="62939" y="17697"/>
                  </a:lnTo>
                  <a:lnTo>
                    <a:pt x="62439" y="18497"/>
                  </a:lnTo>
                  <a:lnTo>
                    <a:pt x="61939" y="18497"/>
                  </a:lnTo>
                  <a:lnTo>
                    <a:pt x="61139" y="17447"/>
                  </a:lnTo>
                  <a:lnTo>
                    <a:pt x="61889" y="16248"/>
                  </a:lnTo>
                  <a:close/>
                  <a:moveTo>
                    <a:pt x="63189" y="17997"/>
                  </a:moveTo>
                  <a:lnTo>
                    <a:pt x="63539" y="18497"/>
                  </a:lnTo>
                  <a:lnTo>
                    <a:pt x="62839" y="18497"/>
                  </a:lnTo>
                  <a:lnTo>
                    <a:pt x="63189" y="17997"/>
                  </a:lnTo>
                  <a:close/>
                  <a:moveTo>
                    <a:pt x="64189" y="16347"/>
                  </a:moveTo>
                  <a:lnTo>
                    <a:pt x="65039" y="17447"/>
                  </a:lnTo>
                  <a:lnTo>
                    <a:pt x="64339" y="18497"/>
                  </a:lnTo>
                  <a:lnTo>
                    <a:pt x="63939" y="18497"/>
                  </a:lnTo>
                  <a:lnTo>
                    <a:pt x="63339" y="17697"/>
                  </a:lnTo>
                  <a:lnTo>
                    <a:pt x="64189" y="16347"/>
                  </a:lnTo>
                  <a:close/>
                  <a:moveTo>
                    <a:pt x="65239" y="17747"/>
                  </a:moveTo>
                  <a:lnTo>
                    <a:pt x="65789" y="18497"/>
                  </a:lnTo>
                  <a:lnTo>
                    <a:pt x="64739" y="18497"/>
                  </a:lnTo>
                  <a:lnTo>
                    <a:pt x="65239" y="17747"/>
                  </a:lnTo>
                  <a:close/>
                  <a:moveTo>
                    <a:pt x="66188" y="16248"/>
                  </a:moveTo>
                  <a:lnTo>
                    <a:pt x="67238" y="17697"/>
                  </a:lnTo>
                  <a:lnTo>
                    <a:pt x="66738" y="18497"/>
                  </a:lnTo>
                  <a:lnTo>
                    <a:pt x="66188" y="18497"/>
                  </a:lnTo>
                  <a:lnTo>
                    <a:pt x="65439" y="17447"/>
                  </a:lnTo>
                  <a:lnTo>
                    <a:pt x="66188" y="16248"/>
                  </a:lnTo>
                  <a:close/>
                  <a:moveTo>
                    <a:pt x="67438" y="17997"/>
                  </a:moveTo>
                  <a:lnTo>
                    <a:pt x="67838" y="18497"/>
                  </a:lnTo>
                  <a:lnTo>
                    <a:pt x="67088" y="18497"/>
                  </a:lnTo>
                  <a:lnTo>
                    <a:pt x="67438" y="17997"/>
                  </a:lnTo>
                  <a:close/>
                  <a:moveTo>
                    <a:pt x="68438" y="16397"/>
                  </a:moveTo>
                  <a:lnTo>
                    <a:pt x="69238" y="17447"/>
                  </a:lnTo>
                  <a:lnTo>
                    <a:pt x="68588" y="18497"/>
                  </a:lnTo>
                  <a:lnTo>
                    <a:pt x="68238" y="18497"/>
                  </a:lnTo>
                  <a:lnTo>
                    <a:pt x="67588" y="17697"/>
                  </a:lnTo>
                  <a:lnTo>
                    <a:pt x="68438" y="16397"/>
                  </a:lnTo>
                  <a:close/>
                  <a:moveTo>
                    <a:pt x="69438" y="17747"/>
                  </a:moveTo>
                  <a:lnTo>
                    <a:pt x="69988" y="18497"/>
                  </a:lnTo>
                  <a:lnTo>
                    <a:pt x="68938" y="18497"/>
                  </a:lnTo>
                  <a:lnTo>
                    <a:pt x="69438" y="17747"/>
                  </a:lnTo>
                  <a:close/>
                  <a:moveTo>
                    <a:pt x="70388" y="16248"/>
                  </a:moveTo>
                  <a:lnTo>
                    <a:pt x="71438" y="17697"/>
                  </a:lnTo>
                  <a:lnTo>
                    <a:pt x="70938" y="18497"/>
                  </a:lnTo>
                  <a:lnTo>
                    <a:pt x="70438" y="18497"/>
                  </a:lnTo>
                  <a:lnTo>
                    <a:pt x="69638" y="17447"/>
                  </a:lnTo>
                  <a:lnTo>
                    <a:pt x="70388" y="16248"/>
                  </a:lnTo>
                  <a:close/>
                  <a:moveTo>
                    <a:pt x="71638" y="17997"/>
                  </a:moveTo>
                  <a:lnTo>
                    <a:pt x="72037" y="18497"/>
                  </a:lnTo>
                  <a:lnTo>
                    <a:pt x="71338" y="18497"/>
                  </a:lnTo>
                  <a:lnTo>
                    <a:pt x="71638" y="17997"/>
                  </a:lnTo>
                  <a:close/>
                  <a:moveTo>
                    <a:pt x="38243" y="16397"/>
                  </a:moveTo>
                  <a:lnTo>
                    <a:pt x="39043" y="17697"/>
                  </a:lnTo>
                  <a:lnTo>
                    <a:pt x="38443" y="18547"/>
                  </a:lnTo>
                  <a:lnTo>
                    <a:pt x="38193" y="18547"/>
                  </a:lnTo>
                  <a:lnTo>
                    <a:pt x="38243" y="16397"/>
                  </a:lnTo>
                  <a:close/>
                  <a:moveTo>
                    <a:pt x="39243" y="17997"/>
                  </a:moveTo>
                  <a:lnTo>
                    <a:pt x="39593" y="18547"/>
                  </a:lnTo>
                  <a:lnTo>
                    <a:pt x="38893" y="18547"/>
                  </a:lnTo>
                  <a:lnTo>
                    <a:pt x="39243" y="17997"/>
                  </a:lnTo>
                  <a:close/>
                  <a:moveTo>
                    <a:pt x="40543" y="16298"/>
                  </a:moveTo>
                  <a:lnTo>
                    <a:pt x="41293" y="17447"/>
                  </a:lnTo>
                  <a:lnTo>
                    <a:pt x="40493" y="18547"/>
                  </a:lnTo>
                  <a:lnTo>
                    <a:pt x="39993" y="18547"/>
                  </a:lnTo>
                  <a:lnTo>
                    <a:pt x="39493" y="17747"/>
                  </a:lnTo>
                  <a:lnTo>
                    <a:pt x="40543" y="16298"/>
                  </a:lnTo>
                  <a:close/>
                  <a:moveTo>
                    <a:pt x="41443" y="17747"/>
                  </a:moveTo>
                  <a:lnTo>
                    <a:pt x="41943" y="18547"/>
                  </a:lnTo>
                  <a:lnTo>
                    <a:pt x="40893" y="18547"/>
                  </a:lnTo>
                  <a:lnTo>
                    <a:pt x="41443" y="17747"/>
                  </a:lnTo>
                  <a:close/>
                  <a:moveTo>
                    <a:pt x="42443" y="16397"/>
                  </a:moveTo>
                  <a:lnTo>
                    <a:pt x="43292" y="17697"/>
                  </a:lnTo>
                  <a:lnTo>
                    <a:pt x="42693" y="18547"/>
                  </a:lnTo>
                  <a:lnTo>
                    <a:pt x="42343" y="18547"/>
                  </a:lnTo>
                  <a:lnTo>
                    <a:pt x="41693" y="17497"/>
                  </a:lnTo>
                  <a:lnTo>
                    <a:pt x="42443" y="16397"/>
                  </a:lnTo>
                  <a:close/>
                  <a:moveTo>
                    <a:pt x="43492" y="17997"/>
                  </a:moveTo>
                  <a:lnTo>
                    <a:pt x="43792" y="18547"/>
                  </a:lnTo>
                  <a:lnTo>
                    <a:pt x="43093" y="18547"/>
                  </a:lnTo>
                  <a:lnTo>
                    <a:pt x="43492" y="17997"/>
                  </a:lnTo>
                  <a:close/>
                  <a:moveTo>
                    <a:pt x="44742" y="16298"/>
                  </a:moveTo>
                  <a:lnTo>
                    <a:pt x="45492" y="17447"/>
                  </a:lnTo>
                  <a:lnTo>
                    <a:pt x="44692" y="18547"/>
                  </a:lnTo>
                  <a:lnTo>
                    <a:pt x="44192" y="18547"/>
                  </a:lnTo>
                  <a:lnTo>
                    <a:pt x="43692" y="17747"/>
                  </a:lnTo>
                  <a:lnTo>
                    <a:pt x="44742" y="16298"/>
                  </a:lnTo>
                  <a:close/>
                  <a:moveTo>
                    <a:pt x="45642" y="17747"/>
                  </a:moveTo>
                  <a:lnTo>
                    <a:pt x="46142" y="18547"/>
                  </a:lnTo>
                  <a:lnTo>
                    <a:pt x="45092" y="18547"/>
                  </a:lnTo>
                  <a:lnTo>
                    <a:pt x="45642" y="17747"/>
                  </a:lnTo>
                  <a:close/>
                  <a:moveTo>
                    <a:pt x="46692" y="16347"/>
                  </a:moveTo>
                  <a:lnTo>
                    <a:pt x="47542" y="17697"/>
                  </a:lnTo>
                  <a:lnTo>
                    <a:pt x="46892" y="18547"/>
                  </a:lnTo>
                  <a:lnTo>
                    <a:pt x="46492" y="18547"/>
                  </a:lnTo>
                  <a:lnTo>
                    <a:pt x="45842" y="17497"/>
                  </a:lnTo>
                  <a:lnTo>
                    <a:pt x="46692" y="16347"/>
                  </a:lnTo>
                  <a:close/>
                  <a:moveTo>
                    <a:pt x="47742" y="17997"/>
                  </a:moveTo>
                  <a:lnTo>
                    <a:pt x="48092" y="18547"/>
                  </a:lnTo>
                  <a:lnTo>
                    <a:pt x="47342" y="18547"/>
                  </a:lnTo>
                  <a:lnTo>
                    <a:pt x="47742" y="17997"/>
                  </a:lnTo>
                  <a:close/>
                  <a:moveTo>
                    <a:pt x="48992" y="16298"/>
                  </a:moveTo>
                  <a:lnTo>
                    <a:pt x="49741" y="17447"/>
                  </a:lnTo>
                  <a:lnTo>
                    <a:pt x="48992" y="18547"/>
                  </a:lnTo>
                  <a:lnTo>
                    <a:pt x="48442" y="18547"/>
                  </a:lnTo>
                  <a:lnTo>
                    <a:pt x="47942" y="17747"/>
                  </a:lnTo>
                  <a:lnTo>
                    <a:pt x="48992" y="16298"/>
                  </a:lnTo>
                  <a:close/>
                  <a:moveTo>
                    <a:pt x="49941" y="17747"/>
                  </a:moveTo>
                  <a:lnTo>
                    <a:pt x="50441" y="18547"/>
                  </a:lnTo>
                  <a:lnTo>
                    <a:pt x="49391" y="18547"/>
                  </a:lnTo>
                  <a:lnTo>
                    <a:pt x="49941" y="17747"/>
                  </a:lnTo>
                  <a:close/>
                  <a:moveTo>
                    <a:pt x="50941" y="16397"/>
                  </a:moveTo>
                  <a:lnTo>
                    <a:pt x="51741" y="17697"/>
                  </a:lnTo>
                  <a:lnTo>
                    <a:pt x="51141" y="18547"/>
                  </a:lnTo>
                  <a:lnTo>
                    <a:pt x="50791" y="18547"/>
                  </a:lnTo>
                  <a:lnTo>
                    <a:pt x="50141" y="17497"/>
                  </a:lnTo>
                  <a:lnTo>
                    <a:pt x="50941" y="16397"/>
                  </a:lnTo>
                  <a:close/>
                  <a:moveTo>
                    <a:pt x="51941" y="17997"/>
                  </a:moveTo>
                  <a:lnTo>
                    <a:pt x="52291" y="18547"/>
                  </a:lnTo>
                  <a:lnTo>
                    <a:pt x="51541" y="18547"/>
                  </a:lnTo>
                  <a:lnTo>
                    <a:pt x="51941" y="17997"/>
                  </a:lnTo>
                  <a:close/>
                  <a:moveTo>
                    <a:pt x="53041" y="16547"/>
                  </a:moveTo>
                  <a:lnTo>
                    <a:pt x="53041" y="18247"/>
                  </a:lnTo>
                  <a:cubicBezTo>
                    <a:pt x="52991" y="18347"/>
                    <a:pt x="53041" y="18447"/>
                    <a:pt x="53041" y="18547"/>
                  </a:cubicBezTo>
                  <a:lnTo>
                    <a:pt x="52641" y="18547"/>
                  </a:lnTo>
                  <a:lnTo>
                    <a:pt x="52141" y="17747"/>
                  </a:lnTo>
                  <a:lnTo>
                    <a:pt x="53041" y="16547"/>
                  </a:lnTo>
                  <a:close/>
                  <a:moveTo>
                    <a:pt x="58190" y="16947"/>
                  </a:moveTo>
                  <a:lnTo>
                    <a:pt x="58740" y="17747"/>
                  </a:lnTo>
                  <a:lnTo>
                    <a:pt x="58240" y="18547"/>
                  </a:lnTo>
                  <a:lnTo>
                    <a:pt x="58140" y="18547"/>
                  </a:lnTo>
                  <a:cubicBezTo>
                    <a:pt x="58190" y="18447"/>
                    <a:pt x="58190" y="18347"/>
                    <a:pt x="58190" y="18247"/>
                  </a:cubicBezTo>
                  <a:lnTo>
                    <a:pt x="58190" y="16947"/>
                  </a:lnTo>
                  <a:close/>
                  <a:moveTo>
                    <a:pt x="59940" y="16397"/>
                  </a:moveTo>
                  <a:lnTo>
                    <a:pt x="60739" y="17447"/>
                  </a:lnTo>
                  <a:lnTo>
                    <a:pt x="60090" y="18547"/>
                  </a:lnTo>
                  <a:lnTo>
                    <a:pt x="59740" y="18547"/>
                  </a:lnTo>
                  <a:lnTo>
                    <a:pt x="59090" y="17697"/>
                  </a:lnTo>
                  <a:lnTo>
                    <a:pt x="59940" y="16397"/>
                  </a:lnTo>
                  <a:close/>
                  <a:moveTo>
                    <a:pt x="72637" y="16397"/>
                  </a:moveTo>
                  <a:lnTo>
                    <a:pt x="72687" y="18547"/>
                  </a:lnTo>
                  <a:lnTo>
                    <a:pt x="72437" y="18547"/>
                  </a:lnTo>
                  <a:lnTo>
                    <a:pt x="71838" y="17697"/>
                  </a:lnTo>
                  <a:lnTo>
                    <a:pt x="72637" y="16397"/>
                  </a:lnTo>
                  <a:close/>
                  <a:moveTo>
                    <a:pt x="30795" y="19397"/>
                  </a:moveTo>
                  <a:lnTo>
                    <a:pt x="30795" y="22446"/>
                  </a:lnTo>
                  <a:lnTo>
                    <a:pt x="29945" y="22446"/>
                  </a:lnTo>
                  <a:lnTo>
                    <a:pt x="29945" y="19397"/>
                  </a:lnTo>
                  <a:close/>
                  <a:moveTo>
                    <a:pt x="32994" y="19397"/>
                  </a:moveTo>
                  <a:lnTo>
                    <a:pt x="32994" y="22446"/>
                  </a:lnTo>
                  <a:lnTo>
                    <a:pt x="31345" y="22446"/>
                  </a:lnTo>
                  <a:lnTo>
                    <a:pt x="31345" y="19397"/>
                  </a:lnTo>
                  <a:close/>
                  <a:moveTo>
                    <a:pt x="34394" y="19397"/>
                  </a:moveTo>
                  <a:lnTo>
                    <a:pt x="34394" y="22446"/>
                  </a:lnTo>
                  <a:lnTo>
                    <a:pt x="33594" y="22446"/>
                  </a:lnTo>
                  <a:lnTo>
                    <a:pt x="33594" y="19397"/>
                  </a:lnTo>
                  <a:close/>
                  <a:moveTo>
                    <a:pt x="79436" y="19397"/>
                  </a:moveTo>
                  <a:lnTo>
                    <a:pt x="79436" y="22446"/>
                  </a:lnTo>
                  <a:lnTo>
                    <a:pt x="77786" y="22446"/>
                  </a:lnTo>
                  <a:lnTo>
                    <a:pt x="77786" y="19397"/>
                  </a:lnTo>
                  <a:close/>
                  <a:moveTo>
                    <a:pt x="80836" y="19397"/>
                  </a:moveTo>
                  <a:lnTo>
                    <a:pt x="80836" y="22446"/>
                  </a:lnTo>
                  <a:lnTo>
                    <a:pt x="80036" y="22446"/>
                  </a:lnTo>
                  <a:lnTo>
                    <a:pt x="80036" y="19397"/>
                  </a:lnTo>
                  <a:close/>
                  <a:moveTo>
                    <a:pt x="77237" y="19397"/>
                  </a:moveTo>
                  <a:lnTo>
                    <a:pt x="77237" y="22496"/>
                  </a:lnTo>
                  <a:lnTo>
                    <a:pt x="76387" y="22496"/>
                  </a:lnTo>
                  <a:lnTo>
                    <a:pt x="76387" y="19397"/>
                  </a:lnTo>
                  <a:close/>
                  <a:moveTo>
                    <a:pt x="30795" y="27695"/>
                  </a:moveTo>
                  <a:lnTo>
                    <a:pt x="30795" y="30745"/>
                  </a:lnTo>
                  <a:lnTo>
                    <a:pt x="29945" y="30745"/>
                  </a:lnTo>
                  <a:lnTo>
                    <a:pt x="29945" y="27695"/>
                  </a:lnTo>
                  <a:close/>
                  <a:moveTo>
                    <a:pt x="32994" y="27695"/>
                  </a:moveTo>
                  <a:lnTo>
                    <a:pt x="32994" y="30745"/>
                  </a:lnTo>
                  <a:lnTo>
                    <a:pt x="31345" y="30745"/>
                  </a:lnTo>
                  <a:lnTo>
                    <a:pt x="31345" y="27695"/>
                  </a:lnTo>
                  <a:close/>
                  <a:moveTo>
                    <a:pt x="34394" y="27695"/>
                  </a:moveTo>
                  <a:lnTo>
                    <a:pt x="34394" y="30745"/>
                  </a:lnTo>
                  <a:lnTo>
                    <a:pt x="33594" y="30745"/>
                  </a:lnTo>
                  <a:lnTo>
                    <a:pt x="33594" y="27695"/>
                  </a:lnTo>
                  <a:close/>
                  <a:moveTo>
                    <a:pt x="77237" y="27695"/>
                  </a:moveTo>
                  <a:lnTo>
                    <a:pt x="77237" y="30795"/>
                  </a:lnTo>
                  <a:lnTo>
                    <a:pt x="76387" y="30795"/>
                  </a:lnTo>
                  <a:lnTo>
                    <a:pt x="76387" y="27695"/>
                  </a:lnTo>
                  <a:close/>
                  <a:moveTo>
                    <a:pt x="79436" y="27695"/>
                  </a:moveTo>
                  <a:lnTo>
                    <a:pt x="79436" y="30795"/>
                  </a:lnTo>
                  <a:lnTo>
                    <a:pt x="77786" y="30795"/>
                  </a:lnTo>
                  <a:lnTo>
                    <a:pt x="77786" y="27695"/>
                  </a:lnTo>
                  <a:close/>
                  <a:moveTo>
                    <a:pt x="80836" y="27695"/>
                  </a:moveTo>
                  <a:lnTo>
                    <a:pt x="80836" y="30795"/>
                  </a:lnTo>
                  <a:lnTo>
                    <a:pt x="80036" y="30795"/>
                  </a:lnTo>
                  <a:lnTo>
                    <a:pt x="80036" y="27695"/>
                  </a:lnTo>
                  <a:close/>
                  <a:moveTo>
                    <a:pt x="30795" y="34944"/>
                  </a:moveTo>
                  <a:lnTo>
                    <a:pt x="30795" y="37994"/>
                  </a:lnTo>
                  <a:lnTo>
                    <a:pt x="29945" y="37994"/>
                  </a:lnTo>
                  <a:lnTo>
                    <a:pt x="29945" y="34944"/>
                  </a:lnTo>
                  <a:close/>
                  <a:moveTo>
                    <a:pt x="32994" y="34944"/>
                  </a:moveTo>
                  <a:lnTo>
                    <a:pt x="32994" y="37994"/>
                  </a:lnTo>
                  <a:lnTo>
                    <a:pt x="31345" y="37994"/>
                  </a:lnTo>
                  <a:lnTo>
                    <a:pt x="31345" y="34944"/>
                  </a:lnTo>
                  <a:close/>
                  <a:moveTo>
                    <a:pt x="34394" y="34944"/>
                  </a:moveTo>
                  <a:lnTo>
                    <a:pt x="34394" y="37994"/>
                  </a:lnTo>
                  <a:lnTo>
                    <a:pt x="33594" y="37994"/>
                  </a:lnTo>
                  <a:lnTo>
                    <a:pt x="33594" y="34944"/>
                  </a:lnTo>
                  <a:close/>
                  <a:moveTo>
                    <a:pt x="79436" y="34944"/>
                  </a:moveTo>
                  <a:lnTo>
                    <a:pt x="79436" y="37994"/>
                  </a:lnTo>
                  <a:lnTo>
                    <a:pt x="77786" y="37994"/>
                  </a:lnTo>
                  <a:lnTo>
                    <a:pt x="77786" y="34944"/>
                  </a:lnTo>
                  <a:close/>
                  <a:moveTo>
                    <a:pt x="80836" y="34944"/>
                  </a:moveTo>
                  <a:lnTo>
                    <a:pt x="80836" y="37994"/>
                  </a:lnTo>
                  <a:lnTo>
                    <a:pt x="80036" y="37994"/>
                  </a:lnTo>
                  <a:lnTo>
                    <a:pt x="80036" y="34944"/>
                  </a:lnTo>
                  <a:close/>
                  <a:moveTo>
                    <a:pt x="77237" y="34944"/>
                  </a:moveTo>
                  <a:lnTo>
                    <a:pt x="77237" y="38044"/>
                  </a:lnTo>
                  <a:lnTo>
                    <a:pt x="76387" y="38044"/>
                  </a:lnTo>
                  <a:lnTo>
                    <a:pt x="76387" y="34944"/>
                  </a:lnTo>
                  <a:close/>
                  <a:moveTo>
                    <a:pt x="26245" y="23896"/>
                  </a:moveTo>
                  <a:lnTo>
                    <a:pt x="26245" y="31595"/>
                  </a:lnTo>
                  <a:cubicBezTo>
                    <a:pt x="26046" y="31895"/>
                    <a:pt x="25896" y="32245"/>
                    <a:pt x="25696" y="32595"/>
                  </a:cubicBezTo>
                  <a:cubicBezTo>
                    <a:pt x="22996" y="37344"/>
                    <a:pt x="18847" y="41093"/>
                    <a:pt x="13798" y="43193"/>
                  </a:cubicBezTo>
                  <a:lnTo>
                    <a:pt x="6249" y="43193"/>
                  </a:lnTo>
                  <a:cubicBezTo>
                    <a:pt x="13048" y="41793"/>
                    <a:pt x="18997" y="37644"/>
                    <a:pt x="22646" y="31695"/>
                  </a:cubicBezTo>
                  <a:cubicBezTo>
                    <a:pt x="24146" y="29245"/>
                    <a:pt x="25396" y="26646"/>
                    <a:pt x="26245" y="23896"/>
                  </a:cubicBezTo>
                  <a:close/>
                  <a:moveTo>
                    <a:pt x="26245" y="32645"/>
                  </a:moveTo>
                  <a:lnTo>
                    <a:pt x="26245" y="43193"/>
                  </a:lnTo>
                  <a:lnTo>
                    <a:pt x="15097" y="43193"/>
                  </a:lnTo>
                  <a:cubicBezTo>
                    <a:pt x="19447" y="41093"/>
                    <a:pt x="23096" y="37794"/>
                    <a:pt x="25646" y="33694"/>
                  </a:cubicBezTo>
                  <a:cubicBezTo>
                    <a:pt x="25846" y="33344"/>
                    <a:pt x="26046" y="32994"/>
                    <a:pt x="26245" y="32645"/>
                  </a:cubicBezTo>
                  <a:close/>
                  <a:moveTo>
                    <a:pt x="72637" y="20897"/>
                  </a:moveTo>
                  <a:lnTo>
                    <a:pt x="72687" y="43193"/>
                  </a:lnTo>
                  <a:lnTo>
                    <a:pt x="38193" y="43193"/>
                  </a:lnTo>
                  <a:lnTo>
                    <a:pt x="38193" y="20897"/>
                  </a:lnTo>
                  <a:close/>
                  <a:moveTo>
                    <a:pt x="84635" y="32695"/>
                  </a:moveTo>
                  <a:cubicBezTo>
                    <a:pt x="84835" y="33044"/>
                    <a:pt x="85035" y="33344"/>
                    <a:pt x="85235" y="33694"/>
                  </a:cubicBezTo>
                  <a:cubicBezTo>
                    <a:pt x="87735" y="37794"/>
                    <a:pt x="91434" y="41093"/>
                    <a:pt x="95783" y="43193"/>
                  </a:cubicBezTo>
                  <a:lnTo>
                    <a:pt x="84635" y="43193"/>
                  </a:lnTo>
                  <a:lnTo>
                    <a:pt x="84635" y="32695"/>
                  </a:lnTo>
                  <a:close/>
                  <a:moveTo>
                    <a:pt x="84635" y="24046"/>
                  </a:moveTo>
                  <a:cubicBezTo>
                    <a:pt x="85485" y="26746"/>
                    <a:pt x="86685" y="29295"/>
                    <a:pt x="88185" y="31695"/>
                  </a:cubicBezTo>
                  <a:cubicBezTo>
                    <a:pt x="91834" y="37644"/>
                    <a:pt x="97783" y="41793"/>
                    <a:pt x="104582" y="43193"/>
                  </a:cubicBezTo>
                  <a:lnTo>
                    <a:pt x="96983" y="43193"/>
                  </a:lnTo>
                  <a:cubicBezTo>
                    <a:pt x="91934" y="41043"/>
                    <a:pt x="87785" y="37344"/>
                    <a:pt x="85085" y="32595"/>
                  </a:cubicBezTo>
                  <a:cubicBezTo>
                    <a:pt x="84935" y="32295"/>
                    <a:pt x="84785" y="31945"/>
                    <a:pt x="84585" y="31645"/>
                  </a:cubicBezTo>
                  <a:lnTo>
                    <a:pt x="84635" y="24046"/>
                  </a:lnTo>
                  <a:close/>
                  <a:moveTo>
                    <a:pt x="55940" y="44342"/>
                  </a:moveTo>
                  <a:lnTo>
                    <a:pt x="55940" y="45292"/>
                  </a:lnTo>
                  <a:lnTo>
                    <a:pt x="54940" y="45292"/>
                  </a:lnTo>
                  <a:lnTo>
                    <a:pt x="54940" y="44342"/>
                  </a:lnTo>
                  <a:close/>
                  <a:moveTo>
                    <a:pt x="53891" y="44342"/>
                  </a:moveTo>
                  <a:lnTo>
                    <a:pt x="53891" y="45442"/>
                  </a:lnTo>
                  <a:lnTo>
                    <a:pt x="52891" y="45592"/>
                  </a:lnTo>
                  <a:lnTo>
                    <a:pt x="52891" y="44342"/>
                  </a:lnTo>
                  <a:close/>
                  <a:moveTo>
                    <a:pt x="58040" y="44342"/>
                  </a:moveTo>
                  <a:lnTo>
                    <a:pt x="58040" y="45592"/>
                  </a:lnTo>
                  <a:lnTo>
                    <a:pt x="57040" y="45442"/>
                  </a:lnTo>
                  <a:lnTo>
                    <a:pt x="57040" y="44342"/>
                  </a:lnTo>
                  <a:close/>
                  <a:moveTo>
                    <a:pt x="52241" y="44342"/>
                  </a:moveTo>
                  <a:lnTo>
                    <a:pt x="52241" y="45692"/>
                  </a:lnTo>
                  <a:cubicBezTo>
                    <a:pt x="51741" y="45742"/>
                    <a:pt x="51291" y="45842"/>
                    <a:pt x="50841" y="45892"/>
                  </a:cubicBezTo>
                  <a:lnTo>
                    <a:pt x="50841" y="44342"/>
                  </a:lnTo>
                  <a:close/>
                  <a:moveTo>
                    <a:pt x="60090" y="44342"/>
                  </a:moveTo>
                  <a:lnTo>
                    <a:pt x="60090" y="45892"/>
                  </a:lnTo>
                  <a:cubicBezTo>
                    <a:pt x="59590" y="45842"/>
                    <a:pt x="59140" y="45742"/>
                    <a:pt x="58690" y="45692"/>
                  </a:cubicBezTo>
                  <a:lnTo>
                    <a:pt x="58690" y="44342"/>
                  </a:lnTo>
                  <a:close/>
                  <a:moveTo>
                    <a:pt x="50191" y="44342"/>
                  </a:moveTo>
                  <a:lnTo>
                    <a:pt x="50191" y="46042"/>
                  </a:lnTo>
                  <a:cubicBezTo>
                    <a:pt x="49691" y="46142"/>
                    <a:pt x="49241" y="46242"/>
                    <a:pt x="48742" y="46342"/>
                  </a:cubicBezTo>
                  <a:lnTo>
                    <a:pt x="48742" y="44342"/>
                  </a:lnTo>
                  <a:close/>
                  <a:moveTo>
                    <a:pt x="62139" y="44342"/>
                  </a:moveTo>
                  <a:lnTo>
                    <a:pt x="62139" y="46342"/>
                  </a:lnTo>
                  <a:cubicBezTo>
                    <a:pt x="61689" y="46242"/>
                    <a:pt x="61189" y="46142"/>
                    <a:pt x="60739" y="46042"/>
                  </a:cubicBezTo>
                  <a:lnTo>
                    <a:pt x="60739" y="44342"/>
                  </a:lnTo>
                  <a:close/>
                  <a:moveTo>
                    <a:pt x="48092" y="44392"/>
                  </a:moveTo>
                  <a:lnTo>
                    <a:pt x="48092" y="46492"/>
                  </a:lnTo>
                  <a:cubicBezTo>
                    <a:pt x="47642" y="46592"/>
                    <a:pt x="47142" y="46742"/>
                    <a:pt x="46692" y="46892"/>
                  </a:cubicBezTo>
                  <a:lnTo>
                    <a:pt x="46692" y="44392"/>
                  </a:lnTo>
                  <a:close/>
                  <a:moveTo>
                    <a:pt x="64239" y="44342"/>
                  </a:moveTo>
                  <a:lnTo>
                    <a:pt x="64239" y="46892"/>
                  </a:lnTo>
                  <a:cubicBezTo>
                    <a:pt x="63739" y="46742"/>
                    <a:pt x="63289" y="46592"/>
                    <a:pt x="62789" y="46492"/>
                  </a:cubicBezTo>
                  <a:lnTo>
                    <a:pt x="62789" y="44342"/>
                  </a:lnTo>
                  <a:close/>
                  <a:moveTo>
                    <a:pt x="46042" y="44342"/>
                  </a:moveTo>
                  <a:lnTo>
                    <a:pt x="46042" y="47092"/>
                  </a:lnTo>
                  <a:cubicBezTo>
                    <a:pt x="45542" y="47242"/>
                    <a:pt x="45092" y="47392"/>
                    <a:pt x="44592" y="47542"/>
                  </a:cubicBezTo>
                  <a:lnTo>
                    <a:pt x="44592" y="44342"/>
                  </a:lnTo>
                  <a:close/>
                  <a:moveTo>
                    <a:pt x="66288" y="44342"/>
                  </a:moveTo>
                  <a:lnTo>
                    <a:pt x="66288" y="47542"/>
                  </a:lnTo>
                  <a:cubicBezTo>
                    <a:pt x="65839" y="47392"/>
                    <a:pt x="65339" y="47242"/>
                    <a:pt x="64889" y="47092"/>
                  </a:cubicBezTo>
                  <a:lnTo>
                    <a:pt x="64889" y="44342"/>
                  </a:lnTo>
                  <a:close/>
                  <a:moveTo>
                    <a:pt x="43942" y="44392"/>
                  </a:moveTo>
                  <a:lnTo>
                    <a:pt x="43942" y="47842"/>
                  </a:lnTo>
                  <a:cubicBezTo>
                    <a:pt x="43492" y="47992"/>
                    <a:pt x="42993" y="48242"/>
                    <a:pt x="42543" y="48442"/>
                  </a:cubicBezTo>
                  <a:lnTo>
                    <a:pt x="42543" y="44392"/>
                  </a:lnTo>
                  <a:close/>
                  <a:moveTo>
                    <a:pt x="68338" y="44342"/>
                  </a:moveTo>
                  <a:lnTo>
                    <a:pt x="68338" y="48442"/>
                  </a:lnTo>
                  <a:cubicBezTo>
                    <a:pt x="67888" y="48242"/>
                    <a:pt x="67438" y="47992"/>
                    <a:pt x="66938" y="47792"/>
                  </a:cubicBezTo>
                  <a:lnTo>
                    <a:pt x="66938" y="44342"/>
                  </a:lnTo>
                  <a:close/>
                  <a:moveTo>
                    <a:pt x="41893" y="44342"/>
                  </a:moveTo>
                  <a:lnTo>
                    <a:pt x="41893" y="48742"/>
                  </a:lnTo>
                  <a:cubicBezTo>
                    <a:pt x="41443" y="48992"/>
                    <a:pt x="40993" y="49192"/>
                    <a:pt x="40593" y="49442"/>
                  </a:cubicBezTo>
                  <a:lnTo>
                    <a:pt x="40593" y="44342"/>
                  </a:lnTo>
                  <a:close/>
                  <a:moveTo>
                    <a:pt x="70288" y="44392"/>
                  </a:moveTo>
                  <a:lnTo>
                    <a:pt x="70288" y="49442"/>
                  </a:lnTo>
                  <a:cubicBezTo>
                    <a:pt x="69888" y="49192"/>
                    <a:pt x="69438" y="48992"/>
                    <a:pt x="69038" y="48742"/>
                  </a:cubicBezTo>
                  <a:lnTo>
                    <a:pt x="69038" y="44392"/>
                  </a:lnTo>
                  <a:close/>
                  <a:moveTo>
                    <a:pt x="32194" y="0"/>
                  </a:moveTo>
                  <a:lnTo>
                    <a:pt x="29495" y="6599"/>
                  </a:lnTo>
                  <a:lnTo>
                    <a:pt x="28445" y="6599"/>
                  </a:lnTo>
                  <a:lnTo>
                    <a:pt x="27795" y="5100"/>
                  </a:lnTo>
                  <a:lnTo>
                    <a:pt x="26245" y="8899"/>
                  </a:lnTo>
                  <a:lnTo>
                    <a:pt x="26245" y="21996"/>
                  </a:lnTo>
                  <a:cubicBezTo>
                    <a:pt x="25446" y="24996"/>
                    <a:pt x="24246" y="27845"/>
                    <a:pt x="22696" y="30545"/>
                  </a:cubicBezTo>
                  <a:cubicBezTo>
                    <a:pt x="18447" y="38044"/>
                    <a:pt x="11348" y="42393"/>
                    <a:pt x="3000" y="43193"/>
                  </a:cubicBezTo>
                  <a:lnTo>
                    <a:pt x="0" y="43193"/>
                  </a:lnTo>
                  <a:lnTo>
                    <a:pt x="0" y="45442"/>
                  </a:lnTo>
                  <a:lnTo>
                    <a:pt x="23846" y="45442"/>
                  </a:lnTo>
                  <a:lnTo>
                    <a:pt x="23846" y="53691"/>
                  </a:lnTo>
                  <a:cubicBezTo>
                    <a:pt x="23396" y="54541"/>
                    <a:pt x="23196" y="55440"/>
                    <a:pt x="23196" y="56390"/>
                  </a:cubicBezTo>
                  <a:lnTo>
                    <a:pt x="41143" y="56390"/>
                  </a:lnTo>
                  <a:cubicBezTo>
                    <a:pt x="41143" y="55440"/>
                    <a:pt x="40943" y="54541"/>
                    <a:pt x="40543" y="53691"/>
                  </a:cubicBezTo>
                  <a:lnTo>
                    <a:pt x="40543" y="50091"/>
                  </a:lnTo>
                  <a:cubicBezTo>
                    <a:pt x="44892" y="47442"/>
                    <a:pt x="50391" y="46242"/>
                    <a:pt x="55390" y="45842"/>
                  </a:cubicBezTo>
                  <a:cubicBezTo>
                    <a:pt x="60390" y="46242"/>
                    <a:pt x="65889" y="47442"/>
                    <a:pt x="70238" y="50091"/>
                  </a:cubicBezTo>
                  <a:lnTo>
                    <a:pt x="70238" y="53741"/>
                  </a:lnTo>
                  <a:cubicBezTo>
                    <a:pt x="69838" y="54541"/>
                    <a:pt x="69638" y="55490"/>
                    <a:pt x="69638" y="56440"/>
                  </a:cubicBezTo>
                  <a:lnTo>
                    <a:pt x="87585" y="56440"/>
                  </a:lnTo>
                  <a:cubicBezTo>
                    <a:pt x="87585" y="55490"/>
                    <a:pt x="87335" y="54541"/>
                    <a:pt x="86935" y="53741"/>
                  </a:cubicBezTo>
                  <a:lnTo>
                    <a:pt x="86935" y="45442"/>
                  </a:lnTo>
                  <a:lnTo>
                    <a:pt x="110831" y="45442"/>
                  </a:lnTo>
                  <a:lnTo>
                    <a:pt x="110831" y="43193"/>
                  </a:lnTo>
                  <a:lnTo>
                    <a:pt x="107831" y="43193"/>
                  </a:lnTo>
                  <a:cubicBezTo>
                    <a:pt x="99533" y="42343"/>
                    <a:pt x="92334" y="38044"/>
                    <a:pt x="88135" y="30595"/>
                  </a:cubicBezTo>
                  <a:cubicBezTo>
                    <a:pt x="86585" y="27945"/>
                    <a:pt x="85435" y="25146"/>
                    <a:pt x="84635" y="22246"/>
                  </a:cubicBezTo>
                  <a:lnTo>
                    <a:pt x="84635" y="8899"/>
                  </a:lnTo>
                  <a:lnTo>
                    <a:pt x="83036" y="5100"/>
                  </a:lnTo>
                  <a:lnTo>
                    <a:pt x="82436" y="6599"/>
                  </a:lnTo>
                  <a:lnTo>
                    <a:pt x="81386" y="6599"/>
                  </a:lnTo>
                  <a:lnTo>
                    <a:pt x="78636" y="0"/>
                  </a:lnTo>
                  <a:lnTo>
                    <a:pt x="75937" y="6599"/>
                  </a:lnTo>
                  <a:lnTo>
                    <a:pt x="74837" y="6599"/>
                  </a:lnTo>
                  <a:lnTo>
                    <a:pt x="74237" y="5100"/>
                  </a:lnTo>
                  <a:lnTo>
                    <a:pt x="72637" y="8899"/>
                  </a:lnTo>
                  <a:lnTo>
                    <a:pt x="72637" y="12298"/>
                  </a:lnTo>
                  <a:lnTo>
                    <a:pt x="72637" y="15698"/>
                  </a:lnTo>
                  <a:lnTo>
                    <a:pt x="68888" y="15698"/>
                  </a:lnTo>
                  <a:lnTo>
                    <a:pt x="68888" y="15648"/>
                  </a:lnTo>
                  <a:lnTo>
                    <a:pt x="60439" y="15648"/>
                  </a:lnTo>
                  <a:lnTo>
                    <a:pt x="60439" y="15598"/>
                  </a:lnTo>
                  <a:lnTo>
                    <a:pt x="58190" y="15698"/>
                  </a:lnTo>
                  <a:cubicBezTo>
                    <a:pt x="58190" y="15248"/>
                    <a:pt x="57840" y="14898"/>
                    <a:pt x="57390" y="14898"/>
                  </a:cubicBezTo>
                  <a:lnTo>
                    <a:pt x="53841" y="14898"/>
                  </a:lnTo>
                  <a:cubicBezTo>
                    <a:pt x="53391" y="14898"/>
                    <a:pt x="52991" y="15248"/>
                    <a:pt x="52991" y="15698"/>
                  </a:cubicBezTo>
                  <a:lnTo>
                    <a:pt x="50441" y="15698"/>
                  </a:lnTo>
                  <a:lnTo>
                    <a:pt x="50441" y="15748"/>
                  </a:lnTo>
                  <a:lnTo>
                    <a:pt x="46242" y="15748"/>
                  </a:lnTo>
                  <a:lnTo>
                    <a:pt x="46292" y="15798"/>
                  </a:lnTo>
                  <a:lnTo>
                    <a:pt x="40543" y="15798"/>
                  </a:lnTo>
                  <a:lnTo>
                    <a:pt x="38193" y="15698"/>
                  </a:lnTo>
                  <a:lnTo>
                    <a:pt x="38193" y="12298"/>
                  </a:lnTo>
                  <a:lnTo>
                    <a:pt x="38193" y="8899"/>
                  </a:lnTo>
                  <a:lnTo>
                    <a:pt x="36644" y="5100"/>
                  </a:lnTo>
                  <a:lnTo>
                    <a:pt x="36044" y="6599"/>
                  </a:lnTo>
                  <a:lnTo>
                    <a:pt x="34944" y="6599"/>
                  </a:lnTo>
                  <a:lnTo>
                    <a:pt x="3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3367325" y="2439882"/>
            <a:ext cx="50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 idx="2"/>
          </p:nvPr>
        </p:nvSpPr>
        <p:spPr>
          <a:xfrm>
            <a:off x="6148925" y="1299775"/>
            <a:ext cx="2281800" cy="10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6148925" y="3214928"/>
            <a:ext cx="2281800" cy="111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소개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Enginer</a:t>
            </a:r>
            <a:r>
              <a:rPr 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</a:t>
            </a:r>
            <a:endParaRPr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  <p:bldP spid="30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EB7E7A-A31A-8D48-6DC4-308F2251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9" y="1542307"/>
            <a:ext cx="5303479" cy="2651740"/>
          </a:xfrm>
          <a:prstGeom prst="rect">
            <a:avLst/>
          </a:prstGeom>
        </p:spPr>
      </p:pic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829090" y="449277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688709" y="449277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969471" y="4416097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1979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년도부터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년도까지의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15341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2AB95-0570-48D3-1025-46D3EB48C58D}"/>
              </a:ext>
            </a:extLst>
          </p:cNvPr>
          <p:cNvSpPr txBox="1"/>
          <p:nvPr/>
        </p:nvSpPr>
        <p:spPr>
          <a:xfrm>
            <a:off x="5124257" y="3978603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800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Kaggle </a:t>
            </a:r>
            <a:endParaRPr lang="ko-KR" altLang="en-US" sz="800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D56727-4060-1D6F-1F9E-9F8A3389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1" y="1542307"/>
            <a:ext cx="3229426" cy="26006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20FE5D-3454-55B8-1A63-C1324F201D03}"/>
              </a:ext>
            </a:extLst>
          </p:cNvPr>
          <p:cNvSpPr txBox="1"/>
          <p:nvPr/>
        </p:nvSpPr>
        <p:spPr>
          <a:xfrm>
            <a:off x="4572000" y="1719266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clould_cover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구름이 하늘을 덮은 정도를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Oktas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표현한 값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sunshine : 1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 햇빛 측정한 값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hrs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global_radiation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1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㎡에 복사 조도 측정값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(W/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㎡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최고 온도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(˚C)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mean_temp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 온도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(˚C)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 온도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(˚C)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precipitation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강수량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(mm)</a:t>
            </a:r>
          </a:p>
          <a:p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pressure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대기압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(Pa)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44193" y="3157288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1003812" y="3157289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284574" y="3080608"/>
            <a:ext cx="4735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중복치가 존재하지 않으며 날짜도 중복되는 날짜가 없다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중복치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BFFAE1-D103-93FD-C337-1084B1476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8" y="1979503"/>
            <a:ext cx="290553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 animBg="1"/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36959" y="3821176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96578" y="382117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2DB8-C666-B29F-4792-24FD1760C7DA}"/>
              </a:ext>
            </a:extLst>
          </p:cNvPr>
          <p:cNvSpPr txBox="1"/>
          <p:nvPr/>
        </p:nvSpPr>
        <p:spPr>
          <a:xfrm>
            <a:off x="1277340" y="3744496"/>
            <a:ext cx="5469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Precipitation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예측을 해야 하는 타겟 값이므로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2133C-4E0F-AE63-E131-A0C2FE69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8" y="1982789"/>
            <a:ext cx="1590897" cy="1629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14:cNvPr>
              <p14:cNvContentPartPr/>
              <p14:nvPr/>
            </p14:nvContentPartPr>
            <p14:xfrm>
              <a:off x="4571839" y="-184726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519" y="-189046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498A2B-6272-E4E4-AC3E-4D47C2F7E178}"/>
              </a:ext>
            </a:extLst>
          </p:cNvPr>
          <p:cNvCxnSpPr/>
          <p:nvPr/>
        </p:nvCxnSpPr>
        <p:spPr>
          <a:xfrm>
            <a:off x="996578" y="3279913"/>
            <a:ext cx="1518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4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36959" y="3821176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96578" y="382117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2133C-4E0F-AE63-E131-A0C2FE69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8" y="1982789"/>
            <a:ext cx="1590897" cy="1629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14:cNvPr>
              <p14:cNvContentPartPr/>
              <p14:nvPr/>
            </p14:nvContentPartPr>
            <p14:xfrm>
              <a:off x="4571839" y="-184726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519" y="-189046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498A2B-6272-E4E4-AC3E-4D47C2F7E178}"/>
              </a:ext>
            </a:extLst>
          </p:cNvPr>
          <p:cNvCxnSpPr>
            <a:cxnSpLocks/>
          </p:cNvCxnSpPr>
          <p:nvPr/>
        </p:nvCxnSpPr>
        <p:spPr>
          <a:xfrm>
            <a:off x="984099" y="2307700"/>
            <a:ext cx="1578982" cy="0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oogle Shape;773;p53">
            <a:extLst>
              <a:ext uri="{FF2B5EF4-FFF2-40B4-BE49-F238E27FC236}">
                <a16:creationId xmlns:a16="http://schemas.microsoft.com/office/drawing/2014/main" id="{1DAA4E35-6372-C7D6-3D2C-9410F17E4705}"/>
              </a:ext>
            </a:extLst>
          </p:cNvPr>
          <p:cNvGrpSpPr/>
          <p:nvPr/>
        </p:nvGrpSpPr>
        <p:grpSpPr>
          <a:xfrm>
            <a:off x="3206451" y="1544294"/>
            <a:ext cx="914400" cy="2086202"/>
            <a:chOff x="1224150" y="2480650"/>
            <a:chExt cx="914400" cy="2086202"/>
          </a:xfrm>
        </p:grpSpPr>
        <p:sp>
          <p:nvSpPr>
            <p:cNvPr id="66" name="Google Shape;777;p53">
              <a:extLst>
                <a:ext uri="{FF2B5EF4-FFF2-40B4-BE49-F238E27FC236}">
                  <a16:creationId xmlns:a16="http://schemas.microsoft.com/office/drawing/2014/main" id="{7F72F99F-F045-D973-E6A0-C85356FAA773}"/>
                </a:ext>
              </a:extLst>
            </p:cNvPr>
            <p:cNvSpPr/>
            <p:nvPr/>
          </p:nvSpPr>
          <p:spPr>
            <a:xfrm>
              <a:off x="1224150" y="2480650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  <p:sp>
          <p:nvSpPr>
            <p:cNvPr id="68" name="Google Shape;779;p53">
              <a:extLst>
                <a:ext uri="{FF2B5EF4-FFF2-40B4-BE49-F238E27FC236}">
                  <a16:creationId xmlns:a16="http://schemas.microsoft.com/office/drawing/2014/main" id="{E521473C-2F24-6D8D-7373-63ED3E517D7D}"/>
                </a:ext>
              </a:extLst>
            </p:cNvPr>
            <p:cNvSpPr/>
            <p:nvPr/>
          </p:nvSpPr>
          <p:spPr>
            <a:xfrm>
              <a:off x="1224150" y="3652452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DE96849-A5D2-2F9E-A824-27C740DA2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534" y="1707541"/>
            <a:ext cx="838317" cy="6001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EDEE42E-1A25-ABFD-0D0D-5EC68179A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729" y="2932730"/>
            <a:ext cx="847843" cy="44773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AAE859D-60AB-F8AF-17D0-C5FA6A83DD7F}"/>
              </a:ext>
            </a:extLst>
          </p:cNvPr>
          <p:cNvSpPr txBox="1"/>
          <p:nvPr/>
        </p:nvSpPr>
        <p:spPr>
          <a:xfrm>
            <a:off x="1277340" y="3744496"/>
            <a:ext cx="6473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Colud_cover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global_radiation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연속적으로 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결측치가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존재하거나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 뒤로 차이가 큰 데이터가 존재하므로 총 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데이터 제거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5D06FB6-E80D-5932-080C-33FD6BDE8F0D}"/>
              </a:ext>
            </a:extLst>
          </p:cNvPr>
          <p:cNvCxnSpPr>
            <a:cxnSpLocks/>
          </p:cNvCxnSpPr>
          <p:nvPr/>
        </p:nvCxnSpPr>
        <p:spPr>
          <a:xfrm>
            <a:off x="984099" y="2620221"/>
            <a:ext cx="1603376" cy="0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oogle Shape;773;p53">
            <a:extLst>
              <a:ext uri="{FF2B5EF4-FFF2-40B4-BE49-F238E27FC236}">
                <a16:creationId xmlns:a16="http://schemas.microsoft.com/office/drawing/2014/main" id="{F5CA1251-41A7-85EF-9BF8-898D2A5865FF}"/>
              </a:ext>
            </a:extLst>
          </p:cNvPr>
          <p:cNvGrpSpPr/>
          <p:nvPr/>
        </p:nvGrpSpPr>
        <p:grpSpPr>
          <a:xfrm>
            <a:off x="4430901" y="1542307"/>
            <a:ext cx="914400" cy="2088189"/>
            <a:chOff x="2448600" y="2478663"/>
            <a:chExt cx="914400" cy="2088189"/>
          </a:xfrm>
        </p:grpSpPr>
        <p:sp>
          <p:nvSpPr>
            <p:cNvPr id="85" name="Google Shape;778;p53">
              <a:extLst>
                <a:ext uri="{FF2B5EF4-FFF2-40B4-BE49-F238E27FC236}">
                  <a16:creationId xmlns:a16="http://schemas.microsoft.com/office/drawing/2014/main" id="{5342534A-2500-1E00-35C9-76F7D23CCE8E}"/>
                </a:ext>
              </a:extLst>
            </p:cNvPr>
            <p:cNvSpPr/>
            <p:nvPr/>
          </p:nvSpPr>
          <p:spPr>
            <a:xfrm>
              <a:off x="2448600" y="2478663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  <p:sp>
          <p:nvSpPr>
            <p:cNvPr id="86" name="Google Shape;780;p53">
              <a:extLst>
                <a:ext uri="{FF2B5EF4-FFF2-40B4-BE49-F238E27FC236}">
                  <a16:creationId xmlns:a16="http://schemas.microsoft.com/office/drawing/2014/main" id="{80E343D4-6EFB-2B9A-961F-E0926A911392}"/>
                </a:ext>
              </a:extLst>
            </p:cNvPr>
            <p:cNvSpPr/>
            <p:nvPr/>
          </p:nvSpPr>
          <p:spPr>
            <a:xfrm>
              <a:off x="2448600" y="3652452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06EC0FDF-E1D9-D628-149C-1C39FF67EB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380" y="1597294"/>
            <a:ext cx="811405" cy="81140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32F4D217-3623-39A5-7AFF-656B70A39E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9079" y="2936671"/>
            <a:ext cx="876222" cy="386721"/>
          </a:xfrm>
          <a:prstGeom prst="rect">
            <a:avLst/>
          </a:prstGeom>
        </p:spPr>
      </p:pic>
      <p:sp>
        <p:nvSpPr>
          <p:cNvPr id="92" name="Google Shape;777;p53">
            <a:extLst>
              <a:ext uri="{FF2B5EF4-FFF2-40B4-BE49-F238E27FC236}">
                <a16:creationId xmlns:a16="http://schemas.microsoft.com/office/drawing/2014/main" id="{E77B0E4B-ACC2-51F5-3764-72AF82071B5D}"/>
              </a:ext>
            </a:extLst>
          </p:cNvPr>
          <p:cNvSpPr/>
          <p:nvPr/>
        </p:nvSpPr>
        <p:spPr>
          <a:xfrm>
            <a:off x="5655351" y="1525589"/>
            <a:ext cx="914400" cy="914400"/>
          </a:xfrm>
          <a:prstGeom prst="roundRect">
            <a:avLst>
              <a:gd name="adj" fmla="val 121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7F78E53A-B169-B4E1-27DE-47C3ECAE2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1990" y="1756755"/>
            <a:ext cx="881122" cy="457264"/>
          </a:xfrm>
          <a:prstGeom prst="rect">
            <a:avLst/>
          </a:prstGeom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65A9E2A-D8FA-C815-E62A-CCE246A38B3A}"/>
              </a:ext>
            </a:extLst>
          </p:cNvPr>
          <p:cNvCxnSpPr>
            <a:cxnSpLocks/>
          </p:cNvCxnSpPr>
          <p:nvPr/>
        </p:nvCxnSpPr>
        <p:spPr>
          <a:xfrm>
            <a:off x="984099" y="3111827"/>
            <a:ext cx="1603376" cy="0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1D25BB-78B8-EE74-DC66-DAB6D958D09D}"/>
              </a:ext>
            </a:extLst>
          </p:cNvPr>
          <p:cNvSpPr txBox="1"/>
          <p:nvPr/>
        </p:nvSpPr>
        <p:spPr>
          <a:xfrm>
            <a:off x="3206451" y="1271857"/>
            <a:ext cx="89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25328C"/>
                </a:solidFill>
              </a:rPr>
              <a:t>cloud_cover</a:t>
            </a:r>
            <a:endParaRPr lang="ko-KR" altLang="en-US" sz="1000" dirty="0">
              <a:solidFill>
                <a:srgbClr val="25328C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EDE9F5-7EB7-93C0-47B3-6CEE9E08444A}"/>
              </a:ext>
            </a:extLst>
          </p:cNvPr>
          <p:cNvSpPr txBox="1"/>
          <p:nvPr/>
        </p:nvSpPr>
        <p:spPr>
          <a:xfrm>
            <a:off x="4325140" y="1263632"/>
            <a:ext cx="116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25328C"/>
                </a:solidFill>
              </a:rPr>
              <a:t>global_radiaiton</a:t>
            </a:r>
            <a:endParaRPr lang="ko-KR" altLang="en-US" sz="1000" dirty="0">
              <a:solidFill>
                <a:srgbClr val="25328C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0F0F9F-FD5B-FC65-FD49-E6EDC905F0C8}"/>
              </a:ext>
            </a:extLst>
          </p:cNvPr>
          <p:cNvSpPr txBox="1"/>
          <p:nvPr/>
        </p:nvSpPr>
        <p:spPr>
          <a:xfrm>
            <a:off x="5731677" y="1263631"/>
            <a:ext cx="89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25328C"/>
                </a:solidFill>
              </a:rPr>
              <a:t>min_temp</a:t>
            </a:r>
            <a:endParaRPr lang="ko-KR" altLang="en-US" sz="1000" dirty="0">
              <a:solidFill>
                <a:srgbClr val="2532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2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3" grpId="0"/>
      <p:bldP spid="92" grpId="0" animBg="1"/>
      <p:bldP spid="103" grpId="0"/>
      <p:bldP spid="105" grpId="0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15640-B5B5-5B2B-AB8E-80EE79F81C38}"/>
              </a:ext>
            </a:extLst>
          </p:cNvPr>
          <p:cNvSpPr txBox="1"/>
          <p:nvPr/>
        </p:nvSpPr>
        <p:spPr>
          <a:xfrm>
            <a:off x="414528" y="107104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6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16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AAD1D-7950-3BB6-655D-8DCEC02AC93D}"/>
              </a:ext>
            </a:extLst>
          </p:cNvPr>
          <p:cNvSpPr txBox="1"/>
          <p:nvPr/>
        </p:nvSpPr>
        <p:spPr>
          <a:xfrm>
            <a:off x="329184" y="353568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3200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갈매기형 수장 14">
            <a:extLst>
              <a:ext uri="{FF2B5EF4-FFF2-40B4-BE49-F238E27FC236}">
                <a16:creationId xmlns:a16="http://schemas.microsoft.com/office/drawing/2014/main" id="{CA6F6432-34B7-F1F7-3D8F-56B5DB67C20D}"/>
              </a:ext>
            </a:extLst>
          </p:cNvPr>
          <p:cNvSpPr/>
          <p:nvPr/>
        </p:nvSpPr>
        <p:spPr>
          <a:xfrm>
            <a:off x="1136959" y="3821176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갈매기형 수장 15">
            <a:extLst>
              <a:ext uri="{FF2B5EF4-FFF2-40B4-BE49-F238E27FC236}">
                <a16:creationId xmlns:a16="http://schemas.microsoft.com/office/drawing/2014/main" id="{60D74460-14AE-B99E-8438-6C3F54D77EC2}"/>
              </a:ext>
            </a:extLst>
          </p:cNvPr>
          <p:cNvSpPr/>
          <p:nvPr/>
        </p:nvSpPr>
        <p:spPr>
          <a:xfrm>
            <a:off x="996578" y="3821177"/>
            <a:ext cx="140381" cy="154419"/>
          </a:xfrm>
          <a:prstGeom prst="chevron">
            <a:avLst/>
          </a:prstGeom>
          <a:solidFill>
            <a:srgbClr val="CB4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10C5E4-231E-F2AF-77ED-CD194085DABB}"/>
              </a:ext>
            </a:extLst>
          </p:cNvPr>
          <p:cNvSpPr txBox="1"/>
          <p:nvPr/>
        </p:nvSpPr>
        <p:spPr>
          <a:xfrm>
            <a:off x="916428" y="154230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CB4D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F2133C-4E0F-AE63-E131-A0C2FE69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8" y="1982789"/>
            <a:ext cx="1590897" cy="1629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14:cNvPr>
              <p14:cNvContentPartPr/>
              <p14:nvPr/>
            </p14:nvContentPartPr>
            <p14:xfrm>
              <a:off x="4571839" y="-184726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F1951A2-2DB6-135D-E90B-ACAB3A4C0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7519" y="-189046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7498A2B-6272-E4E4-AC3E-4D47C2F7E178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996578" y="2791669"/>
            <a:ext cx="1590897" cy="5621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AAE859D-60AB-F8AF-17D0-C5FA6A83DD7F}"/>
              </a:ext>
            </a:extLst>
          </p:cNvPr>
          <p:cNvSpPr txBox="1"/>
          <p:nvPr/>
        </p:nvSpPr>
        <p:spPr>
          <a:xfrm>
            <a:off x="1277340" y="3744496"/>
            <a:ext cx="706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Max_temp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pressure : </a:t>
            </a:r>
            <a:r>
              <a:rPr lang="ko-KR" altLang="en-US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 뒤로 차이가 크게 없으므로 앞의 데이터로 채우기로 결정</a:t>
            </a:r>
            <a:r>
              <a:rPr lang="en-US" altLang="ko-KR" b="1" dirty="0">
                <a:solidFill>
                  <a:srgbClr val="253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ko-KR" altLang="en-US" b="1" dirty="0">
              <a:solidFill>
                <a:srgbClr val="25328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9DB59E5-A0E3-4276-E428-99CDAF233AF9}"/>
              </a:ext>
            </a:extLst>
          </p:cNvPr>
          <p:cNvCxnSpPr>
            <a:cxnSpLocks/>
          </p:cNvCxnSpPr>
          <p:nvPr/>
        </p:nvCxnSpPr>
        <p:spPr>
          <a:xfrm>
            <a:off x="996577" y="3421025"/>
            <a:ext cx="1590897" cy="5621"/>
          </a:xfrm>
          <a:prstGeom prst="line">
            <a:avLst/>
          </a:prstGeom>
          <a:ln>
            <a:solidFill>
              <a:srgbClr val="CB4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oogle Shape;773;p53">
            <a:extLst>
              <a:ext uri="{FF2B5EF4-FFF2-40B4-BE49-F238E27FC236}">
                <a16:creationId xmlns:a16="http://schemas.microsoft.com/office/drawing/2014/main" id="{D1810E13-A21A-3380-4B3B-4D557F612690}"/>
              </a:ext>
            </a:extLst>
          </p:cNvPr>
          <p:cNvGrpSpPr/>
          <p:nvPr/>
        </p:nvGrpSpPr>
        <p:grpSpPr>
          <a:xfrm>
            <a:off x="3206451" y="1544294"/>
            <a:ext cx="914400" cy="2086202"/>
            <a:chOff x="1224150" y="2480650"/>
            <a:chExt cx="914400" cy="2086202"/>
          </a:xfrm>
        </p:grpSpPr>
        <p:sp>
          <p:nvSpPr>
            <p:cNvPr id="37" name="Google Shape;777;p53">
              <a:extLst>
                <a:ext uri="{FF2B5EF4-FFF2-40B4-BE49-F238E27FC236}">
                  <a16:creationId xmlns:a16="http://schemas.microsoft.com/office/drawing/2014/main" id="{78B7A4E0-138A-5F7B-D6D2-942EFEF03C69}"/>
                </a:ext>
              </a:extLst>
            </p:cNvPr>
            <p:cNvSpPr/>
            <p:nvPr/>
          </p:nvSpPr>
          <p:spPr>
            <a:xfrm>
              <a:off x="1224150" y="2480650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  <p:sp>
          <p:nvSpPr>
            <p:cNvPr id="38" name="Google Shape;779;p53">
              <a:extLst>
                <a:ext uri="{FF2B5EF4-FFF2-40B4-BE49-F238E27FC236}">
                  <a16:creationId xmlns:a16="http://schemas.microsoft.com/office/drawing/2014/main" id="{12990A05-644C-3490-3EE4-4A21E2F381F2}"/>
                </a:ext>
              </a:extLst>
            </p:cNvPr>
            <p:cNvSpPr/>
            <p:nvPr/>
          </p:nvSpPr>
          <p:spPr>
            <a:xfrm>
              <a:off x="1224150" y="3652452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</p:grpSp>
      <p:grpSp>
        <p:nvGrpSpPr>
          <p:cNvPr id="42" name="Google Shape;773;p53">
            <a:extLst>
              <a:ext uri="{FF2B5EF4-FFF2-40B4-BE49-F238E27FC236}">
                <a16:creationId xmlns:a16="http://schemas.microsoft.com/office/drawing/2014/main" id="{6D480A1A-7FC8-1A82-5462-A8C58D61EFC2}"/>
              </a:ext>
            </a:extLst>
          </p:cNvPr>
          <p:cNvGrpSpPr/>
          <p:nvPr/>
        </p:nvGrpSpPr>
        <p:grpSpPr>
          <a:xfrm>
            <a:off x="4430901" y="1542307"/>
            <a:ext cx="914400" cy="2088189"/>
            <a:chOff x="2448600" y="2478663"/>
            <a:chExt cx="914400" cy="2088189"/>
          </a:xfrm>
        </p:grpSpPr>
        <p:sp>
          <p:nvSpPr>
            <p:cNvPr id="43" name="Google Shape;778;p53">
              <a:extLst>
                <a:ext uri="{FF2B5EF4-FFF2-40B4-BE49-F238E27FC236}">
                  <a16:creationId xmlns:a16="http://schemas.microsoft.com/office/drawing/2014/main" id="{2F5BF836-7E88-9577-22B8-05C26F462FFE}"/>
                </a:ext>
              </a:extLst>
            </p:cNvPr>
            <p:cNvSpPr/>
            <p:nvPr/>
          </p:nvSpPr>
          <p:spPr>
            <a:xfrm>
              <a:off x="2448600" y="2478663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  <p:sp>
          <p:nvSpPr>
            <p:cNvPr id="44" name="Google Shape;780;p53">
              <a:extLst>
                <a:ext uri="{FF2B5EF4-FFF2-40B4-BE49-F238E27FC236}">
                  <a16:creationId xmlns:a16="http://schemas.microsoft.com/office/drawing/2014/main" id="{B56CE7BF-7EF7-8F07-46D8-9DA118D888D1}"/>
                </a:ext>
              </a:extLst>
            </p:cNvPr>
            <p:cNvSpPr/>
            <p:nvPr/>
          </p:nvSpPr>
          <p:spPr>
            <a:xfrm>
              <a:off x="2448600" y="3652452"/>
              <a:ext cx="914400" cy="914400"/>
            </a:xfrm>
            <a:prstGeom prst="roundRect">
              <a:avLst>
                <a:gd name="adj" fmla="val 121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BFC13A2-2CE1-49EF-09F4-5B7E46789390}"/>
              </a:ext>
            </a:extLst>
          </p:cNvPr>
          <p:cNvSpPr txBox="1"/>
          <p:nvPr/>
        </p:nvSpPr>
        <p:spPr>
          <a:xfrm>
            <a:off x="3282534" y="1271857"/>
            <a:ext cx="897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25328C"/>
                </a:solidFill>
              </a:rPr>
              <a:t>max_temp</a:t>
            </a:r>
            <a:endParaRPr lang="ko-KR" altLang="en-US" sz="1000" dirty="0">
              <a:solidFill>
                <a:srgbClr val="25328C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A1BFB4-40E9-8449-E29A-C0837746CD51}"/>
              </a:ext>
            </a:extLst>
          </p:cNvPr>
          <p:cNvSpPr txBox="1"/>
          <p:nvPr/>
        </p:nvSpPr>
        <p:spPr>
          <a:xfrm>
            <a:off x="4520019" y="1271857"/>
            <a:ext cx="116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5328C"/>
                </a:solidFill>
              </a:rPr>
              <a:t>pressure</a:t>
            </a:r>
            <a:endParaRPr lang="ko-KR" altLang="en-US" sz="1000" dirty="0">
              <a:solidFill>
                <a:srgbClr val="25328C"/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39BB40C-9C51-2FD2-9AA2-85E4427AE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678" y="1747829"/>
            <a:ext cx="869623" cy="47631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7660756-E961-39E5-40DD-F94BF00D4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585" y="2869422"/>
            <a:ext cx="906715" cy="60015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CAB3C47-4C35-534C-1DB3-E9493B741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3481" y="1775480"/>
            <a:ext cx="857370" cy="43821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9914B4E-17EA-9865-F975-78A2BB348C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9729" y="2973213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3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Travel Guide: London by Slidesgo">
  <a:themeElements>
    <a:clrScheme name="Simple Light">
      <a:dk1>
        <a:srgbClr val="E1D9BE"/>
      </a:dk1>
      <a:lt1>
        <a:srgbClr val="FFFEF6"/>
      </a:lt1>
      <a:dk2>
        <a:srgbClr val="7D83B0"/>
      </a:dk2>
      <a:lt2>
        <a:srgbClr val="25328C"/>
      </a:lt2>
      <a:accent1>
        <a:srgbClr val="CB4D5E"/>
      </a:accent1>
      <a:accent2>
        <a:srgbClr val="E1D9BE"/>
      </a:accent2>
      <a:accent3>
        <a:srgbClr val="FFFEF6"/>
      </a:accent3>
      <a:accent4>
        <a:srgbClr val="7D83B0"/>
      </a:accent4>
      <a:accent5>
        <a:srgbClr val="25328C"/>
      </a:accent5>
      <a:accent6>
        <a:srgbClr val="CB4D5E"/>
      </a:accent6>
      <a:hlink>
        <a:srgbClr val="7D83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1913</Words>
  <Application>Microsoft Office PowerPoint</Application>
  <PresentationFormat>화면 슬라이드 쇼(16:9)</PresentationFormat>
  <Paragraphs>270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Oxygen</vt:lpstr>
      <vt:lpstr>Antic Slab</vt:lpstr>
      <vt:lpstr>Travel Guide: London by Slidesgo</vt:lpstr>
      <vt:lpstr>Section2 Project</vt:lpstr>
      <vt:lpstr>목차</vt:lpstr>
      <vt:lpstr>데이터 EDA 및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모델링 및 해석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향후 계획</vt:lpstr>
      <vt:lpstr>London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Section2 Project</dc:title>
  <dc:creator>김영훈</dc:creator>
  <cp:lastModifiedBy>김 영훈</cp:lastModifiedBy>
  <cp:revision>14</cp:revision>
  <dcterms:modified xsi:type="dcterms:W3CDTF">2023-02-07T07:02:04Z</dcterms:modified>
</cp:coreProperties>
</file>