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70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&amp; Fitness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7788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Default state: explore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Attack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622212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Defend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34424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Collect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1873369" y="2804346"/>
            <a:ext cx="1" cy="36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3369" y="3148642"/>
            <a:ext cx="5624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06419" y="2804346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5581" y="2787094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10005" y="2810477"/>
            <a:ext cx="0" cy="5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3369" y="3157268"/>
            <a:ext cx="0" cy="17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73369" y="3329796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</p:cNvCxnSpPr>
          <p:nvPr/>
        </p:nvCxnSpPr>
        <p:spPr>
          <a:xfrm flipV="1">
            <a:off x="4685582" y="2110230"/>
            <a:ext cx="0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73369" y="2110231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>
            <a:off x="1873370" y="2109851"/>
            <a:ext cx="0" cy="2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</p:cNvCxnSpPr>
          <p:nvPr/>
        </p:nvCxnSpPr>
        <p:spPr>
          <a:xfrm flipH="1" flipV="1">
            <a:off x="7497793" y="2110230"/>
            <a:ext cx="1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</p:cNvCxnSpPr>
          <p:nvPr/>
        </p:nvCxnSpPr>
        <p:spPr>
          <a:xfrm flipH="1" flipV="1">
            <a:off x="10310005" y="2109851"/>
            <a:ext cx="1" cy="20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8149" y="3278799"/>
            <a:ext cx="1633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Health points &gt; Enemy health points OR crazy?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173137" y="2887032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3136" y="3319536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98301" y="2909997"/>
            <a:ext cx="122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Distance to enemy &lt; 5?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6955" y="2856980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489167" y="2863831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8" name="Diamond 47"/>
          <p:cNvSpPr/>
          <p:nvPr/>
        </p:nvSpPr>
        <p:spPr>
          <a:xfrm>
            <a:off x="176209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57136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292751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resource close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489167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9279" y="2107123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85641" y="4100465"/>
            <a:ext cx="2639684" cy="1069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               - </a:t>
            </a:r>
            <a:r>
              <a:rPr lang="en-US" sz="1200" dirty="0" smtClean="0"/>
              <a:t>PENALTY × moved?  </a:t>
            </a:r>
            <a:r>
              <a:rPr lang="en-US" sz="1200" dirty="0" smtClean="0"/>
              <a:t>                  - w</a:t>
            </a:r>
            <a:r>
              <a:rPr lang="en-US" sz="1200" baseline="-25000" dirty="0" smtClean="0"/>
              <a:t>2 </a:t>
            </a:r>
            <a:r>
              <a:rPr lang="en-US" sz="1200" dirty="0" smtClean="0"/>
              <a:t>× </a:t>
            </a:r>
            <a:r>
              <a:rPr lang="en-US" sz="1200" dirty="0" smtClean="0"/>
              <a:t>distance(</a:t>
            </a:r>
            <a:r>
              <a:rPr lang="en-US" sz="1200" dirty="0" err="1" smtClean="0"/>
              <a:t>targetPosition</a:t>
            </a:r>
            <a:r>
              <a:rPr lang="en-US" sz="1200" dirty="0" smtClean="0"/>
              <a:t>)  + </a:t>
            </a:r>
            <a:r>
              <a:rPr lang="en-US" sz="1200" dirty="0" err="1" smtClean="0"/>
              <a:t>distMoved</a:t>
            </a:r>
            <a:r>
              <a:rPr lang="en-US" sz="1200" dirty="0"/>
              <a:t> </a:t>
            </a:r>
            <a:r>
              <a:rPr lang="en-US" sz="1200" dirty="0" smtClean="0"/>
              <a:t>+ w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2613804" y="5559345"/>
            <a:ext cx="6978769" cy="416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  </a:t>
            </a:r>
            <a:r>
              <a:rPr lang="en-US" sz="1600" dirty="0" smtClean="0"/>
              <a:t>+</a:t>
            </a:r>
            <a:r>
              <a:rPr lang="en-US" sz="1200" dirty="0"/>
              <a:t>= w</a:t>
            </a:r>
            <a:r>
              <a:rPr lang="en-US" sz="1200" baseline="-25000" dirty="0"/>
              <a:t>3</a:t>
            </a:r>
            <a:r>
              <a:rPr lang="en-US" sz="1200" dirty="0"/>
              <a:t> × </a:t>
            </a:r>
            <a:r>
              <a:rPr lang="en-US" sz="1200" dirty="0" err="1" smtClean="0"/>
              <a:t>gameScore</a:t>
            </a:r>
            <a:r>
              <a:rPr lang="en-US" sz="1200" dirty="0" smtClean="0"/>
              <a:t> </a:t>
            </a:r>
            <a:r>
              <a:rPr lang="en-US" sz="1200" dirty="0" smtClean="0"/>
              <a:t>+ BONUS</a:t>
            </a:r>
            <a:r>
              <a:rPr lang="en-US" sz="1200" dirty="0"/>
              <a:t> ×</a:t>
            </a:r>
            <a:r>
              <a:rPr lang="en-US" sz="1200" dirty="0" smtClean="0"/>
              <a:t> win? - w</a:t>
            </a:r>
            <a:r>
              <a:rPr lang="en-US" sz="1200" baseline="-25000" dirty="0" smtClean="0"/>
              <a:t>1</a:t>
            </a:r>
            <a:r>
              <a:rPr lang="en-US" sz="1200" dirty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npcCount</a:t>
            </a:r>
            <a:r>
              <a:rPr lang="en-US" sz="1200" dirty="0" smtClean="0"/>
              <a:t> - PENALTY </a:t>
            </a:r>
            <a:r>
              <a:rPr lang="en-US" sz="1200" dirty="0"/>
              <a:t>× </a:t>
            </a:r>
            <a:r>
              <a:rPr lang="en-US" sz="1200" dirty="0" smtClean="0"/>
              <a:t>overlapping(Enemy</a:t>
            </a:r>
            <a:r>
              <a:rPr lang="en-US" sz="1200" dirty="0" smtClean="0"/>
              <a:t>)?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554299" y="4133287"/>
            <a:ext cx="2311663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- </a:t>
            </a:r>
            <a:r>
              <a:rPr lang="en-US" sz="1200" dirty="0" smtClean="0"/>
              <a:t>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395888" y="4133287"/>
            <a:ext cx="217876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</a:t>
            </a:r>
            <a:r>
              <a:rPr lang="en-US" sz="1200" dirty="0" smtClean="0"/>
              <a:t>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</a:t>
            </a:r>
            <a:r>
              <a:rPr lang="en-US" sz="1200" dirty="0" smtClean="0"/>
              <a:t>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+ </a:t>
            </a:r>
            <a:r>
              <a:rPr lang="en-US" sz="1200" dirty="0" smtClean="0"/>
              <a:t>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9309649" y="4133287"/>
            <a:ext cx="207234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</a:t>
            </a:r>
            <a:r>
              <a:rPr lang="en-US" sz="1200" dirty="0" smtClean="0"/>
              <a:t>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+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r>
              <a:rPr lang="en-US" sz="1200" dirty="0" smtClean="0"/>
              <a:t>       + distance(Resource)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26093" y="6337169"/>
            <a:ext cx="14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Fitness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32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43139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144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451260" y="2837676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57182" y="5279366"/>
            <a:ext cx="0" cy="2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</p:cNvCxnSpPr>
          <p:nvPr/>
        </p:nvCxnSpPr>
        <p:spPr>
          <a:xfrm flipH="1">
            <a:off x="1805102" y="5170172"/>
            <a:ext cx="381" cy="1202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 flipH="1">
            <a:off x="10345823" y="5023835"/>
            <a:ext cx="1" cy="255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805103" y="5279366"/>
            <a:ext cx="85407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10130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6419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48147" y="5976236"/>
            <a:ext cx="0" cy="2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075" y="3446535"/>
            <a:ext cx="171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opponent       bad NPC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620" y="3340884"/>
            <a:ext cx="384590" cy="12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9094" y="3319536"/>
            <a:ext cx="294470" cy="1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33456"/>
          </a:xfrm>
        </p:spPr>
        <p:txBody>
          <a:bodyPr/>
          <a:lstStyle/>
          <a:p>
            <a:r>
              <a:rPr lang="en-US" dirty="0" smtClean="0"/>
              <a:t>Game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Killer puppies!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Life and death!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Where did that tree come from?!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Om nom </a:t>
            </a:r>
            <a:r>
              <a:rPr lang="en-US" dirty="0" err="1" smtClean="0"/>
              <a:t>nom</a:t>
            </a:r>
            <a:r>
              <a:rPr lang="en-US" dirty="0" smtClean="0"/>
              <a:t> butterfly!</a:t>
            </a:r>
          </a:p>
          <a:p>
            <a:r>
              <a:rPr lang="en-US" dirty="0" smtClean="0"/>
              <a:t>AI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Still too general and </a:t>
            </a:r>
            <a:r>
              <a:rPr lang="en-US" dirty="0" smtClean="0"/>
              <a:t>likes puppies too much.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Ignores most of </a:t>
            </a:r>
            <a:r>
              <a:rPr lang="en-US" dirty="0" smtClean="0"/>
              <a:t>FSM awesomeness and does what it pleases (i.e. hit trees with sticks</a:t>
            </a:r>
            <a:r>
              <a:rPr lang="en-US" dirty="0" smtClean="0"/>
              <a:t>).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too expensive for many generations to be iterated through in real </a:t>
            </a:r>
            <a:r>
              <a:rPr lang="en-US" dirty="0" smtClean="0"/>
              <a:t>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engine performance to support large and heavy games</a:t>
            </a:r>
          </a:p>
          <a:p>
            <a:r>
              <a:rPr lang="en-US" dirty="0" smtClean="0"/>
              <a:t>Automatic map adjustment for fully connected maze</a:t>
            </a:r>
          </a:p>
          <a:p>
            <a:r>
              <a:rPr lang="en-US" dirty="0" smtClean="0"/>
              <a:t>Expand game to more than 2 players</a:t>
            </a:r>
          </a:p>
          <a:p>
            <a:r>
              <a:rPr lang="en-US" dirty="0" smtClean="0"/>
              <a:t>Test GVGAI agents on this more complex challenge and </a:t>
            </a:r>
            <a:r>
              <a:rPr lang="en-US" dirty="0" err="1" smtClean="0"/>
              <a:t>analyse</a:t>
            </a:r>
            <a:r>
              <a:rPr lang="en-US" dirty="0" smtClean="0"/>
              <a:t> their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</a:t>
            </a:r>
            <a:r>
              <a:rPr lang="en-US" u="sng" dirty="0" smtClean="0"/>
              <a:t>fog of war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+ Decreased by killer puppies! (spawned in regular intervals 3 at a time chasing each player)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{Random NPCs} (most) - but they leave </a:t>
            </a:r>
            <a:r>
              <a:rPr lang="en-US" dirty="0"/>
              <a:t>signals when killed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46716" y="2539535"/>
            <a:ext cx="5287993" cy="7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31388" y="4040542"/>
            <a:ext cx="5003321" cy="45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143388"/>
            <a:ext cx="5943600" cy="70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7321" y="4324228"/>
            <a:ext cx="5417388" cy="85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Game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637167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/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Timed events to provoke player interaction / spikes in gameplay (i.e. food in the middle visible to all players)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21" y="4395935"/>
            <a:ext cx="1771650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AI dies too quickly to puppies.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Killer puppies: awesome! (and secretly Jeremy’s </a:t>
            </a:r>
            <a:r>
              <a:rPr lang="en-US" dirty="0" err="1">
                <a:solidFill>
                  <a:schemeClr val="accent1"/>
                </a:solidFill>
              </a:rPr>
              <a:t>favourite</a:t>
            </a:r>
            <a:r>
              <a:rPr lang="en-US" dirty="0">
                <a:solidFill>
                  <a:schemeClr val="accent1"/>
                </a:solidFill>
              </a:rPr>
              <a:t> feature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Still cool!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Best VGDL Game !?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674</TotalTime>
  <Words>809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Blackadder ITC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Game v1</vt:lpstr>
      <vt:lpstr>Play Test #2 - Game v2 + AI</vt:lpstr>
      <vt:lpstr>AI Design - Rolling Horizon Evolution</vt:lpstr>
      <vt:lpstr>Rolling Horizon Evolution</vt:lpstr>
      <vt:lpstr>FSM &amp; Fitness Function</vt:lpstr>
      <vt:lpstr>Conclusions</vt:lpstr>
      <vt:lpstr>More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105</cp:revision>
  <dcterms:created xsi:type="dcterms:W3CDTF">2016-09-23T10:33:56Z</dcterms:created>
  <dcterms:modified xsi:type="dcterms:W3CDTF">2017-02-23T11:53:57Z</dcterms:modified>
</cp:coreProperties>
</file>