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9026" y="2484408"/>
            <a:ext cx="5020574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69411" y="3861426"/>
            <a:ext cx="4899804" cy="5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040542"/>
            <a:ext cx="5943600" cy="8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4252823"/>
            <a:ext cx="5426015" cy="9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</a:t>
            </a: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Cool! Nice graphics! Yay for eating butterflies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Maybe introduce 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Maybe introduce timed events to provoke player interaction (i.e. food in the middle visible to all players)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491</TotalTime>
  <Words>496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The Game</vt:lpstr>
      <vt:lpstr>PowerPoint Presentation</vt:lpstr>
      <vt:lpstr>AI Design - Rolling Horizon Evolution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75</cp:revision>
  <dcterms:created xsi:type="dcterms:W3CDTF">2016-09-23T10:33:56Z</dcterms:created>
  <dcterms:modified xsi:type="dcterms:W3CDTF">2017-02-22T12:36:36Z</dcterms:modified>
</cp:coreProperties>
</file>