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21-Feb-17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</a:t>
            </a:r>
            <a:r>
              <a:rPr lang="en-US" sz="4400" dirty="0" smtClean="0">
                <a:effectLst/>
              </a:rPr>
              <a:t>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9026" y="2484408"/>
            <a:ext cx="5020574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69411" y="3861426"/>
            <a:ext cx="4899804" cy="5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040542"/>
            <a:ext cx="5943600" cy="8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4252823"/>
            <a:ext cx="5426015" cy="9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/>
            <a:r>
              <a:rPr lang="en-US" dirty="0" smtClean="0"/>
              <a:t>First attempt: sprite following avatar that spawns fog removal objects </a:t>
            </a:r>
          </a:p>
          <a:p>
            <a:pPr lvl="2"/>
            <a:r>
              <a:rPr lang="en-US" dirty="0" smtClean="0"/>
              <a:t>way too many sprites and expensive!</a:t>
            </a:r>
          </a:p>
          <a:p>
            <a:pPr lvl="1"/>
            <a:r>
              <a:rPr lang="en-US" dirty="0" smtClean="0"/>
              <a:t>Next: static fog removal objects around the avatar and moving relative to the avatar</a:t>
            </a:r>
          </a:p>
          <a:p>
            <a:pPr lvl="2"/>
            <a:r>
              <a:rPr lang="en-US" dirty="0" smtClean="0"/>
              <a:t>VGDL said no</a:t>
            </a:r>
          </a:p>
          <a:p>
            <a:pPr lvl="1"/>
            <a:r>
              <a:rPr lang="en-US" dirty="0" smtClean="0"/>
              <a:t>Final: spawn fog removal objects only when colliding with fog</a:t>
            </a:r>
          </a:p>
          <a:p>
            <a:pPr lvl="2"/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/>
            <a:r>
              <a:rPr lang="en-US" dirty="0" smtClean="0"/>
              <a:t>No time to rewrite the engine in a week =&gt; 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VGDL loops…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/>
            <a:r>
              <a:rPr lang="en-US" dirty="0" smtClean="0"/>
              <a:t>Movement awkward because you have to run away and then back to align shooting direction with the target</a:t>
            </a:r>
          </a:p>
          <a:p>
            <a:pPr lvl="1"/>
            <a:r>
              <a:rPr lang="en-US" dirty="0" smtClean="0"/>
              <a:t>Can’t see life bar and resources well enough</a:t>
            </a:r>
          </a:p>
          <a:p>
            <a:pPr lvl="1"/>
            <a:r>
              <a:rPr lang="en-US" dirty="0" smtClean="0"/>
              <a:t>Can’t see shooting direction</a:t>
            </a:r>
          </a:p>
          <a:p>
            <a:pPr lvl="1"/>
            <a:r>
              <a:rPr lang="en-US" dirty="0" smtClean="0"/>
              <a:t>Slow fog reveal  (don’t even get me started on that…)</a:t>
            </a:r>
          </a:p>
          <a:p>
            <a:pPr lvl="1"/>
            <a:r>
              <a:rPr lang="en-US" dirty="0" smtClean="0"/>
              <a:t>Cool! Nice graphics! Yay for eating butterflies!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480</TotalTime>
  <Words>472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The Game</vt:lpstr>
      <vt:lpstr>AI Design - Rolling Horizon Evolution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66</cp:revision>
  <dcterms:created xsi:type="dcterms:W3CDTF">2016-09-23T10:33:56Z</dcterms:created>
  <dcterms:modified xsi:type="dcterms:W3CDTF">2017-02-21T18:05:51Z</dcterms:modified>
</cp:coreProperties>
</file>