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5"/>
  </p:notesMasterIdLst>
  <p:sldIdLst>
    <p:sldId id="256" r:id="rId2"/>
    <p:sldId id="262" r:id="rId3"/>
    <p:sldId id="269" r:id="rId4"/>
    <p:sldId id="271" r:id="rId5"/>
    <p:sldId id="273" r:id="rId6"/>
    <p:sldId id="272" r:id="rId7"/>
    <p:sldId id="274" r:id="rId8"/>
    <p:sldId id="275" r:id="rId9"/>
    <p:sldId id="270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22-Feb-17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22-Feb-17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23" y="626853"/>
            <a:ext cx="10222302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Games: The Final Showdown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Horizon Evolution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56" y="2222500"/>
            <a:ext cx="6759487" cy="3636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FSM with different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Game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Fight for survival in a </a:t>
            </a: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 smtClean="0"/>
              <a:t>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fog of war.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animals (most) - but they leave </a:t>
            </a:r>
            <a:r>
              <a:rPr lang="en-US" dirty="0"/>
              <a:t>signals when killed.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Weapons</a:t>
            </a:r>
            <a:r>
              <a:rPr lang="en-US" dirty="0" smtClean="0"/>
              <a:t>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0187" y="3122762"/>
            <a:ext cx="239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expensive on the engine to compute, needed to bring the complexity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9026" y="2484408"/>
            <a:ext cx="5020574" cy="75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69411" y="3861426"/>
            <a:ext cx="4899804" cy="56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1109" y="4040542"/>
            <a:ext cx="5943600" cy="80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43200" y="4252823"/>
            <a:ext cx="5426015" cy="90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I</a:t>
            </a:r>
            <a:r>
              <a:rPr lang="en-US" dirty="0" smtClean="0"/>
              <a:t>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First attempt: sprite following avatar that spawns fog removal objects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way too many sprites and expensive!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Next: static fog removal objects around the avatar and moving relative to the avatar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VGDL said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Final: spawn fog removal objects only when colliding with fog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YAY!</a:t>
            </a:r>
          </a:p>
          <a:p>
            <a:r>
              <a:rPr lang="en-US" dirty="0" smtClean="0"/>
              <a:t>Size of the level - too many sprites, ineffective collision handling and game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time to rewrite the engine in a week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level reduced from 64x32 to 20x20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41477" cy="3636511"/>
          </a:xfrm>
        </p:spPr>
        <p:txBody>
          <a:bodyPr anchor="t"/>
          <a:lstStyle/>
          <a:p>
            <a:r>
              <a:rPr lang="en-US" dirty="0" smtClean="0"/>
              <a:t>Performance still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VGDL loops…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Avatars would continuously switch from “visible” to “hidden” state in every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same error slipped through for the berry bushes, so the more bushes were revealed, the slower the game became.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5" y="2222287"/>
            <a:ext cx="5570703" cy="3840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0189" y="4218317"/>
            <a:ext cx="785003" cy="58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62445" y="4477109"/>
            <a:ext cx="5382883" cy="793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5758" y="4511615"/>
            <a:ext cx="1828800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6528" y="4834188"/>
            <a:ext cx="1725283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Simplex noise used to generate trees, paths and berry bushes, adjusted manually to create a fully connected maze. Points of interest and animals manually inserted.</a:t>
            </a:r>
          </a:p>
          <a:p>
            <a:r>
              <a:rPr lang="en-US" dirty="0" smtClean="0"/>
              <a:t>Not symmetric  =&gt;   not fair to the players (but that’s fun)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7" y="3510951"/>
            <a:ext cx="3057837" cy="30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06" y="3510951"/>
            <a:ext cx="3068064" cy="3068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22830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083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83" y="3968151"/>
            <a:ext cx="14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Simplex noise generator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8073" y="3968151"/>
            <a:ext cx="16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#1 -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Movement awkward because you have to run away and then back to align shooting direction with the target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life bar and resources well enough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shooting direction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Slow fog reveal  (…)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Cool! Nice graphics! Yay for eating butterflies!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Maybe introduce prompts for special events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Maybe introduce timed events to provoke player interaction (i.e. food in the middle visible to all players)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29" y="3362044"/>
            <a:ext cx="831085" cy="659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11" y="3364266"/>
            <a:ext cx="914400" cy="6572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617789" y="3692106"/>
            <a:ext cx="54346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#2 - Game v2 +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166" y="4580494"/>
            <a:ext cx="2475781" cy="17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618</TotalTime>
  <Words>521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2</vt:lpstr>
      <vt:lpstr>Quotable</vt:lpstr>
      <vt:lpstr>Hunger Games: The Final Showdown  in GVGAI/VGDL</vt:lpstr>
      <vt:lpstr>Video Game Description Language</vt:lpstr>
      <vt:lpstr>Initial Game Design</vt:lpstr>
      <vt:lpstr>Game Implementation Issues</vt:lpstr>
      <vt:lpstr>Performance Issues</vt:lpstr>
      <vt:lpstr>Map layout</vt:lpstr>
      <vt:lpstr>Play Test #1 - The Game</vt:lpstr>
      <vt:lpstr>Play Test #2 - Game v2 + AI</vt:lpstr>
      <vt:lpstr>AI Design - Rolling Horizon Evolution</vt:lpstr>
      <vt:lpstr>Rolling Horizon Evolution</vt:lpstr>
      <vt:lpstr>Fitness Function</vt:lpstr>
      <vt:lpstr>Conclusions</vt:lpstr>
      <vt:lpstr>More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81</cp:revision>
  <dcterms:created xsi:type="dcterms:W3CDTF">2016-09-23T10:33:56Z</dcterms:created>
  <dcterms:modified xsi:type="dcterms:W3CDTF">2017-02-22T16:06:51Z</dcterms:modified>
</cp:coreProperties>
</file>