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5"/>
  </p:notesMasterIdLst>
  <p:sldIdLst>
    <p:sldId id="256" r:id="rId2"/>
    <p:sldId id="262" r:id="rId3"/>
    <p:sldId id="269" r:id="rId4"/>
    <p:sldId id="271" r:id="rId5"/>
    <p:sldId id="273" r:id="rId6"/>
    <p:sldId id="272" r:id="rId7"/>
    <p:sldId id="274" r:id="rId8"/>
    <p:sldId id="275" r:id="rId9"/>
    <p:sldId id="270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CA7A-1982-45F1-835E-FEE56F9E9630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EC6C-F76A-424B-986A-C3915C44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369-9589-40AD-B749-3BE541F1991F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FD-5C81-4CE8-9D27-50CECF3FF30C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474-1C38-4243-835F-E3E418E9DA9E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E227-51E7-462D-90AF-2815A8BA0A0F}" type="datetime1">
              <a:rPr lang="en-US" smtClean="0"/>
              <a:t>23-Feb-17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55D6-85DD-4EDC-9BFB-9158DB6372C5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9C5F-B6B2-41D4-966E-904A1A2E96FE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77F-C15F-40A1-9081-FDBA9BEC3F4B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4925-3E08-41AA-A704-EB3A45C8F7CE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A5CC-156E-4131-A968-CEA934C47A7B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004-700F-41A7-9B23-B44E720E8472}" type="datetime1">
              <a:rPr lang="en-US" smtClean="0"/>
              <a:t>23-Feb-17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4D3B-2E17-4EF8-91FA-9556D2D939DA}" type="datetime1">
              <a:rPr lang="en-US" smtClean="0"/>
              <a:t>23-Feb-17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A77-11D3-4388-ACF8-061C1A0CBF79}" type="datetime1">
              <a:rPr lang="en-US" smtClean="0"/>
              <a:t>23-Feb-17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0B3E-1203-486D-B2C8-658508DF6AE2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98B48B-F629-4FDA-B979-1CF740029079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ABDBB3-1493-4A91-8914-234560779987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23" y="626853"/>
            <a:ext cx="10222302" cy="3200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Hunger Games: The Final Showdown</a:t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 in GVGAI/VGDL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15" y="5341232"/>
            <a:ext cx="10572000" cy="434974"/>
          </a:xfrm>
        </p:spPr>
        <p:txBody>
          <a:bodyPr/>
          <a:lstStyle/>
          <a:p>
            <a:r>
              <a:rPr lang="en-US" dirty="0" smtClean="0"/>
              <a:t>Raluca D. </a:t>
            </a:r>
            <a:r>
              <a:rPr lang="en-US" dirty="0" err="1" smtClean="0"/>
              <a:t>Gaina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Horizon Evolution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56" y="2222500"/>
            <a:ext cx="6759487" cy="3636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&amp; Fitness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97788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Default state: explore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Attack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622212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Defend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9434424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Collect</a:t>
            </a:r>
            <a:endParaRPr lang="en-US" sz="1600" dirty="0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1873369" y="2804346"/>
            <a:ext cx="1" cy="36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73369" y="3148642"/>
            <a:ext cx="5624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06419" y="2804346"/>
            <a:ext cx="0" cy="36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5581" y="2787094"/>
            <a:ext cx="0" cy="36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310005" y="2810477"/>
            <a:ext cx="0" cy="51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73369" y="3157268"/>
            <a:ext cx="0" cy="17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73369" y="3329796"/>
            <a:ext cx="843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0"/>
          </p:cNvCxnSpPr>
          <p:nvPr/>
        </p:nvCxnSpPr>
        <p:spPr>
          <a:xfrm flipV="1">
            <a:off x="4685582" y="2110230"/>
            <a:ext cx="0" cy="20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73369" y="2110231"/>
            <a:ext cx="843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0"/>
          </p:cNvCxnSpPr>
          <p:nvPr/>
        </p:nvCxnSpPr>
        <p:spPr>
          <a:xfrm>
            <a:off x="1873370" y="2109851"/>
            <a:ext cx="0" cy="2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0"/>
          </p:cNvCxnSpPr>
          <p:nvPr/>
        </p:nvCxnSpPr>
        <p:spPr>
          <a:xfrm flipH="1" flipV="1">
            <a:off x="7497793" y="2110230"/>
            <a:ext cx="1" cy="20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0"/>
          </p:cNvCxnSpPr>
          <p:nvPr/>
        </p:nvCxnSpPr>
        <p:spPr>
          <a:xfrm flipH="1" flipV="1">
            <a:off x="10310005" y="2109851"/>
            <a:ext cx="1" cy="20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08149" y="3278799"/>
            <a:ext cx="16336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Health points &gt; Enemy health points OR crazy?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2173137" y="2887032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173136" y="3319536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798301" y="2909997"/>
            <a:ext cx="1224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Distance to enemy &lt; 5?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676955" y="2856980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7489167" y="2863831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8" name="Diamond 47"/>
          <p:cNvSpPr/>
          <p:nvPr/>
        </p:nvSpPr>
        <p:spPr>
          <a:xfrm>
            <a:off x="1762093" y="3027401"/>
            <a:ext cx="239806" cy="239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4571363" y="3027401"/>
            <a:ext cx="239806" cy="239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292751" y="2099866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resource close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7489167" y="2099866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Lost enemy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649279" y="2107123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Lost enemy</a:t>
            </a:r>
            <a:endParaRPr lang="en-US" sz="1100" dirty="0"/>
          </a:p>
        </p:txBody>
      </p:sp>
      <p:sp>
        <p:nvSpPr>
          <p:cNvPr id="53" name="Rounded Rectangle 52"/>
          <p:cNvSpPr/>
          <p:nvPr/>
        </p:nvSpPr>
        <p:spPr>
          <a:xfrm>
            <a:off x="485641" y="4100465"/>
            <a:ext cx="2639684" cy="1069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                     - PENALTY × moved?                    - w</a:t>
            </a:r>
            <a:r>
              <a:rPr lang="en-US" sz="1200" baseline="-25000" dirty="0" smtClean="0"/>
              <a:t>2 </a:t>
            </a:r>
            <a:r>
              <a:rPr lang="en-US" sz="1200" dirty="0" smtClean="0"/>
              <a:t>× distance(</a:t>
            </a:r>
            <a:r>
              <a:rPr lang="en-US" sz="1200" dirty="0" err="1" smtClean="0"/>
              <a:t>targetPosition</a:t>
            </a:r>
            <a:r>
              <a:rPr lang="en-US" sz="1200" dirty="0" smtClean="0"/>
              <a:t>)  + </a:t>
            </a:r>
            <a:r>
              <a:rPr lang="en-US" sz="1200" dirty="0" err="1" smtClean="0"/>
              <a:t>distMoved</a:t>
            </a:r>
            <a:r>
              <a:rPr lang="en-US" sz="1200" dirty="0"/>
              <a:t> </a:t>
            </a:r>
            <a:r>
              <a:rPr lang="en-US" sz="1200" dirty="0" smtClean="0"/>
              <a:t>+ w</a:t>
            </a:r>
            <a:r>
              <a:rPr lang="en-US" sz="1200" baseline="-25000" dirty="0" smtClean="0"/>
              <a:t>1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2613804" y="5559345"/>
            <a:ext cx="6978769" cy="4168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  </a:t>
            </a:r>
            <a:r>
              <a:rPr lang="en-US" sz="1600" dirty="0" smtClean="0"/>
              <a:t>+</a:t>
            </a:r>
            <a:r>
              <a:rPr lang="en-US" sz="1200" dirty="0"/>
              <a:t>= w</a:t>
            </a:r>
            <a:r>
              <a:rPr lang="en-US" sz="1200" baseline="-25000" dirty="0"/>
              <a:t>3</a:t>
            </a:r>
            <a:r>
              <a:rPr lang="en-US" sz="1200" dirty="0"/>
              <a:t> × </a:t>
            </a:r>
            <a:r>
              <a:rPr lang="en-US" sz="1200" dirty="0" err="1" smtClean="0"/>
              <a:t>gameScore</a:t>
            </a:r>
            <a:r>
              <a:rPr lang="en-US" sz="1200" dirty="0" smtClean="0"/>
              <a:t> + BONUS</a:t>
            </a:r>
            <a:r>
              <a:rPr lang="en-US" sz="1200" dirty="0"/>
              <a:t> ×</a:t>
            </a:r>
            <a:r>
              <a:rPr lang="en-US" sz="1200" dirty="0" smtClean="0"/>
              <a:t> win? - w</a:t>
            </a:r>
            <a:r>
              <a:rPr lang="en-US" sz="1200" baseline="-25000" dirty="0" smtClean="0"/>
              <a:t>1</a:t>
            </a:r>
            <a:r>
              <a:rPr lang="en-US" sz="1200" dirty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npcCount</a:t>
            </a:r>
            <a:r>
              <a:rPr lang="en-US" sz="1200" dirty="0" smtClean="0"/>
              <a:t> - PENALTY </a:t>
            </a:r>
            <a:r>
              <a:rPr lang="en-US" sz="1200" dirty="0"/>
              <a:t>× </a:t>
            </a:r>
            <a:r>
              <a:rPr lang="en-US" sz="1200" dirty="0" smtClean="0"/>
              <a:t>overlapping(Enemy)?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3554299" y="4133287"/>
            <a:ext cx="2311663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-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distance(Enemy)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6395888" y="4133287"/>
            <a:ext cx="2178769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distance(Enemy)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     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9309649" y="4133287"/>
            <a:ext cx="2072349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+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     </a:t>
            </a:r>
            <a:r>
              <a:rPr lang="en-US" sz="1200" dirty="0" smtClean="0"/>
              <a:t>   - </a:t>
            </a:r>
            <a:r>
              <a:rPr lang="en-US" sz="1200" dirty="0" smtClean="0"/>
              <a:t>distance(Resource)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326093" y="6337169"/>
            <a:ext cx="14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Fitness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23252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143139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814452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451260" y="2837676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57182" y="5279366"/>
            <a:ext cx="0" cy="27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3" idx="2"/>
          </p:cNvCxnSpPr>
          <p:nvPr/>
        </p:nvCxnSpPr>
        <p:spPr>
          <a:xfrm flipH="1">
            <a:off x="1805102" y="5170172"/>
            <a:ext cx="381" cy="1202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2"/>
          </p:cNvCxnSpPr>
          <p:nvPr/>
        </p:nvCxnSpPr>
        <p:spPr>
          <a:xfrm flipH="1">
            <a:off x="10345823" y="5023835"/>
            <a:ext cx="1" cy="2555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805103" y="5279366"/>
            <a:ext cx="854072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10130" y="5024762"/>
            <a:ext cx="0" cy="2656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506419" y="5024762"/>
            <a:ext cx="0" cy="2656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048147" y="5976236"/>
            <a:ext cx="0" cy="27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2075" y="3446535"/>
            <a:ext cx="171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opponent       bad NPC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4620" y="3340884"/>
            <a:ext cx="384590" cy="12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59094" y="3319536"/>
            <a:ext cx="294470" cy="14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4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33456"/>
          </a:xfrm>
        </p:spPr>
        <p:txBody>
          <a:bodyPr/>
          <a:lstStyle/>
          <a:p>
            <a:r>
              <a:rPr lang="en-US" dirty="0" smtClean="0"/>
              <a:t>Game - success! (Sort of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Killer puppies!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Life and death!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Where did that tree come from?!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Om nom </a:t>
            </a:r>
            <a:r>
              <a:rPr lang="en-US" dirty="0" err="1" smtClean="0"/>
              <a:t>nom</a:t>
            </a:r>
            <a:r>
              <a:rPr lang="en-US" dirty="0" smtClean="0"/>
              <a:t> butterfly!</a:t>
            </a:r>
          </a:p>
          <a:p>
            <a:r>
              <a:rPr lang="en-US" dirty="0" smtClean="0"/>
              <a:t>AI - success! (Sort of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Still too general and likes puppies too much.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Ignores most of FSM awesomeness and does what it pleases (i.e. hit trees with sticks).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too expensive for many generations to be iterated through in real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engine performance to support large and heavy games</a:t>
            </a:r>
          </a:p>
          <a:p>
            <a:r>
              <a:rPr lang="en-US" dirty="0" smtClean="0"/>
              <a:t>Automatic map adjustment for fully connected maze</a:t>
            </a:r>
          </a:p>
          <a:p>
            <a:r>
              <a:rPr lang="en-US" dirty="0" smtClean="0"/>
              <a:t>Expand game to more than 2 players</a:t>
            </a:r>
          </a:p>
          <a:p>
            <a:r>
              <a:rPr lang="en-US" dirty="0" smtClean="0"/>
              <a:t>Test GVGAI agents on this more complex challenge and </a:t>
            </a:r>
            <a:r>
              <a:rPr lang="en-US" dirty="0" err="1" smtClean="0"/>
              <a:t>analyse</a:t>
            </a:r>
            <a:r>
              <a:rPr lang="en-US" dirty="0" smtClean="0"/>
              <a:t> their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2371504"/>
            <a:ext cx="5590467" cy="400109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92075" cmpd="thickThin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marL="182880"/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r>
              <a:rPr lang="en-US" sz="1000" dirty="0" err="1" smtClean="0">
                <a:solidFill>
                  <a:schemeClr val="bg1"/>
                </a:solidFill>
              </a:rPr>
              <a:t>BasicGame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no_players</a:t>
            </a:r>
            <a:r>
              <a:rPr lang="en-US" sz="1000" dirty="0" smtClean="0">
                <a:solidFill>
                  <a:schemeClr val="bg1"/>
                </a:solidFill>
              </a:rPr>
              <a:t>=2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SpriteSet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sword &gt; Flicker color=LIGHTGRAY limit=1 singleton=True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=sword</a:t>
            </a:r>
          </a:p>
          <a:p>
            <a:pPr marL="182880"/>
            <a:r>
              <a:rPr lang="en-US" sz="1000" dirty="0" smtClean="0">
                <a:solidFill>
                  <a:schemeClr val="bg1"/>
                </a:solidFill>
              </a:rPr>
              <a:t>        </a:t>
            </a:r>
            <a:r>
              <a:rPr lang="en-US" sz="1000" dirty="0">
                <a:solidFill>
                  <a:schemeClr val="bg1"/>
                </a:solidFill>
              </a:rPr>
              <a:t>avatar &gt;		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robber &gt; </a:t>
            </a:r>
            <a:r>
              <a:rPr lang="en-US" sz="1000" dirty="0" err="1">
                <a:solidFill>
                  <a:schemeClr val="bg1"/>
                </a:solidFill>
              </a:rPr>
              <a:t>MovingAvatar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avatarRed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cop  &gt; </a:t>
            </a:r>
            <a:r>
              <a:rPr lang="en-US" sz="1000" dirty="0" err="1">
                <a:solidFill>
                  <a:schemeClr val="bg1"/>
                </a:solidFill>
              </a:rPr>
              <a:t>ShootAvatar</a:t>
            </a:r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=sword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avatarBlue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&gt; Resource color=YELLOW limit=10 </a:t>
            </a:r>
            <a:r>
              <a:rPr lang="en-US" sz="1000" dirty="0" err="1">
                <a:solidFill>
                  <a:schemeClr val="bg1"/>
                </a:solidFill>
              </a:rPr>
              <a:t>shrinkfactor</a:t>
            </a:r>
            <a:r>
              <a:rPr lang="en-US" sz="1000" dirty="0">
                <a:solidFill>
                  <a:schemeClr val="bg1"/>
                </a:solidFill>
              </a:rPr>
              <a:t>=0.75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LevelMapping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B &gt; cop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 &gt; robber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x &gt; </a:t>
            </a:r>
            <a:r>
              <a:rPr lang="en-US" sz="1000" dirty="0" smtClean="0">
                <a:solidFill>
                  <a:schemeClr val="bg1"/>
                </a:solidFill>
              </a:rPr>
              <a:t>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</a:rPr>
              <a:t>InteractionSet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avatar wall &gt; </a:t>
            </a:r>
            <a:r>
              <a:rPr lang="en-US" sz="1000" dirty="0" err="1">
                <a:solidFill>
                  <a:schemeClr val="bg1"/>
                </a:solidFill>
              </a:rPr>
              <a:t>stepBack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robber cop sword &gt; </a:t>
            </a:r>
            <a:r>
              <a:rPr lang="en-US" sz="1000" dirty="0" err="1">
                <a:solidFill>
                  <a:schemeClr val="bg1"/>
                </a:solidFill>
              </a:rPr>
              <a:t>killSprite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=0,4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robber &gt; </a:t>
            </a:r>
            <a:r>
              <a:rPr lang="en-US" sz="1000" dirty="0" err="1">
                <a:solidFill>
                  <a:schemeClr val="bg1"/>
                </a:solidFill>
              </a:rPr>
              <a:t>collectResource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=1,0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cop &gt; </a:t>
            </a:r>
            <a:r>
              <a:rPr lang="en-US" sz="1000" dirty="0" err="1" smtClean="0">
                <a:solidFill>
                  <a:schemeClr val="bg1"/>
                </a:solidFill>
              </a:rPr>
              <a:t>stepBack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TerminationSet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=robber limit=0 win=</a:t>
            </a:r>
            <a:r>
              <a:rPr lang="en-US" sz="1000" dirty="0" err="1">
                <a:solidFill>
                  <a:schemeClr val="bg1"/>
                </a:solidFill>
              </a:rPr>
              <a:t>False,True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=diamond limit=0 win=</a:t>
            </a:r>
            <a:r>
              <a:rPr lang="en-US" sz="1000" dirty="0" err="1">
                <a:solidFill>
                  <a:schemeClr val="bg1"/>
                </a:solidFill>
              </a:rPr>
              <a:t>True,False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Timeout limit=2000 </a:t>
            </a:r>
            <a:r>
              <a:rPr lang="en-US" sz="1000" dirty="0" smtClean="0">
                <a:solidFill>
                  <a:schemeClr val="bg1"/>
                </a:solidFill>
              </a:rPr>
              <a:t>win=</a:t>
            </a:r>
            <a:r>
              <a:rPr lang="en-US" sz="1000" dirty="0" err="1" smtClean="0">
                <a:solidFill>
                  <a:schemeClr val="bg1"/>
                </a:solidFill>
              </a:rPr>
              <a:t>False,False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9" y="3507791"/>
            <a:ext cx="4952320" cy="29499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1" y="6457729"/>
            <a:ext cx="47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Bridge Level 4 Definition File and </a:t>
            </a:r>
            <a:r>
              <a:rPr lang="en-US" sz="1200" dirty="0" err="1" smtClean="0"/>
              <a:t>Visualisation</a:t>
            </a:r>
            <a:endParaRPr lang="en-US" sz="1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18712" y="2222288"/>
            <a:ext cx="4986865" cy="124553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2 text file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Description (Sprites, Interactions, Level mapping, Terminations)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Level Definition (Level layout)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6457729"/>
            <a:ext cx="559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Cops &amp; Robbers Game Description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14733" y="6244129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Game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Fight for survival in a </a:t>
            </a: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dirty="0" smtClean="0"/>
              <a:t> forest environment.</a:t>
            </a:r>
          </a:p>
          <a:p>
            <a:r>
              <a:rPr lang="en-US" dirty="0" smtClean="0"/>
              <a:t>Human vs AI.</a:t>
            </a:r>
          </a:p>
          <a:p>
            <a:r>
              <a:rPr lang="en-US" dirty="0" smtClean="0"/>
              <a:t>Partial observability: </a:t>
            </a:r>
            <a:r>
              <a:rPr lang="en-US" u="sng" dirty="0" smtClean="0"/>
              <a:t>fog of war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1 main resource for players to manage: hunger (equivalent to life points).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Decreased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+ Decreased by killer puppies! (spawned in regular intervals 3 at a time chasing each player)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increase: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Kill and eat forest animals {Random NPCs} (most) - but they leave </a:t>
            </a:r>
            <a:r>
              <a:rPr lang="en-US" dirty="0"/>
              <a:t>signals when killed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Eat forest fruits (medium)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Drink water (little)</a:t>
            </a:r>
          </a:p>
          <a:p>
            <a:r>
              <a:rPr lang="en-US" dirty="0" smtClean="0"/>
              <a:t>Other collectibles: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Weapons</a:t>
            </a:r>
            <a:r>
              <a:rPr lang="en-US" dirty="0" smtClean="0"/>
              <a:t> + ammo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Hunger potions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Ultimate goal</a:t>
            </a:r>
            <a:r>
              <a:rPr lang="en-US" dirty="0" smtClean="0"/>
              <a:t>: be the last survivor (kill the other player / survive until the other dies).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0187" y="3122762"/>
            <a:ext cx="239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expensive on the engine to compute, needed to bring the complexity down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46716" y="2539535"/>
            <a:ext cx="5287993" cy="7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31388" y="4040542"/>
            <a:ext cx="5003321" cy="45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91109" y="4143388"/>
            <a:ext cx="5943600" cy="70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7321" y="4324228"/>
            <a:ext cx="5417388" cy="85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I</a:t>
            </a:r>
            <a:r>
              <a:rPr lang="en-US" dirty="0" smtClean="0"/>
              <a:t>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First attempt: sprite following avatar that spawns fog removal objects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way too many sprites and expensive!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Next: static fog removal objects around the avatar and moving relative to the avatar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VGDL said 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Final: spawn fog removal objects only when colliding with fog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YAY!</a:t>
            </a:r>
          </a:p>
          <a:p>
            <a:r>
              <a:rPr lang="en-US" dirty="0" smtClean="0"/>
              <a:t>Size of the level - too many sprites, ineffective collision handling and game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time to rewrite the engine in a week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level reduced from 64x32 to 20x20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141477" cy="3636511"/>
          </a:xfrm>
        </p:spPr>
        <p:txBody>
          <a:bodyPr anchor="t"/>
          <a:lstStyle/>
          <a:p>
            <a:r>
              <a:rPr lang="en-US" dirty="0" smtClean="0"/>
              <a:t>Performance still bad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VGDL loops…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Avatars would continuously switch from “visible” to “hidden” state in every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same error slipped through for the berry bushes, so the more bushes were revealed, the slower the game became.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05" y="2222287"/>
            <a:ext cx="5570703" cy="38408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0189" y="4218317"/>
            <a:ext cx="785003" cy="586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62445" y="4477109"/>
            <a:ext cx="5382883" cy="793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5758" y="4511615"/>
            <a:ext cx="1828800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16528" y="4834188"/>
            <a:ext cx="1725283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Simplex noise used to generate trees, paths and berry bushes, adjusted manually to create a fully connected maze. Points of interest and animals manually inserted.</a:t>
            </a:r>
          </a:p>
          <a:p>
            <a:r>
              <a:rPr lang="en-US" dirty="0" smtClean="0"/>
              <a:t>Not symmetric  =&gt;   not fair to the players (but that’s fun)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7" y="3510951"/>
            <a:ext cx="3057837" cy="30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706" y="3510951"/>
            <a:ext cx="3068064" cy="30680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22830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083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83" y="3968151"/>
            <a:ext cx="142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Simplex noise generator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8073" y="3968151"/>
            <a:ext cx="166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#1 - Game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10637167" cy="3636511"/>
          </a:xfrm>
        </p:spPr>
        <p:txBody>
          <a:bodyPr>
            <a:normAutofit/>
          </a:bodyPr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Movement awkward because you have to run away and then back to align shooting direction with the target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life bar and resources well enough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shooting direction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Slow fog reveal  (…)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1"/>
                </a:solidFill>
              </a:rPr>
              <a:t>Cool! Nice graphics! Yay for eating butterflies!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Suggestions: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Prompts for special events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Timed events to provoke player interaction / spikes in gameplay (i.e. food in the middle visible to all players)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29" y="3362044"/>
            <a:ext cx="831085" cy="65944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11" y="3364266"/>
            <a:ext cx="914400" cy="6572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/>
          <p:cNvCxnSpPr/>
          <p:nvPr/>
        </p:nvCxnSpPr>
        <p:spPr>
          <a:xfrm>
            <a:off x="8617789" y="3692106"/>
            <a:ext cx="54346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221" y="4395935"/>
            <a:ext cx="1771650" cy="10953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851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#2 - Game v2 +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AI dies too quickly to puppies.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Killer puppies: awesome! (and secretly Jeremy’s </a:t>
            </a:r>
            <a:r>
              <a:rPr lang="en-US" dirty="0" err="1">
                <a:solidFill>
                  <a:schemeClr val="accent1"/>
                </a:solidFill>
              </a:rPr>
              <a:t>favourite</a:t>
            </a:r>
            <a:r>
              <a:rPr lang="en-US" dirty="0">
                <a:solidFill>
                  <a:schemeClr val="accent1"/>
                </a:solidFill>
              </a:rPr>
              <a:t> feature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Still cool!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Best VGDL Game !?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Design - Rolling Horizon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3923" y="2119172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6341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5994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Resources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65646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6339" y="4700985"/>
            <a:ext cx="1906437" cy="14602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 </a:t>
            </a:r>
            <a:r>
              <a:rPr lang="en-US" dirty="0" err="1" smtClean="0"/>
              <a:t>behaviour</a:t>
            </a:r>
            <a:r>
              <a:rPr lang="en-US" dirty="0" smtClean="0"/>
              <a:t> using A* Pathfinding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8766" y="4820389"/>
            <a:ext cx="2380889" cy="12213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resources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28417" y="4580495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approaching &amp; hitting target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359211" y="3780905"/>
            <a:ext cx="2" cy="9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499559" y="3780905"/>
            <a:ext cx="1" cy="80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7218864" y="3780905"/>
            <a:ext cx="1" cy="704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4359213" y="2705768"/>
            <a:ext cx="1467929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499560" y="2705768"/>
            <a:ext cx="4327582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5827142" y="2705768"/>
            <a:ext cx="1391723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25297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29" idx="0"/>
          </p:cNvCxnSpPr>
          <p:nvPr/>
        </p:nvCxnSpPr>
        <p:spPr>
          <a:xfrm>
            <a:off x="5827142" y="2705768"/>
            <a:ext cx="4251374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888068" y="4580494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fleeing from target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</p:cNvCxnSpPr>
          <p:nvPr/>
        </p:nvCxnSpPr>
        <p:spPr>
          <a:xfrm>
            <a:off x="10078516" y="3780905"/>
            <a:ext cx="0" cy="70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0166" y="4580494"/>
            <a:ext cx="2475781" cy="1701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698</TotalTime>
  <Words>809</Words>
  <Application>Microsoft Office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Blackadder ITC</vt:lpstr>
      <vt:lpstr>Calibri</vt:lpstr>
      <vt:lpstr>Century Gothic</vt:lpstr>
      <vt:lpstr>Wingdings</vt:lpstr>
      <vt:lpstr>Wingdings 2</vt:lpstr>
      <vt:lpstr>Quotable</vt:lpstr>
      <vt:lpstr>Hunger Games: The Final Showdown  in GVGAI/VGDL</vt:lpstr>
      <vt:lpstr>Video Game Description Language</vt:lpstr>
      <vt:lpstr>Initial Game Design</vt:lpstr>
      <vt:lpstr>Game Implementation Issues</vt:lpstr>
      <vt:lpstr>Performance Issues</vt:lpstr>
      <vt:lpstr>Map layout</vt:lpstr>
      <vt:lpstr>Play Test #1 - Game v1</vt:lpstr>
      <vt:lpstr>Play Test #2 - Game v2 + AI</vt:lpstr>
      <vt:lpstr>AI Design - Rolling Horizon Evolution</vt:lpstr>
      <vt:lpstr>Rolling Horizon Evolution</vt:lpstr>
      <vt:lpstr>FSM &amp; Fitness Function</vt:lpstr>
      <vt:lpstr>Conclusions</vt:lpstr>
      <vt:lpstr>More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Video Game Playing for 2 Players: Framework and Competition</dc:title>
  <dc:creator>Raluca</dc:creator>
  <cp:lastModifiedBy>Raluca</cp:lastModifiedBy>
  <cp:revision>107</cp:revision>
  <dcterms:created xsi:type="dcterms:W3CDTF">2016-09-23T10:33:56Z</dcterms:created>
  <dcterms:modified xsi:type="dcterms:W3CDTF">2017-02-23T12:50:51Z</dcterms:modified>
</cp:coreProperties>
</file>