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0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fog of war.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(most) - but they leave </a:t>
            </a:r>
            <a:r>
              <a:rPr lang="en-US" dirty="0"/>
              <a:t>signals when killed.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9026" y="2484408"/>
            <a:ext cx="5020574" cy="7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69411" y="3861426"/>
            <a:ext cx="4899804" cy="5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040542"/>
            <a:ext cx="5943600" cy="80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4252823"/>
            <a:ext cx="5426015" cy="9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</a:t>
            </a:r>
            <a:r>
              <a:rPr lang="en-US" dirty="0" smtClean="0"/>
              <a:t>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Movement awkward because you have to run away and then back to align shooting direction with the target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Can’t see life bar and resources well enough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Can’t see shooting direction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Slow fog reveal  </a:t>
            </a:r>
            <a:r>
              <a:rPr lang="en-US" sz="1400" dirty="0" smtClean="0"/>
              <a:t>(…)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Cool! Nice graphics! Yay for eating butterflies</a:t>
            </a:r>
            <a:r>
              <a:rPr lang="en-US" sz="1400" dirty="0" smtClean="0"/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Maybe introduce prompts for special events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Maybe introduce timed events to provoke player interaction (i.e. food i</a:t>
            </a:r>
            <a:r>
              <a:rPr lang="en-US" sz="1400" dirty="0" smtClean="0"/>
              <a:t>n the middle visible to all players)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484</TotalTime>
  <Words>489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The Game</vt:lpstr>
      <vt:lpstr>AI Design - Rolling Horizon Evolution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71</cp:revision>
  <dcterms:created xsi:type="dcterms:W3CDTF">2016-09-23T10:33:56Z</dcterms:created>
  <dcterms:modified xsi:type="dcterms:W3CDTF">2017-02-22T08:42:03Z</dcterms:modified>
</cp:coreProperties>
</file>