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Image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Imag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660384004_1290x1720.jpg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image" Target="../media/image3.tif"/><Relationship Id="rId5" Type="http://schemas.openxmlformats.org/officeDocument/2006/relationships/image" Target="../media/image4.tif"/><Relationship Id="rId6" Type="http://schemas.openxmlformats.org/officeDocument/2006/relationships/image" Target="../media/image5.tif"/><Relationship Id="rId7" Type="http://schemas.openxmlformats.org/officeDocument/2006/relationships/image" Target="../media/image6.tif"/><Relationship Id="rId8" Type="http://schemas.openxmlformats.org/officeDocument/2006/relationships/image" Target="../media/image7.tif"/><Relationship Id="rId9" Type="http://schemas.openxmlformats.org/officeDocument/2006/relationships/image" Target="../media/image8.tif"/><Relationship Id="rId10" Type="http://schemas.openxmlformats.org/officeDocument/2006/relationships/image" Target="../media/image9.tif"/><Relationship Id="rId11" Type="http://schemas.openxmlformats.org/officeDocument/2006/relationships/image" Target="../media/image10.tif"/><Relationship Id="rId12" Type="http://schemas.openxmlformats.org/officeDocument/2006/relationships/image" Target="../media/image11.tif"/><Relationship Id="rId13" Type="http://schemas.openxmlformats.org/officeDocument/2006/relationships/image" Target="../media/image12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19652" y="394611"/>
            <a:ext cx="4608046" cy="40778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52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03053" y="4656159"/>
            <a:ext cx="4608046" cy="4350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153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471265" y="9179325"/>
            <a:ext cx="4476585" cy="4350577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HS-13"/>
          <p:cNvSpPr txBox="1"/>
          <p:nvPr/>
        </p:nvSpPr>
        <p:spPr>
          <a:xfrm>
            <a:off x="8679207" y="20053"/>
            <a:ext cx="1265908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4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HS-13</a:t>
            </a:r>
          </a:p>
        </p:txBody>
      </p:sp>
      <p:sp>
        <p:nvSpPr>
          <p:cNvPr id="155" name="HOMO"/>
          <p:cNvSpPr txBox="1"/>
          <p:nvPr/>
        </p:nvSpPr>
        <p:spPr>
          <a:xfrm>
            <a:off x="8755544" y="4727530"/>
            <a:ext cx="1113235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HOMO</a:t>
            </a:r>
          </a:p>
        </p:txBody>
      </p:sp>
      <p:sp>
        <p:nvSpPr>
          <p:cNvPr id="156" name="LUMO"/>
          <p:cNvSpPr txBox="1"/>
          <p:nvPr/>
        </p:nvSpPr>
        <p:spPr>
          <a:xfrm>
            <a:off x="8780919" y="9179325"/>
            <a:ext cx="1062485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LUMO</a:t>
            </a:r>
          </a:p>
        </p:txBody>
      </p:sp>
      <p:pic>
        <p:nvPicPr>
          <p:cNvPr id="157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3745720" y="4809970"/>
            <a:ext cx="4476585" cy="4376469"/>
          </a:xfrm>
          <a:prstGeom prst="rect">
            <a:avLst/>
          </a:prstGeom>
          <a:ln w="12700">
            <a:miter lim="400000"/>
          </a:ln>
        </p:spPr>
      </p:pic>
      <p:pic>
        <p:nvPicPr>
          <p:cNvPr id="158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3758962" y="9179325"/>
            <a:ext cx="4450100" cy="4350577"/>
          </a:xfrm>
          <a:prstGeom prst="rect">
            <a:avLst/>
          </a:prstGeom>
          <a:ln w="12700">
            <a:miter lim="400000"/>
          </a:ln>
        </p:spPr>
      </p:pic>
      <p:sp>
        <p:nvSpPr>
          <p:cNvPr id="159" name="HOMO"/>
          <p:cNvSpPr txBox="1"/>
          <p:nvPr/>
        </p:nvSpPr>
        <p:spPr>
          <a:xfrm>
            <a:off x="15257943" y="4727530"/>
            <a:ext cx="1113236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HOMO</a:t>
            </a:r>
          </a:p>
        </p:txBody>
      </p:sp>
      <p:sp>
        <p:nvSpPr>
          <p:cNvPr id="160" name="LUMO"/>
          <p:cNvSpPr txBox="1"/>
          <p:nvPr/>
        </p:nvSpPr>
        <p:spPr>
          <a:xfrm>
            <a:off x="15283319" y="9179325"/>
            <a:ext cx="1062485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LUMO</a:t>
            </a:r>
          </a:p>
        </p:txBody>
      </p:sp>
      <p:pic>
        <p:nvPicPr>
          <p:cNvPr id="161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3735636" y="92243"/>
            <a:ext cx="4496752" cy="4682568"/>
          </a:xfrm>
          <a:prstGeom prst="rect">
            <a:avLst/>
          </a:prstGeom>
          <a:ln w="12700">
            <a:miter lim="400000"/>
          </a:ln>
        </p:spPr>
      </p:pic>
      <p:sp>
        <p:nvSpPr>
          <p:cNvPr id="162" name="HS-40"/>
          <p:cNvSpPr txBox="1"/>
          <p:nvPr/>
        </p:nvSpPr>
        <p:spPr>
          <a:xfrm>
            <a:off x="15181607" y="20053"/>
            <a:ext cx="1265908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4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HS-40</a:t>
            </a:r>
          </a:p>
        </p:txBody>
      </p:sp>
      <p:sp>
        <p:nvSpPr>
          <p:cNvPr id="163" name="-6.775638[eV]"/>
          <p:cNvSpPr txBox="1"/>
          <p:nvPr/>
        </p:nvSpPr>
        <p:spPr>
          <a:xfrm>
            <a:off x="13216196" y="6952094"/>
            <a:ext cx="1917205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>
              <a:defRPr u="none"/>
            </a:pPr>
            <a:r>
              <a:rPr u="sng"/>
              <a:t>-6.775638[eV]</a:t>
            </a:r>
          </a:p>
        </p:txBody>
      </p:sp>
      <p:sp>
        <p:nvSpPr>
          <p:cNvPr id="164" name="-3.210945[eV]"/>
          <p:cNvSpPr txBox="1"/>
          <p:nvPr/>
        </p:nvSpPr>
        <p:spPr>
          <a:xfrm>
            <a:off x="13216196" y="9969507"/>
            <a:ext cx="1917205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>
              <a:defRPr u="none"/>
            </a:pPr>
            <a:r>
              <a:rPr u="sng"/>
              <a:t>-3.210945[eV]</a:t>
            </a:r>
          </a:p>
        </p:txBody>
      </p:sp>
      <p:sp>
        <p:nvSpPr>
          <p:cNvPr id="165" name="3.56469[eV]"/>
          <p:cNvSpPr txBox="1"/>
          <p:nvPr/>
        </p:nvSpPr>
        <p:spPr>
          <a:xfrm>
            <a:off x="13311396" y="8429051"/>
            <a:ext cx="1726804" cy="533401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3.56469[eV]</a:t>
            </a:r>
          </a:p>
        </p:txBody>
      </p:sp>
      <p:sp>
        <p:nvSpPr>
          <p:cNvPr id="166" name="Line"/>
          <p:cNvSpPr/>
          <p:nvPr/>
        </p:nvSpPr>
        <p:spPr>
          <a:xfrm flipV="1">
            <a:off x="14088562" y="7409648"/>
            <a:ext cx="1" cy="94948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67" name="Line"/>
          <p:cNvSpPr/>
          <p:nvPr/>
        </p:nvSpPr>
        <p:spPr>
          <a:xfrm>
            <a:off x="14049890" y="9062587"/>
            <a:ext cx="1" cy="94948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68" name="-5.659971[eV]"/>
          <p:cNvSpPr txBox="1"/>
          <p:nvPr/>
        </p:nvSpPr>
        <p:spPr>
          <a:xfrm>
            <a:off x="6819232" y="7254929"/>
            <a:ext cx="1917205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>
              <a:defRPr u="none"/>
            </a:pPr>
            <a:r>
              <a:rPr u="sng"/>
              <a:t>-5.659971[eV]</a:t>
            </a:r>
          </a:p>
        </p:txBody>
      </p:sp>
      <p:sp>
        <p:nvSpPr>
          <p:cNvPr id="169" name="-2.72114[eV]"/>
          <p:cNvSpPr txBox="1"/>
          <p:nvPr/>
        </p:nvSpPr>
        <p:spPr>
          <a:xfrm>
            <a:off x="6901013" y="9969507"/>
            <a:ext cx="1753642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>
              <a:defRPr u="none"/>
            </a:pPr>
            <a:r>
              <a:rPr u="sng"/>
              <a:t>-2.72114[eV]</a:t>
            </a:r>
          </a:p>
        </p:txBody>
      </p:sp>
      <p:sp>
        <p:nvSpPr>
          <p:cNvPr id="170" name="2.93883[eV]"/>
          <p:cNvSpPr txBox="1"/>
          <p:nvPr/>
        </p:nvSpPr>
        <p:spPr>
          <a:xfrm>
            <a:off x="6934201" y="8593168"/>
            <a:ext cx="1701404" cy="508001"/>
          </a:xfrm>
          <a:prstGeom prst="rect">
            <a:avLst/>
          </a:prstGeom>
          <a:ln w="381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2.93883[eV]</a:t>
            </a:r>
          </a:p>
        </p:txBody>
      </p:sp>
      <p:sp>
        <p:nvSpPr>
          <p:cNvPr id="171" name="Line"/>
          <p:cNvSpPr/>
          <p:nvPr/>
        </p:nvSpPr>
        <p:spPr>
          <a:xfrm flipV="1">
            <a:off x="7790820" y="7596758"/>
            <a:ext cx="1" cy="94948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72" name="Line"/>
          <p:cNvSpPr/>
          <p:nvPr/>
        </p:nvSpPr>
        <p:spPr>
          <a:xfrm>
            <a:off x="7739448" y="9186197"/>
            <a:ext cx="1" cy="949482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pic>
        <p:nvPicPr>
          <p:cNvPr id="173" name="Image" descr="Image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9152929" y="4858615"/>
            <a:ext cx="4735544" cy="4226346"/>
          </a:xfrm>
          <a:prstGeom prst="rect">
            <a:avLst/>
          </a:prstGeom>
          <a:ln w="12700">
            <a:miter lim="400000"/>
          </a:ln>
        </p:spPr>
      </p:pic>
      <p:pic>
        <p:nvPicPr>
          <p:cNvPr id="174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9235933" y="9446478"/>
            <a:ext cx="4569537" cy="4097069"/>
          </a:xfrm>
          <a:prstGeom prst="rect">
            <a:avLst/>
          </a:prstGeom>
          <a:ln w="12700">
            <a:miter lim="400000"/>
          </a:ln>
        </p:spPr>
      </p:pic>
      <p:pic>
        <p:nvPicPr>
          <p:cNvPr id="175" name="Image" descr="Image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9419627" y="223487"/>
            <a:ext cx="4735544" cy="4540311"/>
          </a:xfrm>
          <a:prstGeom prst="rect">
            <a:avLst/>
          </a:prstGeom>
          <a:ln w="12700">
            <a:miter lim="400000"/>
          </a:ln>
        </p:spPr>
      </p:pic>
      <p:sp>
        <p:nvSpPr>
          <p:cNvPr id="176" name="HOMO"/>
          <p:cNvSpPr txBox="1"/>
          <p:nvPr/>
        </p:nvSpPr>
        <p:spPr>
          <a:xfrm>
            <a:off x="20820543" y="4638630"/>
            <a:ext cx="1113235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HOMO</a:t>
            </a:r>
          </a:p>
        </p:txBody>
      </p:sp>
      <p:sp>
        <p:nvSpPr>
          <p:cNvPr id="177" name="LUMO"/>
          <p:cNvSpPr txBox="1"/>
          <p:nvPr/>
        </p:nvSpPr>
        <p:spPr>
          <a:xfrm>
            <a:off x="20845918" y="9090425"/>
            <a:ext cx="1062485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LUMO</a:t>
            </a:r>
          </a:p>
        </p:txBody>
      </p:sp>
      <p:sp>
        <p:nvSpPr>
          <p:cNvPr id="178" name="HS-4"/>
          <p:cNvSpPr txBox="1"/>
          <p:nvPr/>
        </p:nvSpPr>
        <p:spPr>
          <a:xfrm>
            <a:off x="20852156" y="20053"/>
            <a:ext cx="1050008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4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HS-4</a:t>
            </a:r>
          </a:p>
        </p:txBody>
      </p:sp>
      <p:sp>
        <p:nvSpPr>
          <p:cNvPr id="179" name="-6.721216[eV]"/>
          <p:cNvSpPr txBox="1"/>
          <p:nvPr/>
        </p:nvSpPr>
        <p:spPr>
          <a:xfrm>
            <a:off x="18378248" y="6863194"/>
            <a:ext cx="1917205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>
              <a:defRPr u="none"/>
            </a:pPr>
            <a:r>
              <a:rPr u="sng"/>
              <a:t>-6.721216[eV]</a:t>
            </a:r>
          </a:p>
        </p:txBody>
      </p:sp>
      <p:sp>
        <p:nvSpPr>
          <p:cNvPr id="180" name="-2.258546[eV]"/>
          <p:cNvSpPr txBox="1"/>
          <p:nvPr/>
        </p:nvSpPr>
        <p:spPr>
          <a:xfrm>
            <a:off x="18545283" y="9702807"/>
            <a:ext cx="1917205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>
              <a:defRPr u="none"/>
            </a:pPr>
            <a:r>
              <a:rPr u="sng"/>
              <a:t>-2.258546[eV]</a:t>
            </a:r>
          </a:p>
        </p:txBody>
      </p:sp>
      <p:sp>
        <p:nvSpPr>
          <p:cNvPr id="181" name="4.46267[eV]"/>
          <p:cNvSpPr txBox="1"/>
          <p:nvPr/>
        </p:nvSpPr>
        <p:spPr>
          <a:xfrm>
            <a:off x="18653183" y="8352851"/>
            <a:ext cx="1701405" cy="508001"/>
          </a:xfrm>
          <a:prstGeom prst="rect">
            <a:avLst/>
          </a:prstGeom>
          <a:ln w="381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4.46267[eV]</a:t>
            </a:r>
          </a:p>
        </p:txBody>
      </p:sp>
      <p:sp>
        <p:nvSpPr>
          <p:cNvPr id="182" name="Line"/>
          <p:cNvSpPr/>
          <p:nvPr/>
        </p:nvSpPr>
        <p:spPr>
          <a:xfrm flipV="1">
            <a:off x="19485121" y="7331041"/>
            <a:ext cx="1" cy="94948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83" name="Line"/>
          <p:cNvSpPr/>
          <p:nvPr/>
        </p:nvSpPr>
        <p:spPr>
          <a:xfrm>
            <a:off x="19484549" y="8869680"/>
            <a:ext cx="1" cy="94948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pic>
        <p:nvPicPr>
          <p:cNvPr id="184" name="Image" descr="Image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1989157" y="4982202"/>
            <a:ext cx="4450099" cy="4021175"/>
          </a:xfrm>
          <a:prstGeom prst="rect">
            <a:avLst/>
          </a:prstGeom>
          <a:ln w="12700">
            <a:miter lim="400000"/>
          </a:ln>
        </p:spPr>
      </p:pic>
      <p:pic>
        <p:nvPicPr>
          <p:cNvPr id="185" name="Image" descr="Image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1471064" y="9159212"/>
            <a:ext cx="4978084" cy="4409684"/>
          </a:xfrm>
          <a:prstGeom prst="rect">
            <a:avLst/>
          </a:prstGeom>
          <a:ln w="12700">
            <a:miter lim="400000"/>
          </a:ln>
        </p:spPr>
      </p:pic>
      <p:pic>
        <p:nvPicPr>
          <p:cNvPr id="186" name="Image" descr="Image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1776953" y="331799"/>
            <a:ext cx="4608046" cy="4203455"/>
          </a:xfrm>
          <a:prstGeom prst="rect">
            <a:avLst/>
          </a:prstGeom>
          <a:ln w="12700">
            <a:miter lim="400000"/>
          </a:ln>
        </p:spPr>
      </p:pic>
      <p:sp>
        <p:nvSpPr>
          <p:cNvPr id="187" name="HS-25"/>
          <p:cNvSpPr txBox="1"/>
          <p:nvPr/>
        </p:nvSpPr>
        <p:spPr>
          <a:xfrm>
            <a:off x="1579907" y="7353"/>
            <a:ext cx="1265908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4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HS-25</a:t>
            </a:r>
          </a:p>
        </p:txBody>
      </p:sp>
      <p:sp>
        <p:nvSpPr>
          <p:cNvPr id="188" name="HOMO"/>
          <p:cNvSpPr txBox="1"/>
          <p:nvPr/>
        </p:nvSpPr>
        <p:spPr>
          <a:xfrm>
            <a:off x="1656243" y="4714830"/>
            <a:ext cx="1113236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HOMO</a:t>
            </a:r>
          </a:p>
        </p:txBody>
      </p:sp>
      <p:sp>
        <p:nvSpPr>
          <p:cNvPr id="189" name="LUMO"/>
          <p:cNvSpPr txBox="1"/>
          <p:nvPr/>
        </p:nvSpPr>
        <p:spPr>
          <a:xfrm>
            <a:off x="1681619" y="9166625"/>
            <a:ext cx="1062485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LUMO</a:t>
            </a:r>
          </a:p>
        </p:txBody>
      </p:sp>
      <p:sp>
        <p:nvSpPr>
          <p:cNvPr id="190" name="-5.687182[eV]"/>
          <p:cNvSpPr txBox="1"/>
          <p:nvPr/>
        </p:nvSpPr>
        <p:spPr>
          <a:xfrm>
            <a:off x="84682" y="8294718"/>
            <a:ext cx="1917205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>
              <a:defRPr u="none"/>
            </a:pPr>
            <a:r>
              <a:rPr u="sng"/>
              <a:t>-5.687182[eV]</a:t>
            </a:r>
          </a:p>
        </p:txBody>
      </p:sp>
      <p:sp>
        <p:nvSpPr>
          <p:cNvPr id="191" name="-3.564693[eV]"/>
          <p:cNvSpPr txBox="1"/>
          <p:nvPr/>
        </p:nvSpPr>
        <p:spPr>
          <a:xfrm>
            <a:off x="84682" y="11009296"/>
            <a:ext cx="1917205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>
              <a:defRPr u="none"/>
            </a:pPr>
            <a:r>
              <a:rPr u="sng"/>
              <a:t>-3.564693[eV]</a:t>
            </a:r>
          </a:p>
        </p:txBody>
      </p:sp>
      <p:sp>
        <p:nvSpPr>
          <p:cNvPr id="192" name="2.12249[eV]"/>
          <p:cNvSpPr txBox="1"/>
          <p:nvPr/>
        </p:nvSpPr>
        <p:spPr>
          <a:xfrm>
            <a:off x="199651" y="9632957"/>
            <a:ext cx="1701405" cy="508001"/>
          </a:xfrm>
          <a:prstGeom prst="rect">
            <a:avLst/>
          </a:prstGeom>
          <a:ln w="381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2.12249[eV]</a:t>
            </a:r>
          </a:p>
        </p:txBody>
      </p:sp>
      <p:sp>
        <p:nvSpPr>
          <p:cNvPr id="193" name="Line"/>
          <p:cNvSpPr/>
          <p:nvPr/>
        </p:nvSpPr>
        <p:spPr>
          <a:xfrm flipV="1">
            <a:off x="1056270" y="8636547"/>
            <a:ext cx="1" cy="94948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94" name="Line"/>
          <p:cNvSpPr/>
          <p:nvPr/>
        </p:nvSpPr>
        <p:spPr>
          <a:xfrm flipH="1">
            <a:off x="1004898" y="10225987"/>
            <a:ext cx="1" cy="94948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95" name="E=-2615.490075[Eh]"/>
          <p:cNvSpPr txBox="1"/>
          <p:nvPr/>
        </p:nvSpPr>
        <p:spPr>
          <a:xfrm>
            <a:off x="2327050" y="4052918"/>
            <a:ext cx="2715668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E=-2615.490075[Eh]</a:t>
            </a:r>
          </a:p>
        </p:txBody>
      </p:sp>
      <p:sp>
        <p:nvSpPr>
          <p:cNvPr id="196" name="E=-2282.296827[Eh]"/>
          <p:cNvSpPr txBox="1"/>
          <p:nvPr/>
        </p:nvSpPr>
        <p:spPr>
          <a:xfrm>
            <a:off x="7419652" y="3223486"/>
            <a:ext cx="2715668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E=-2282.296827[Eh]</a:t>
            </a:r>
          </a:p>
        </p:txBody>
      </p:sp>
      <p:sp>
        <p:nvSpPr>
          <p:cNvPr id="197" name="E=-2755.712356[Eh]"/>
          <p:cNvSpPr txBox="1"/>
          <p:nvPr/>
        </p:nvSpPr>
        <p:spPr>
          <a:xfrm>
            <a:off x="13591852" y="3557000"/>
            <a:ext cx="2715668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E=-2755.712356[Eh]</a:t>
            </a:r>
          </a:p>
        </p:txBody>
      </p:sp>
      <p:sp>
        <p:nvSpPr>
          <p:cNvPr id="198" name="E=-2422.518237[Eh]"/>
          <p:cNvSpPr txBox="1"/>
          <p:nvPr/>
        </p:nvSpPr>
        <p:spPr>
          <a:xfrm>
            <a:off x="19154452" y="3557000"/>
            <a:ext cx="2715668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E=-2422.518237[Eh]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