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7.tif"/><Relationship Id="rId9" Type="http://schemas.openxmlformats.org/officeDocument/2006/relationships/image" Target="../media/image8.tif"/><Relationship Id="rId10" Type="http://schemas.openxmlformats.org/officeDocument/2006/relationships/image" Target="../media/image9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452" y="494488"/>
            <a:ext cx="4608046" cy="4077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853" y="4756036"/>
            <a:ext cx="4608046" cy="4350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1065" y="9279202"/>
            <a:ext cx="4476585" cy="435057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HS-13"/>
          <p:cNvSpPr txBox="1"/>
          <p:nvPr/>
        </p:nvSpPr>
        <p:spPr>
          <a:xfrm>
            <a:off x="1999007" y="119930"/>
            <a:ext cx="12659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HS-13</a:t>
            </a:r>
          </a:p>
        </p:txBody>
      </p:sp>
      <p:sp>
        <p:nvSpPr>
          <p:cNvPr id="155" name="HOMO"/>
          <p:cNvSpPr txBox="1"/>
          <p:nvPr/>
        </p:nvSpPr>
        <p:spPr>
          <a:xfrm>
            <a:off x="2075344" y="4827407"/>
            <a:ext cx="111323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HOMO</a:t>
            </a:r>
          </a:p>
        </p:txBody>
      </p:sp>
      <p:sp>
        <p:nvSpPr>
          <p:cNvPr id="156" name="LUMO"/>
          <p:cNvSpPr txBox="1"/>
          <p:nvPr/>
        </p:nvSpPr>
        <p:spPr>
          <a:xfrm>
            <a:off x="2100719" y="9279202"/>
            <a:ext cx="106248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LUMO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65520" y="4909847"/>
            <a:ext cx="4476584" cy="4376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78762" y="9279202"/>
            <a:ext cx="4450100" cy="4350576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HOMO"/>
          <p:cNvSpPr txBox="1"/>
          <p:nvPr/>
        </p:nvSpPr>
        <p:spPr>
          <a:xfrm>
            <a:off x="8577744" y="4827407"/>
            <a:ext cx="111323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HOMO</a:t>
            </a:r>
          </a:p>
        </p:txBody>
      </p:sp>
      <p:sp>
        <p:nvSpPr>
          <p:cNvPr id="160" name="LUMO"/>
          <p:cNvSpPr txBox="1"/>
          <p:nvPr/>
        </p:nvSpPr>
        <p:spPr>
          <a:xfrm>
            <a:off x="8603119" y="9279202"/>
            <a:ext cx="106248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LUMO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55436" y="192120"/>
            <a:ext cx="4496752" cy="468256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HS-40"/>
          <p:cNvSpPr txBox="1"/>
          <p:nvPr/>
        </p:nvSpPr>
        <p:spPr>
          <a:xfrm>
            <a:off x="8501407" y="119930"/>
            <a:ext cx="12659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HS-40</a:t>
            </a:r>
          </a:p>
        </p:txBody>
      </p:sp>
      <p:sp>
        <p:nvSpPr>
          <p:cNvPr id="163" name="-6.775638[eV]"/>
          <p:cNvSpPr txBox="1"/>
          <p:nvPr/>
        </p:nvSpPr>
        <p:spPr>
          <a:xfrm>
            <a:off x="6535996" y="7051971"/>
            <a:ext cx="19172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u="none"/>
            </a:pPr>
            <a:r>
              <a:rPr u="sng"/>
              <a:t>-6.775638[eV]</a:t>
            </a:r>
          </a:p>
        </p:txBody>
      </p:sp>
      <p:sp>
        <p:nvSpPr>
          <p:cNvPr id="164" name="-3.210945[eV]"/>
          <p:cNvSpPr txBox="1"/>
          <p:nvPr/>
        </p:nvSpPr>
        <p:spPr>
          <a:xfrm>
            <a:off x="6535996" y="10069384"/>
            <a:ext cx="19172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u="none"/>
            </a:pPr>
            <a:r>
              <a:rPr u="sng"/>
              <a:t>-3.210945[eV]</a:t>
            </a:r>
          </a:p>
        </p:txBody>
      </p:sp>
      <p:sp>
        <p:nvSpPr>
          <p:cNvPr id="165" name="3.56469[eV]"/>
          <p:cNvSpPr txBox="1"/>
          <p:nvPr/>
        </p:nvSpPr>
        <p:spPr>
          <a:xfrm>
            <a:off x="6631196" y="8528928"/>
            <a:ext cx="1726804" cy="5334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3.56469[eV]</a:t>
            </a:r>
          </a:p>
        </p:txBody>
      </p:sp>
      <p:sp>
        <p:nvSpPr>
          <p:cNvPr id="166" name="Line"/>
          <p:cNvSpPr/>
          <p:nvPr/>
        </p:nvSpPr>
        <p:spPr>
          <a:xfrm flipV="1">
            <a:off x="7408362" y="7509525"/>
            <a:ext cx="1" cy="94948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Line"/>
          <p:cNvSpPr/>
          <p:nvPr/>
        </p:nvSpPr>
        <p:spPr>
          <a:xfrm>
            <a:off x="7369690" y="9162464"/>
            <a:ext cx="1" cy="94948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-5.659971[eV]"/>
          <p:cNvSpPr txBox="1"/>
          <p:nvPr/>
        </p:nvSpPr>
        <p:spPr>
          <a:xfrm>
            <a:off x="139032" y="7354806"/>
            <a:ext cx="19172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u="none"/>
            </a:pPr>
            <a:r>
              <a:rPr u="sng"/>
              <a:t>-5.659971[eV]</a:t>
            </a:r>
          </a:p>
        </p:txBody>
      </p:sp>
      <p:sp>
        <p:nvSpPr>
          <p:cNvPr id="169" name="-2.72114[eV]"/>
          <p:cNvSpPr txBox="1"/>
          <p:nvPr/>
        </p:nvSpPr>
        <p:spPr>
          <a:xfrm>
            <a:off x="220813" y="10069384"/>
            <a:ext cx="17536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u="none"/>
            </a:pPr>
            <a:r>
              <a:rPr u="sng"/>
              <a:t>-2.72114[eV]</a:t>
            </a:r>
          </a:p>
        </p:txBody>
      </p:sp>
      <p:sp>
        <p:nvSpPr>
          <p:cNvPr id="170" name="2.93883[eV]"/>
          <p:cNvSpPr txBox="1"/>
          <p:nvPr/>
        </p:nvSpPr>
        <p:spPr>
          <a:xfrm>
            <a:off x="254001" y="8693045"/>
            <a:ext cx="1701404" cy="5080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2.93883[eV]</a:t>
            </a:r>
          </a:p>
        </p:txBody>
      </p:sp>
      <p:sp>
        <p:nvSpPr>
          <p:cNvPr id="171" name="Line"/>
          <p:cNvSpPr/>
          <p:nvPr/>
        </p:nvSpPr>
        <p:spPr>
          <a:xfrm flipV="1">
            <a:off x="1110620" y="7696635"/>
            <a:ext cx="1" cy="94948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Line"/>
          <p:cNvSpPr/>
          <p:nvPr/>
        </p:nvSpPr>
        <p:spPr>
          <a:xfrm flipH="1">
            <a:off x="1059248" y="9286075"/>
            <a:ext cx="1" cy="94948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472729" y="4958492"/>
            <a:ext cx="4735544" cy="4226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555733" y="9546355"/>
            <a:ext cx="4569536" cy="4097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739426" y="323365"/>
            <a:ext cx="4735545" cy="454031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HOMO"/>
          <p:cNvSpPr txBox="1"/>
          <p:nvPr/>
        </p:nvSpPr>
        <p:spPr>
          <a:xfrm>
            <a:off x="14140343" y="4738507"/>
            <a:ext cx="111323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HOMO</a:t>
            </a:r>
          </a:p>
        </p:txBody>
      </p:sp>
      <p:sp>
        <p:nvSpPr>
          <p:cNvPr id="177" name="LUMO"/>
          <p:cNvSpPr txBox="1"/>
          <p:nvPr/>
        </p:nvSpPr>
        <p:spPr>
          <a:xfrm>
            <a:off x="14165719" y="9190302"/>
            <a:ext cx="106248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LUMO</a:t>
            </a:r>
          </a:p>
        </p:txBody>
      </p:sp>
      <p:sp>
        <p:nvSpPr>
          <p:cNvPr id="178" name="HS-4"/>
          <p:cNvSpPr txBox="1"/>
          <p:nvPr/>
        </p:nvSpPr>
        <p:spPr>
          <a:xfrm>
            <a:off x="14171957" y="119930"/>
            <a:ext cx="105000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HS-4</a:t>
            </a:r>
          </a:p>
        </p:txBody>
      </p:sp>
      <p:sp>
        <p:nvSpPr>
          <p:cNvPr id="179" name="-6.721216[eV]"/>
          <p:cNvSpPr txBox="1"/>
          <p:nvPr/>
        </p:nvSpPr>
        <p:spPr>
          <a:xfrm>
            <a:off x="11698048" y="6963071"/>
            <a:ext cx="19172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u="none"/>
            </a:pPr>
            <a:r>
              <a:rPr u="sng"/>
              <a:t>-6.721216[eV]</a:t>
            </a:r>
          </a:p>
        </p:txBody>
      </p:sp>
      <p:sp>
        <p:nvSpPr>
          <p:cNvPr id="180" name="-2.258546[eV]"/>
          <p:cNvSpPr txBox="1"/>
          <p:nvPr/>
        </p:nvSpPr>
        <p:spPr>
          <a:xfrm>
            <a:off x="11865083" y="9802684"/>
            <a:ext cx="191720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u="none"/>
            </a:pPr>
            <a:r>
              <a:rPr u="sng"/>
              <a:t>-2.258546[eV]</a:t>
            </a:r>
          </a:p>
        </p:txBody>
      </p:sp>
      <p:sp>
        <p:nvSpPr>
          <p:cNvPr id="181" name="4.46267[eV]"/>
          <p:cNvSpPr txBox="1"/>
          <p:nvPr/>
        </p:nvSpPr>
        <p:spPr>
          <a:xfrm>
            <a:off x="11972983" y="8452728"/>
            <a:ext cx="1701404" cy="50800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4.46267[eV]</a:t>
            </a:r>
          </a:p>
        </p:txBody>
      </p:sp>
      <p:sp>
        <p:nvSpPr>
          <p:cNvPr id="182" name="Line"/>
          <p:cNvSpPr/>
          <p:nvPr/>
        </p:nvSpPr>
        <p:spPr>
          <a:xfrm flipV="1">
            <a:off x="12804921" y="7430918"/>
            <a:ext cx="1" cy="94948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Line"/>
          <p:cNvSpPr/>
          <p:nvPr/>
        </p:nvSpPr>
        <p:spPr>
          <a:xfrm>
            <a:off x="12804349" y="8969557"/>
            <a:ext cx="1" cy="94948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