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서식 설정하기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45720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b="1" sz="3000">
                <a:solidFill>
                  <a:srgbClr val="0000FF"/>
                </a:solidFill>
                <a:latin typeface="태백체 TTF"/>
              </a:defRPr>
            </a:pPr>
            <a:r>
              <a:t>서식을 설정한 텍스트</a:t>
            </a:r>
            <a:r>
              <a:rPr i="1" sz="2000">
                <a:solidFill>
                  <a:srgbClr val="FF3300"/>
                </a:solidFill>
                <a:latin typeface="더잠실 3 Regular"/>
              </a:rPr>
              <a:t>
새로운 텍스트 추가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