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 추가하기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1371600">
                <a:tc>
                  <a:txBody>
                    <a:bodyPr/>
                    <a:lstStyle/>
                    <a:p>
                      <a:r>
                        <a:t>열이름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열이름 2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1 행,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행, 2 열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2 행, 1 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 행, 2 열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