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>
                        <a:defRPr sz="4000">
                          <a:solidFill>
                            <a:srgbClr val="FFFF00"/>
                          </a:solidFill>
                        </a:defRPr>
                      </a:pPr>
                      <a:r>
                        <a:t>열이름 1</a:t>
                      </a:r>
                    </a:p>
                  </a:txBody>
                  <a:tcPr>
                    <a:solidFill>
                      <a:srgbClr val="5BF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열이름 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 행,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행, 2 열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 행,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행, 2 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