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8" r:id="rId9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0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00"/>
    <a:srgbClr val="FFB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A80C5-4E26-4916-BC47-A5AC6E897ACF}" v="50" dt="2023-12-04T22:08:36.5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44" y="164"/>
      </p:cViewPr>
      <p:guideLst>
        <p:guide orient="horz" pos="2360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esh kumar Dhanala" userId="48978dfdfd8d8c26" providerId="LiveId" clId="{CBEA80C5-4E26-4916-BC47-A5AC6E897ACF}"/>
    <pc:docChg chg="undo custSel addSld delSld modSld sldOrd">
      <pc:chgData name="Rupesh kumar Dhanala" userId="48978dfdfd8d8c26" providerId="LiveId" clId="{CBEA80C5-4E26-4916-BC47-A5AC6E897ACF}" dt="2023-12-04T22:55:21.846" v="983" actId="14100"/>
      <pc:docMkLst>
        <pc:docMk/>
      </pc:docMkLst>
      <pc:sldChg chg="addSp delSp modSp mod modTransition modAnim">
        <pc:chgData name="Rupesh kumar Dhanala" userId="48978dfdfd8d8c26" providerId="LiveId" clId="{CBEA80C5-4E26-4916-BC47-A5AC6E897ACF}" dt="2023-12-02T02:05:40.631" v="934"/>
        <pc:sldMkLst>
          <pc:docMk/>
          <pc:sldMk cId="0" sldId="256"/>
        </pc:sldMkLst>
        <pc:spChg chg="add mod">
          <ac:chgData name="Rupesh kumar Dhanala" userId="48978dfdfd8d8c26" providerId="LiveId" clId="{CBEA80C5-4E26-4916-BC47-A5AC6E897ACF}" dt="2023-11-13T21:23:54.555" v="527" actId="20577"/>
          <ac:spMkLst>
            <pc:docMk/>
            <pc:sldMk cId="0" sldId="256"/>
            <ac:spMk id="2" creationId="{2504F415-9B53-BC8F-1A18-9D74CC685C7A}"/>
          </ac:spMkLst>
        </pc:spChg>
        <pc:spChg chg="mod">
          <ac:chgData name="Rupesh kumar Dhanala" userId="48978dfdfd8d8c26" providerId="LiveId" clId="{CBEA80C5-4E26-4916-BC47-A5AC6E897ACF}" dt="2023-11-13T15:21:36.522" v="172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Rupesh kumar Dhanala" userId="48978dfdfd8d8c26" providerId="LiveId" clId="{CBEA80C5-4E26-4916-BC47-A5AC6E897ACF}" dt="2023-11-13T21:06:55.932" v="187" actId="20577"/>
          <ac:spMkLst>
            <pc:docMk/>
            <pc:sldMk cId="0" sldId="256"/>
            <ac:spMk id="20" creationId="{00000000-0000-0000-0000-000000000000}"/>
          </ac:spMkLst>
        </pc:spChg>
        <pc:picChg chg="add del mod">
          <ac:chgData name="Rupesh kumar Dhanala" userId="48978dfdfd8d8c26" providerId="LiveId" clId="{CBEA80C5-4E26-4916-BC47-A5AC6E897ACF}" dt="2023-12-02T02:00:33.881" v="928"/>
          <ac:picMkLst>
            <pc:docMk/>
            <pc:sldMk cId="0" sldId="256"/>
            <ac:picMk id="13" creationId="{75024266-1713-09A3-48CD-6DDE3073F22A}"/>
          </ac:picMkLst>
        </pc:picChg>
        <pc:picChg chg="add del mod ord">
          <ac:chgData name="Rupesh kumar Dhanala" userId="48978dfdfd8d8c26" providerId="LiveId" clId="{CBEA80C5-4E26-4916-BC47-A5AC6E897ACF}" dt="2023-12-02T02:01:29.046" v="931" actId="478"/>
          <ac:picMkLst>
            <pc:docMk/>
            <pc:sldMk cId="0" sldId="256"/>
            <ac:picMk id="15" creationId="{CA051FD0-987B-2606-8261-0812B51390FF}"/>
          </ac:picMkLst>
        </pc:picChg>
        <pc:picChg chg="add mod">
          <ac:chgData name="Rupesh kumar Dhanala" userId="48978dfdfd8d8c26" providerId="LiveId" clId="{CBEA80C5-4E26-4916-BC47-A5AC6E897ACF}" dt="2023-12-02T02:01:02.363" v="930"/>
          <ac:picMkLst>
            <pc:docMk/>
            <pc:sldMk cId="0" sldId="256"/>
            <ac:picMk id="16" creationId="{539414E8-2DDF-F8B9-E3ED-E19B03CA1BA3}"/>
          </ac:picMkLst>
        </pc:picChg>
      </pc:sldChg>
      <pc:sldChg chg="addSp delSp modSp mod modTransition modAnim">
        <pc:chgData name="Rupesh kumar Dhanala" userId="48978dfdfd8d8c26" providerId="LiveId" clId="{CBEA80C5-4E26-4916-BC47-A5AC6E897ACF}" dt="2023-12-02T02:05:40.631" v="934"/>
        <pc:sldMkLst>
          <pc:docMk/>
          <pc:sldMk cId="0" sldId="257"/>
        </pc:sldMkLst>
        <pc:picChg chg="add del mod">
          <ac:chgData name="Rupesh kumar Dhanala" userId="48978dfdfd8d8c26" providerId="LiveId" clId="{CBEA80C5-4E26-4916-BC47-A5AC6E897ACF}" dt="2023-12-02T02:00:33.881" v="928"/>
          <ac:picMkLst>
            <pc:docMk/>
            <pc:sldMk cId="0" sldId="257"/>
            <ac:picMk id="12" creationId="{173E360D-59FD-5BB0-3938-5AEF87AA0F5A}"/>
          </ac:picMkLst>
        </pc:picChg>
        <pc:picChg chg="add del mod ord">
          <ac:chgData name="Rupesh kumar Dhanala" userId="48978dfdfd8d8c26" providerId="LiveId" clId="{CBEA80C5-4E26-4916-BC47-A5AC6E897ACF}" dt="2023-12-02T02:03:38.485" v="932"/>
          <ac:picMkLst>
            <pc:docMk/>
            <pc:sldMk cId="0" sldId="257"/>
            <ac:picMk id="21" creationId="{E40EA879-308E-93AB-31C9-39CC6E9FFC50}"/>
          </ac:picMkLst>
        </pc:picChg>
      </pc:sldChg>
      <pc:sldChg chg="addSp delSp modSp mod modTransition modAnim">
        <pc:chgData name="Rupesh kumar Dhanala" userId="48978dfdfd8d8c26" providerId="LiveId" clId="{CBEA80C5-4E26-4916-BC47-A5AC6E897ACF}" dt="2023-12-02T02:05:40.631" v="934"/>
        <pc:sldMkLst>
          <pc:docMk/>
          <pc:sldMk cId="0" sldId="258"/>
        </pc:sldMkLst>
        <pc:picChg chg="add del mod">
          <ac:chgData name="Rupesh kumar Dhanala" userId="48978dfdfd8d8c26" providerId="LiveId" clId="{CBEA80C5-4E26-4916-BC47-A5AC6E897ACF}" dt="2023-12-02T02:00:33.881" v="928"/>
          <ac:picMkLst>
            <pc:docMk/>
            <pc:sldMk cId="0" sldId="258"/>
            <ac:picMk id="4" creationId="{8A636B8F-5D08-A0F6-BE45-44AFC6A5342C}"/>
          </ac:picMkLst>
        </pc:picChg>
        <pc:picChg chg="add del mod ord">
          <ac:chgData name="Rupesh kumar Dhanala" userId="48978dfdfd8d8c26" providerId="LiveId" clId="{CBEA80C5-4E26-4916-BC47-A5AC6E897ACF}" dt="2023-12-02T02:03:38.485" v="932"/>
          <ac:picMkLst>
            <pc:docMk/>
            <pc:sldMk cId="0" sldId="258"/>
            <ac:picMk id="8" creationId="{C3DAC561-1D6F-8230-8838-D34BD8E925EE}"/>
          </ac:picMkLst>
        </pc:picChg>
      </pc:sldChg>
      <pc:sldChg chg="addSp delSp modSp add del mod modTransition modAnim">
        <pc:chgData name="Rupesh kumar Dhanala" userId="48978dfdfd8d8c26" providerId="LiveId" clId="{CBEA80C5-4E26-4916-BC47-A5AC6E897ACF}" dt="2023-12-04T22:55:21.846" v="983" actId="14100"/>
        <pc:sldMkLst>
          <pc:docMk/>
          <pc:sldMk cId="0" sldId="259"/>
        </pc:sldMkLst>
        <pc:spChg chg="mod">
          <ac:chgData name="Rupesh kumar Dhanala" userId="48978dfdfd8d8c26" providerId="LiveId" clId="{CBEA80C5-4E26-4916-BC47-A5AC6E897ACF}" dt="2023-12-04T22:55:21.846" v="983" actId="14100"/>
          <ac:spMkLst>
            <pc:docMk/>
            <pc:sldMk cId="0" sldId="259"/>
            <ac:spMk id="3" creationId="{00000000-0000-0000-0000-000000000000}"/>
          </ac:spMkLst>
        </pc:spChg>
        <pc:picChg chg="add del mod">
          <ac:chgData name="Rupesh kumar Dhanala" userId="48978dfdfd8d8c26" providerId="LiveId" clId="{CBEA80C5-4E26-4916-BC47-A5AC6E897ACF}" dt="2023-12-02T02:00:33.881" v="928"/>
          <ac:picMkLst>
            <pc:docMk/>
            <pc:sldMk cId="0" sldId="259"/>
            <ac:picMk id="20" creationId="{70843757-2ADE-66A8-DD18-44A5F4C55D1E}"/>
          </ac:picMkLst>
        </pc:picChg>
        <pc:picChg chg="add del mod ord">
          <ac:chgData name="Rupesh kumar Dhanala" userId="48978dfdfd8d8c26" providerId="LiveId" clId="{CBEA80C5-4E26-4916-BC47-A5AC6E897ACF}" dt="2023-12-02T02:06:02.673" v="936" actId="478"/>
          <ac:picMkLst>
            <pc:docMk/>
            <pc:sldMk cId="0" sldId="259"/>
            <ac:picMk id="26" creationId="{9DBB2769-A5DB-2064-9DEC-F9CE44916BC2}"/>
          </ac:picMkLst>
        </pc:picChg>
        <pc:inkChg chg="add">
          <ac:chgData name="Rupesh kumar Dhanala" userId="48978dfdfd8d8c26" providerId="LiveId" clId="{CBEA80C5-4E26-4916-BC47-A5AC6E897ACF}" dt="2023-11-13T21:26:09.820" v="528" actId="9405"/>
          <ac:inkMkLst>
            <pc:docMk/>
            <pc:sldMk cId="0" sldId="259"/>
            <ac:inkMk id="2" creationId="{A8C46B23-F3E9-EC91-64F3-13CD6089E1CC}"/>
          </ac:inkMkLst>
        </pc:inkChg>
        <pc:inkChg chg="add">
          <ac:chgData name="Rupesh kumar Dhanala" userId="48978dfdfd8d8c26" providerId="LiveId" clId="{CBEA80C5-4E26-4916-BC47-A5AC6E897ACF}" dt="2023-11-13T21:26:11.334" v="529" actId="9405"/>
          <ac:inkMkLst>
            <pc:docMk/>
            <pc:sldMk cId="0" sldId="259"/>
            <ac:inkMk id="4" creationId="{698955A2-58D8-1110-1A6A-FE42F1CD7CF6}"/>
          </ac:inkMkLst>
        </pc:inkChg>
        <pc:inkChg chg="add">
          <ac:chgData name="Rupesh kumar Dhanala" userId="48978dfdfd8d8c26" providerId="LiveId" clId="{CBEA80C5-4E26-4916-BC47-A5AC6E897ACF}" dt="2023-11-13T21:26:11.728" v="530" actId="9405"/>
          <ac:inkMkLst>
            <pc:docMk/>
            <pc:sldMk cId="0" sldId="259"/>
            <ac:inkMk id="5" creationId="{BF46C7B2-EA18-7536-A1A8-22905EFC12A1}"/>
          </ac:inkMkLst>
        </pc:inkChg>
        <pc:inkChg chg="add">
          <ac:chgData name="Rupesh kumar Dhanala" userId="48978dfdfd8d8c26" providerId="LiveId" clId="{CBEA80C5-4E26-4916-BC47-A5AC6E897ACF}" dt="2023-11-13T21:26:12.768" v="531" actId="9405"/>
          <ac:inkMkLst>
            <pc:docMk/>
            <pc:sldMk cId="0" sldId="259"/>
            <ac:inkMk id="6" creationId="{8BD0915F-F58C-DC07-664D-C86B7D6B7E5A}"/>
          </ac:inkMkLst>
        </pc:inkChg>
        <pc:inkChg chg="add">
          <ac:chgData name="Rupesh kumar Dhanala" userId="48978dfdfd8d8c26" providerId="LiveId" clId="{CBEA80C5-4E26-4916-BC47-A5AC6E897ACF}" dt="2023-11-13T21:26:13.210" v="532" actId="9405"/>
          <ac:inkMkLst>
            <pc:docMk/>
            <pc:sldMk cId="0" sldId="259"/>
            <ac:inkMk id="8" creationId="{552BB584-3E03-F36D-3982-BE102A0C6B78}"/>
          </ac:inkMkLst>
        </pc:inkChg>
        <pc:inkChg chg="add">
          <ac:chgData name="Rupesh kumar Dhanala" userId="48978dfdfd8d8c26" providerId="LiveId" clId="{CBEA80C5-4E26-4916-BC47-A5AC6E897ACF}" dt="2023-11-13T21:26:14.066" v="533" actId="9405"/>
          <ac:inkMkLst>
            <pc:docMk/>
            <pc:sldMk cId="0" sldId="259"/>
            <ac:inkMk id="9" creationId="{227295D8-EC9A-2AC1-7301-9D9EA6EA4FCE}"/>
          </ac:inkMkLst>
        </pc:inkChg>
        <pc:inkChg chg="add">
          <ac:chgData name="Rupesh kumar Dhanala" userId="48978dfdfd8d8c26" providerId="LiveId" clId="{CBEA80C5-4E26-4916-BC47-A5AC6E897ACF}" dt="2023-11-13T21:26:14.507" v="534" actId="9405"/>
          <ac:inkMkLst>
            <pc:docMk/>
            <pc:sldMk cId="0" sldId="259"/>
            <ac:inkMk id="10" creationId="{9A427699-6949-0CE2-CEC1-2F7F183690E8}"/>
          </ac:inkMkLst>
        </pc:inkChg>
        <pc:inkChg chg="add">
          <ac:chgData name="Rupesh kumar Dhanala" userId="48978dfdfd8d8c26" providerId="LiveId" clId="{CBEA80C5-4E26-4916-BC47-A5AC6E897ACF}" dt="2023-11-13T21:26:14.853" v="535" actId="9405"/>
          <ac:inkMkLst>
            <pc:docMk/>
            <pc:sldMk cId="0" sldId="259"/>
            <ac:inkMk id="11" creationId="{EF2D933E-11C1-700B-E1DF-7C29D01817EF}"/>
          </ac:inkMkLst>
        </pc:inkChg>
        <pc:inkChg chg="add">
          <ac:chgData name="Rupesh kumar Dhanala" userId="48978dfdfd8d8c26" providerId="LiveId" clId="{CBEA80C5-4E26-4916-BC47-A5AC6E897ACF}" dt="2023-11-13T21:26:15.372" v="536" actId="9405"/>
          <ac:inkMkLst>
            <pc:docMk/>
            <pc:sldMk cId="0" sldId="259"/>
            <ac:inkMk id="12" creationId="{85313162-2044-6161-33F9-7BFDD17B44DF}"/>
          </ac:inkMkLst>
        </pc:inkChg>
        <pc:inkChg chg="add">
          <ac:chgData name="Rupesh kumar Dhanala" userId="48978dfdfd8d8c26" providerId="LiveId" clId="{CBEA80C5-4E26-4916-BC47-A5AC6E897ACF}" dt="2023-11-13T21:26:23.940" v="537" actId="9405"/>
          <ac:inkMkLst>
            <pc:docMk/>
            <pc:sldMk cId="0" sldId="259"/>
            <ac:inkMk id="13" creationId="{B08D203E-AA44-6A0C-1779-E622D9F9349F}"/>
          </ac:inkMkLst>
        </pc:inkChg>
        <pc:inkChg chg="add">
          <ac:chgData name="Rupesh kumar Dhanala" userId="48978dfdfd8d8c26" providerId="LiveId" clId="{CBEA80C5-4E26-4916-BC47-A5AC6E897ACF}" dt="2023-11-13T21:26:24.336" v="538" actId="9405"/>
          <ac:inkMkLst>
            <pc:docMk/>
            <pc:sldMk cId="0" sldId="259"/>
            <ac:inkMk id="14" creationId="{962D268C-C491-9D94-AEC3-7D959ED8AE36}"/>
          </ac:inkMkLst>
        </pc:inkChg>
        <pc:inkChg chg="add">
          <ac:chgData name="Rupesh kumar Dhanala" userId="48978dfdfd8d8c26" providerId="LiveId" clId="{CBEA80C5-4E26-4916-BC47-A5AC6E897ACF}" dt="2023-11-13T21:26:25.832" v="539" actId="9405"/>
          <ac:inkMkLst>
            <pc:docMk/>
            <pc:sldMk cId="0" sldId="259"/>
            <ac:inkMk id="15" creationId="{C1AD146D-1508-5230-6011-75AD572A26FA}"/>
          </ac:inkMkLst>
        </pc:inkChg>
        <pc:inkChg chg="add">
          <ac:chgData name="Rupesh kumar Dhanala" userId="48978dfdfd8d8c26" providerId="LiveId" clId="{CBEA80C5-4E26-4916-BC47-A5AC6E897ACF}" dt="2023-11-13T21:26:26.590" v="540" actId="9405"/>
          <ac:inkMkLst>
            <pc:docMk/>
            <pc:sldMk cId="0" sldId="259"/>
            <ac:inkMk id="16" creationId="{81605C1D-0D8A-B776-7CA1-1F9CE5000993}"/>
          </ac:inkMkLst>
        </pc:inkChg>
        <pc:inkChg chg="add del">
          <ac:chgData name="Rupesh kumar Dhanala" userId="48978dfdfd8d8c26" providerId="LiveId" clId="{CBEA80C5-4E26-4916-BC47-A5AC6E897ACF}" dt="2023-11-13T21:26:41.152" v="542" actId="9405"/>
          <ac:inkMkLst>
            <pc:docMk/>
            <pc:sldMk cId="0" sldId="259"/>
            <ac:inkMk id="17" creationId="{B4C11132-386C-7CC2-E06C-BC39BA4D8225}"/>
          </ac:inkMkLst>
        </pc:inkChg>
        <pc:inkChg chg="add">
          <ac:chgData name="Rupesh kumar Dhanala" userId="48978dfdfd8d8c26" providerId="LiveId" clId="{CBEA80C5-4E26-4916-BC47-A5AC6E897ACF}" dt="2023-11-13T21:28:09.492" v="543" actId="9405"/>
          <ac:inkMkLst>
            <pc:docMk/>
            <pc:sldMk cId="0" sldId="259"/>
            <ac:inkMk id="18" creationId="{B7E8EE3D-8600-B11A-3665-1F5E86F4C7EC}"/>
          </ac:inkMkLst>
        </pc:inkChg>
        <pc:inkChg chg="add">
          <ac:chgData name="Rupesh kumar Dhanala" userId="48978dfdfd8d8c26" providerId="LiveId" clId="{CBEA80C5-4E26-4916-BC47-A5AC6E897ACF}" dt="2023-11-13T21:28:21.404" v="544" actId="9405"/>
          <ac:inkMkLst>
            <pc:docMk/>
            <pc:sldMk cId="0" sldId="259"/>
            <ac:inkMk id="19" creationId="{4F3CA972-94F7-7C3D-56B1-96E60BDC198D}"/>
          </ac:inkMkLst>
        </pc:inkChg>
        <pc:inkChg chg="add del">
          <ac:chgData name="Rupesh kumar Dhanala" userId="48978dfdfd8d8c26" providerId="LiveId" clId="{CBEA80C5-4E26-4916-BC47-A5AC6E897ACF}" dt="2023-11-13T21:28:49.423" v="546" actId="9405"/>
          <ac:inkMkLst>
            <pc:docMk/>
            <pc:sldMk cId="0" sldId="259"/>
            <ac:inkMk id="20" creationId="{CC8C90A9-0EEE-86BC-55F0-34A44FDB0E78}"/>
          </ac:inkMkLst>
        </pc:inkChg>
        <pc:inkChg chg="add">
          <ac:chgData name="Rupesh kumar Dhanala" userId="48978dfdfd8d8c26" providerId="LiveId" clId="{CBEA80C5-4E26-4916-BC47-A5AC6E897ACF}" dt="2023-11-13T21:29:06.739" v="547" actId="9405"/>
          <ac:inkMkLst>
            <pc:docMk/>
            <pc:sldMk cId="0" sldId="259"/>
            <ac:inkMk id="21" creationId="{7E597544-4493-6665-2D00-881109E0CBDA}"/>
          </ac:inkMkLst>
        </pc:inkChg>
        <pc:inkChg chg="add del">
          <ac:chgData name="Rupesh kumar Dhanala" userId="48978dfdfd8d8c26" providerId="LiveId" clId="{CBEA80C5-4E26-4916-BC47-A5AC6E897ACF}" dt="2023-11-13T21:29:17.541" v="549" actId="9405"/>
          <ac:inkMkLst>
            <pc:docMk/>
            <pc:sldMk cId="0" sldId="259"/>
            <ac:inkMk id="22" creationId="{9E0C627A-2BD9-2D95-30CD-849FB86E9F18}"/>
          </ac:inkMkLst>
        </pc:inkChg>
        <pc:inkChg chg="add">
          <ac:chgData name="Rupesh kumar Dhanala" userId="48978dfdfd8d8c26" providerId="LiveId" clId="{CBEA80C5-4E26-4916-BC47-A5AC6E897ACF}" dt="2023-11-13T21:29:51.112" v="550" actId="9405"/>
          <ac:inkMkLst>
            <pc:docMk/>
            <pc:sldMk cId="0" sldId="259"/>
            <ac:inkMk id="23" creationId="{C8F14567-B1D9-671D-BCD3-2F46C3DDABD3}"/>
          </ac:inkMkLst>
        </pc:inkChg>
        <pc:inkChg chg="add">
          <ac:chgData name="Rupesh kumar Dhanala" userId="48978dfdfd8d8c26" providerId="LiveId" clId="{CBEA80C5-4E26-4916-BC47-A5AC6E897ACF}" dt="2023-11-13T21:30:16.036" v="551" actId="9405"/>
          <ac:inkMkLst>
            <pc:docMk/>
            <pc:sldMk cId="0" sldId="259"/>
            <ac:inkMk id="24" creationId="{9E00E2DC-06C2-B9F8-83A9-242C516B5A16}"/>
          </ac:inkMkLst>
        </pc:inkChg>
      </pc:sldChg>
      <pc:sldChg chg="addSp delSp modSp mod modTransition">
        <pc:chgData name="Rupesh kumar Dhanala" userId="48978dfdfd8d8c26" providerId="LiveId" clId="{CBEA80C5-4E26-4916-BC47-A5AC6E897ACF}" dt="2023-12-04T22:26:38.432" v="966" actId="478"/>
        <pc:sldMkLst>
          <pc:docMk/>
          <pc:sldMk cId="0" sldId="260"/>
        </pc:sldMkLst>
        <pc:spChg chg="add del mod">
          <ac:chgData name="Rupesh kumar Dhanala" userId="48978dfdfd8d8c26" providerId="LiveId" clId="{CBEA80C5-4E26-4916-BC47-A5AC6E897ACF}" dt="2023-11-13T21:34:31.653" v="564" actId="478"/>
          <ac:spMkLst>
            <pc:docMk/>
            <pc:sldMk cId="0" sldId="260"/>
            <ac:spMk id="2" creationId="{073554C0-5C41-02D6-F3DF-6CA9A7CB0B3B}"/>
          </ac:spMkLst>
        </pc:spChg>
        <pc:spChg chg="add del mod">
          <ac:chgData name="Rupesh kumar Dhanala" userId="48978dfdfd8d8c26" providerId="LiveId" clId="{CBEA80C5-4E26-4916-BC47-A5AC6E897ACF}" dt="2023-11-13T21:14:04.536" v="190" actId="767"/>
          <ac:spMkLst>
            <pc:docMk/>
            <pc:sldMk cId="0" sldId="260"/>
            <ac:spMk id="2" creationId="{28D5C4D4-EB60-E28F-6862-C927C74B39B4}"/>
          </ac:spMkLst>
        </pc:spChg>
        <pc:spChg chg="add del mod">
          <ac:chgData name="Rupesh kumar Dhanala" userId="48978dfdfd8d8c26" providerId="LiveId" clId="{CBEA80C5-4E26-4916-BC47-A5AC6E897ACF}" dt="2023-12-04T22:26:38.432" v="966" actId="478"/>
          <ac:spMkLst>
            <pc:docMk/>
            <pc:sldMk cId="0" sldId="260"/>
            <ac:spMk id="2" creationId="{2C5DDD10-3DCB-C148-7927-0DF0C52F8045}"/>
          </ac:spMkLst>
        </pc:spChg>
        <pc:spChg chg="add mod">
          <ac:chgData name="Rupesh kumar Dhanala" userId="48978dfdfd8d8c26" providerId="LiveId" clId="{CBEA80C5-4E26-4916-BC47-A5AC6E897ACF}" dt="2023-12-04T22:09:04.088" v="945" actId="1076"/>
          <ac:spMkLst>
            <pc:docMk/>
            <pc:sldMk cId="0" sldId="260"/>
            <ac:spMk id="3" creationId="{C81E11A9-688C-2D2B-20A5-A5D7932629B4}"/>
          </ac:spMkLst>
        </pc:spChg>
        <pc:spChg chg="add mod">
          <ac:chgData name="Rupesh kumar Dhanala" userId="48978dfdfd8d8c26" providerId="LiveId" clId="{CBEA80C5-4E26-4916-BC47-A5AC6E897ACF}" dt="2023-12-04T22:08:54.838" v="944" actId="1076"/>
          <ac:spMkLst>
            <pc:docMk/>
            <pc:sldMk cId="0" sldId="260"/>
            <ac:spMk id="4" creationId="{A812081C-CA4A-1BC2-B020-0D85B936028C}"/>
          </ac:spMkLst>
        </pc:spChg>
        <pc:spChg chg="add mod">
          <ac:chgData name="Rupesh kumar Dhanala" userId="48978dfdfd8d8c26" providerId="LiveId" clId="{CBEA80C5-4E26-4916-BC47-A5AC6E897ACF}" dt="2023-12-04T22:09:17.744" v="947" actId="1076"/>
          <ac:spMkLst>
            <pc:docMk/>
            <pc:sldMk cId="0" sldId="260"/>
            <ac:spMk id="6" creationId="{C57B3225-2BF2-9744-1CC1-3074DDE24F8A}"/>
          </ac:spMkLst>
        </pc:spChg>
        <pc:spChg chg="add del mod">
          <ac:chgData name="Rupesh kumar Dhanala" userId="48978dfdfd8d8c26" providerId="LiveId" clId="{CBEA80C5-4E26-4916-BC47-A5AC6E897ACF}" dt="2023-11-13T21:36:41.510" v="577" actId="478"/>
          <ac:spMkLst>
            <pc:docMk/>
            <pc:sldMk cId="0" sldId="260"/>
            <ac:spMk id="8" creationId="{BD85DF7C-5D10-352F-0D02-CB00C7912BB6}"/>
          </ac:spMkLst>
        </pc:spChg>
        <pc:spChg chg="add mod">
          <ac:chgData name="Rupesh kumar Dhanala" userId="48978dfdfd8d8c26" providerId="LiveId" clId="{CBEA80C5-4E26-4916-BC47-A5AC6E897ACF}" dt="2023-12-04T22:08:49.144" v="943" actId="1076"/>
          <ac:spMkLst>
            <pc:docMk/>
            <pc:sldMk cId="0" sldId="260"/>
            <ac:spMk id="9" creationId="{4C0981DC-FBBD-2FB4-3E28-BBB909EDC4D9}"/>
          </ac:spMkLst>
        </pc:spChg>
        <pc:spChg chg="mod">
          <ac:chgData name="Rupesh kumar Dhanala" userId="48978dfdfd8d8c26" providerId="LiveId" clId="{CBEA80C5-4E26-4916-BC47-A5AC6E897ACF}" dt="2023-12-04T22:09:30.154" v="949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Rupesh kumar Dhanala" userId="48978dfdfd8d8c26" providerId="LiveId" clId="{CBEA80C5-4E26-4916-BC47-A5AC6E897ACF}" dt="2023-12-04T22:09:11.468" v="946" actId="1076"/>
          <ac:spMkLst>
            <pc:docMk/>
            <pc:sldMk cId="0" sldId="260"/>
            <ac:spMk id="56" creationId="{A92EAFC8-F1EA-B80E-3F3B-EB3543222DD1}"/>
          </ac:spMkLst>
        </pc:spChg>
        <pc:picChg chg="add del">
          <ac:chgData name="Rupesh kumar Dhanala" userId="48978dfdfd8d8c26" providerId="LiveId" clId="{CBEA80C5-4E26-4916-BC47-A5AC6E897ACF}" dt="2023-11-13T21:14:06.832" v="192" actId="478"/>
          <ac:picMkLst>
            <pc:docMk/>
            <pc:sldMk cId="0" sldId="260"/>
            <ac:picMk id="2050" creationId="{6A2A99CA-0A9A-474B-029F-CFEBB7F8285F}"/>
          </ac:picMkLst>
        </pc:picChg>
        <pc:inkChg chg="del">
          <ac:chgData name="Rupesh kumar Dhanala" userId="48978dfdfd8d8c26" providerId="LiveId" clId="{CBEA80C5-4E26-4916-BC47-A5AC6E897ACF}" dt="2023-11-13T21:14:09.593" v="193" actId="478"/>
          <ac:inkMkLst>
            <pc:docMk/>
            <pc:sldMk cId="0" sldId="260"/>
            <ac:inkMk id="52" creationId="{4C52A1EA-0B3C-4CF3-7698-6E0217FF69E2}"/>
          </ac:inkMkLst>
        </pc:inkChg>
      </pc:sldChg>
      <pc:sldChg chg="addSp delSp modSp mod modTransition modAnim">
        <pc:chgData name="Rupesh kumar Dhanala" userId="48978dfdfd8d8c26" providerId="LiveId" clId="{CBEA80C5-4E26-4916-BC47-A5AC6E897ACF}" dt="2023-12-04T22:07:58.628" v="937" actId="478"/>
        <pc:sldMkLst>
          <pc:docMk/>
          <pc:sldMk cId="2105776603" sldId="264"/>
        </pc:sldMkLst>
        <pc:spChg chg="mod">
          <ac:chgData name="Rupesh kumar Dhanala" userId="48978dfdfd8d8c26" providerId="LiveId" clId="{CBEA80C5-4E26-4916-BC47-A5AC6E897ACF}" dt="2023-11-15T20:12:17.138" v="720" actId="14100"/>
          <ac:spMkLst>
            <pc:docMk/>
            <pc:sldMk cId="2105776603" sldId="264"/>
            <ac:spMk id="2" creationId="{56DECF38-DC36-D8BF-FF50-3F4963FE4EB7}"/>
          </ac:spMkLst>
        </pc:spChg>
        <pc:spChg chg="add del mod">
          <ac:chgData name="Rupesh kumar Dhanala" userId="48978dfdfd8d8c26" providerId="LiveId" clId="{CBEA80C5-4E26-4916-BC47-A5AC6E897ACF}" dt="2023-12-04T22:07:58.628" v="937" actId="478"/>
          <ac:spMkLst>
            <pc:docMk/>
            <pc:sldMk cId="2105776603" sldId="264"/>
            <ac:spMk id="3" creationId="{EBC7CD9B-98C7-AAF4-60AA-70B604E8AF59}"/>
          </ac:spMkLst>
        </pc:spChg>
        <pc:spChg chg="mod">
          <ac:chgData name="Rupesh kumar Dhanala" userId="48978dfdfd8d8c26" providerId="LiveId" clId="{CBEA80C5-4E26-4916-BC47-A5AC6E897ACF}" dt="2023-11-13T15:24:03.618" v="173" actId="255"/>
          <ac:spMkLst>
            <pc:docMk/>
            <pc:sldMk cId="2105776603" sldId="264"/>
            <ac:spMk id="5" creationId="{38DD3302-4939-54B2-F9A6-ED8E9986C063}"/>
          </ac:spMkLst>
        </pc:spChg>
        <pc:picChg chg="add del mod">
          <ac:chgData name="Rupesh kumar Dhanala" userId="48978dfdfd8d8c26" providerId="LiveId" clId="{CBEA80C5-4E26-4916-BC47-A5AC6E897ACF}" dt="2023-12-02T02:00:33.881" v="928"/>
          <ac:picMkLst>
            <pc:docMk/>
            <pc:sldMk cId="2105776603" sldId="264"/>
            <ac:picMk id="7" creationId="{DE927F52-835D-6E83-AD42-46C50266D084}"/>
          </ac:picMkLst>
        </pc:picChg>
        <pc:picChg chg="add del mod ord">
          <ac:chgData name="Rupesh kumar Dhanala" userId="48978dfdfd8d8c26" providerId="LiveId" clId="{CBEA80C5-4E26-4916-BC47-A5AC6E897ACF}" dt="2023-12-02T02:05:56.495" v="935" actId="478"/>
          <ac:picMkLst>
            <pc:docMk/>
            <pc:sldMk cId="2105776603" sldId="264"/>
            <ac:picMk id="9" creationId="{2DA31856-2819-420F-264E-E3C429DF98A6}"/>
          </ac:picMkLst>
        </pc:picChg>
      </pc:sldChg>
      <pc:sldChg chg="modSp add del mod modTransition">
        <pc:chgData name="Rupesh kumar Dhanala" userId="48978dfdfd8d8c26" providerId="LiveId" clId="{CBEA80C5-4E26-4916-BC47-A5AC6E897ACF}" dt="2023-12-04T22:54:17.886" v="973" actId="47"/>
        <pc:sldMkLst>
          <pc:docMk/>
          <pc:sldMk cId="1637603409" sldId="265"/>
        </pc:sldMkLst>
        <pc:spChg chg="mod">
          <ac:chgData name="Rupesh kumar Dhanala" userId="48978dfdfd8d8c26" providerId="LiveId" clId="{CBEA80C5-4E26-4916-BC47-A5AC6E897ACF}" dt="2023-11-13T15:20:47.534" v="171" actId="20577"/>
          <ac:spMkLst>
            <pc:docMk/>
            <pc:sldMk cId="1637603409" sldId="265"/>
            <ac:spMk id="4" creationId="{BE90DCDC-37E0-40A9-B64A-24D5EA6D3C08}"/>
          </ac:spMkLst>
        </pc:spChg>
        <pc:spChg chg="mod">
          <ac:chgData name="Rupesh kumar Dhanala" userId="48978dfdfd8d8c26" providerId="LiveId" clId="{CBEA80C5-4E26-4916-BC47-A5AC6E897ACF}" dt="2023-11-13T21:44:11.568" v="695" actId="20577"/>
          <ac:spMkLst>
            <pc:docMk/>
            <pc:sldMk cId="1637603409" sldId="265"/>
            <ac:spMk id="7" creationId="{0C4507CC-FC34-C9A4-CDE3-51B899C64F54}"/>
          </ac:spMkLst>
        </pc:spChg>
      </pc:sldChg>
      <pc:sldChg chg="modSp del mod">
        <pc:chgData name="Rupesh kumar Dhanala" userId="48978dfdfd8d8c26" providerId="LiveId" clId="{CBEA80C5-4E26-4916-BC47-A5AC6E897ACF}" dt="2023-11-13T21:37:32.124" v="583" actId="47"/>
        <pc:sldMkLst>
          <pc:docMk/>
          <pc:sldMk cId="1811021900" sldId="267"/>
        </pc:sldMkLst>
        <pc:spChg chg="mod">
          <ac:chgData name="Rupesh kumar Dhanala" userId="48978dfdfd8d8c26" providerId="LiveId" clId="{CBEA80C5-4E26-4916-BC47-A5AC6E897ACF}" dt="2023-11-13T21:32:28.842" v="554" actId="1076"/>
          <ac:spMkLst>
            <pc:docMk/>
            <pc:sldMk cId="1811021900" sldId="267"/>
            <ac:spMk id="6" creationId="{057CA117-4294-CD3F-0291-729E6E848FF9}"/>
          </ac:spMkLst>
        </pc:spChg>
        <pc:spChg chg="mod">
          <ac:chgData name="Rupesh kumar Dhanala" userId="48978dfdfd8d8c26" providerId="LiveId" clId="{CBEA80C5-4E26-4916-BC47-A5AC6E897ACF}" dt="2023-11-13T21:32:18.225" v="553" actId="113"/>
          <ac:spMkLst>
            <pc:docMk/>
            <pc:sldMk cId="1811021900" sldId="267"/>
            <ac:spMk id="7" creationId="{D5D04040-F400-24CF-C482-3645F4A33D59}"/>
          </ac:spMkLst>
        </pc:spChg>
        <pc:spChg chg="mod">
          <ac:chgData name="Rupesh kumar Dhanala" userId="48978dfdfd8d8c26" providerId="LiveId" clId="{CBEA80C5-4E26-4916-BC47-A5AC6E897ACF}" dt="2023-11-13T15:24:40.030" v="177" actId="207"/>
          <ac:spMkLst>
            <pc:docMk/>
            <pc:sldMk cId="1811021900" sldId="267"/>
            <ac:spMk id="13" creationId="{B65DFB60-B1C6-6474-AC82-7A4F4D39D123}"/>
          </ac:spMkLst>
        </pc:spChg>
      </pc:sldChg>
      <pc:sldChg chg="modTransition">
        <pc:chgData name="Rupesh kumar Dhanala" userId="48978dfdfd8d8c26" providerId="LiveId" clId="{CBEA80C5-4E26-4916-BC47-A5AC6E897ACF}" dt="2023-12-02T02:05:40.631" v="934"/>
        <pc:sldMkLst>
          <pc:docMk/>
          <pc:sldMk cId="3128776387" sldId="268"/>
        </pc:sldMkLst>
      </pc:sldChg>
      <pc:sldChg chg="addSp delSp modSp new del mod modTransition setBg">
        <pc:chgData name="Rupesh kumar Dhanala" userId="48978dfdfd8d8c26" providerId="LiveId" clId="{CBEA80C5-4E26-4916-BC47-A5AC6E897ACF}" dt="2023-12-04T22:11:30.990" v="955" actId="47"/>
        <pc:sldMkLst>
          <pc:docMk/>
          <pc:sldMk cId="4294902749" sldId="269"/>
        </pc:sldMkLst>
        <pc:spChg chg="add del mod">
          <ac:chgData name="Rupesh kumar Dhanala" userId="48978dfdfd8d8c26" providerId="LiveId" clId="{CBEA80C5-4E26-4916-BC47-A5AC6E897ACF}" dt="2023-12-02T01:27:50.682" v="753"/>
          <ac:spMkLst>
            <pc:docMk/>
            <pc:sldMk cId="4294902749" sldId="269"/>
            <ac:spMk id="2" creationId="{98B0783A-E3A8-2B8D-CED0-11636F47977C}"/>
          </ac:spMkLst>
        </pc:spChg>
        <pc:spChg chg="add del mod">
          <ac:chgData name="Rupesh kumar Dhanala" userId="48978dfdfd8d8c26" providerId="LiveId" clId="{CBEA80C5-4E26-4916-BC47-A5AC6E897ACF}" dt="2023-12-02T01:28:00.868" v="756"/>
          <ac:spMkLst>
            <pc:docMk/>
            <pc:sldMk cId="4294902749" sldId="269"/>
            <ac:spMk id="3" creationId="{6859462A-5CFC-BF0C-7982-E670D781A52C}"/>
          </ac:spMkLst>
        </pc:spChg>
        <pc:picChg chg="add mod">
          <ac:chgData name="Rupesh kumar Dhanala" userId="48978dfdfd8d8c26" providerId="LiveId" clId="{CBEA80C5-4E26-4916-BC47-A5AC6E897ACF}" dt="2023-12-02T01:46:01.680" v="891" actId="26606"/>
          <ac:picMkLst>
            <pc:docMk/>
            <pc:sldMk cId="4294902749" sldId="269"/>
            <ac:picMk id="3" creationId="{F605686B-03FD-A62F-E4F1-AC15B339D629}"/>
          </ac:picMkLst>
        </pc:picChg>
      </pc:sldChg>
      <pc:sldChg chg="addSp delSp modSp add del mod">
        <pc:chgData name="Rupesh kumar Dhanala" userId="48978dfdfd8d8c26" providerId="LiveId" clId="{CBEA80C5-4E26-4916-BC47-A5AC6E897ACF}" dt="2023-12-02T01:37:29.789" v="821" actId="47"/>
        <pc:sldMkLst>
          <pc:docMk/>
          <pc:sldMk cId="644203880" sldId="270"/>
        </pc:sldMkLst>
        <pc:spChg chg="add mod">
          <ac:chgData name="Rupesh kumar Dhanala" userId="48978dfdfd8d8c26" providerId="LiveId" clId="{CBEA80C5-4E26-4916-BC47-A5AC6E897ACF}" dt="2023-12-02T01:30:39.095" v="820" actId="255"/>
          <ac:spMkLst>
            <pc:docMk/>
            <pc:sldMk cId="644203880" sldId="270"/>
            <ac:spMk id="3" creationId="{6A66CDF5-85B8-A777-EF53-2561A2D3EC7F}"/>
          </ac:spMkLst>
        </pc:spChg>
        <pc:spChg chg="del mod">
          <ac:chgData name="Rupesh kumar Dhanala" userId="48978dfdfd8d8c26" providerId="LiveId" clId="{CBEA80C5-4E26-4916-BC47-A5AC6E897ACF}" dt="2023-12-02T01:28:23.066" v="765"/>
          <ac:spMkLst>
            <pc:docMk/>
            <pc:sldMk cId="644203880" sldId="270"/>
            <ac:spMk id="4" creationId="{BE90DCDC-37E0-40A9-B64A-24D5EA6D3C08}"/>
          </ac:spMkLst>
        </pc:spChg>
        <pc:spChg chg="mod">
          <ac:chgData name="Rupesh kumar Dhanala" userId="48978dfdfd8d8c26" providerId="LiveId" clId="{CBEA80C5-4E26-4916-BC47-A5AC6E897ACF}" dt="2023-12-02T01:29:23.055" v="816" actId="20577"/>
          <ac:spMkLst>
            <pc:docMk/>
            <pc:sldMk cId="644203880" sldId="270"/>
            <ac:spMk id="6" creationId="{F3F9AB84-F85F-4DDA-4920-D384C2CC2FF3}"/>
          </ac:spMkLst>
        </pc:spChg>
        <pc:spChg chg="del mod">
          <ac:chgData name="Rupesh kumar Dhanala" userId="48978dfdfd8d8c26" providerId="LiveId" clId="{CBEA80C5-4E26-4916-BC47-A5AC6E897ACF}" dt="2023-12-02T01:28:23.066" v="767"/>
          <ac:spMkLst>
            <pc:docMk/>
            <pc:sldMk cId="644203880" sldId="270"/>
            <ac:spMk id="7" creationId="{0C4507CC-FC34-C9A4-CDE3-51B899C64F54}"/>
          </ac:spMkLst>
        </pc:spChg>
      </pc:sldChg>
      <pc:sldChg chg="addSp delSp modSp add del mod modTransition">
        <pc:chgData name="Rupesh kumar Dhanala" userId="48978dfdfd8d8c26" providerId="LiveId" clId="{CBEA80C5-4E26-4916-BC47-A5AC6E897ACF}" dt="2023-12-04T22:11:21.748" v="950" actId="47"/>
        <pc:sldMkLst>
          <pc:docMk/>
          <pc:sldMk cId="1700935242" sldId="271"/>
        </pc:sldMkLst>
        <pc:spChg chg="del mod">
          <ac:chgData name="Rupesh kumar Dhanala" userId="48978dfdfd8d8c26" providerId="LiveId" clId="{CBEA80C5-4E26-4916-BC47-A5AC6E897ACF}" dt="2023-12-02T01:28:40.222" v="772"/>
          <ac:spMkLst>
            <pc:docMk/>
            <pc:sldMk cId="1700935242" sldId="271"/>
            <ac:spMk id="4" creationId="{BE90DCDC-37E0-40A9-B64A-24D5EA6D3C08}"/>
          </ac:spMkLst>
        </pc:spChg>
        <pc:spChg chg="del mod">
          <ac:chgData name="Rupesh kumar Dhanala" userId="48978dfdfd8d8c26" providerId="LiveId" clId="{CBEA80C5-4E26-4916-BC47-A5AC6E897ACF}" dt="2023-12-02T01:28:40.222" v="774"/>
          <ac:spMkLst>
            <pc:docMk/>
            <pc:sldMk cId="1700935242" sldId="271"/>
            <ac:spMk id="7" creationId="{0C4507CC-FC34-C9A4-CDE3-51B899C64F54}"/>
          </ac:spMkLst>
        </pc:spChg>
        <pc:picChg chg="add mod">
          <ac:chgData name="Rupesh kumar Dhanala" userId="48978dfdfd8d8c26" providerId="LiveId" clId="{CBEA80C5-4E26-4916-BC47-A5AC6E897ACF}" dt="2023-12-02T01:39:03.073" v="825" actId="14100"/>
          <ac:picMkLst>
            <pc:docMk/>
            <pc:sldMk cId="1700935242" sldId="271"/>
            <ac:picMk id="3" creationId="{B931DDFC-44AF-F2BE-4280-035DF05BD128}"/>
          </ac:picMkLst>
        </pc:picChg>
      </pc:sldChg>
      <pc:sldChg chg="addSp delSp modSp add del mod modTransition">
        <pc:chgData name="Rupesh kumar Dhanala" userId="48978dfdfd8d8c26" providerId="LiveId" clId="{CBEA80C5-4E26-4916-BC47-A5AC6E897ACF}" dt="2023-12-04T22:11:23.203" v="951" actId="47"/>
        <pc:sldMkLst>
          <pc:docMk/>
          <pc:sldMk cId="1749494137" sldId="272"/>
        </pc:sldMkLst>
        <pc:spChg chg="add mod">
          <ac:chgData name="Rupesh kumar Dhanala" userId="48978dfdfd8d8c26" providerId="LiveId" clId="{CBEA80C5-4E26-4916-BC47-A5AC6E897ACF}" dt="2023-12-02T01:39:43.382" v="849"/>
          <ac:spMkLst>
            <pc:docMk/>
            <pc:sldMk cId="1749494137" sldId="272"/>
            <ac:spMk id="2" creationId="{97E5F581-9B10-237F-08E7-4450F1AFC01F}"/>
          </ac:spMkLst>
        </pc:spChg>
        <pc:spChg chg="del mod">
          <ac:chgData name="Rupesh kumar Dhanala" userId="48978dfdfd8d8c26" providerId="LiveId" clId="{CBEA80C5-4E26-4916-BC47-A5AC6E897ACF}" dt="2023-12-02T01:39:47.125" v="851"/>
          <ac:spMkLst>
            <pc:docMk/>
            <pc:sldMk cId="1749494137" sldId="272"/>
            <ac:spMk id="4" creationId="{BE90DCDC-37E0-40A9-B64A-24D5EA6D3C08}"/>
          </ac:spMkLst>
        </pc:spChg>
        <pc:spChg chg="mod">
          <ac:chgData name="Rupesh kumar Dhanala" userId="48978dfdfd8d8c26" providerId="LiveId" clId="{CBEA80C5-4E26-4916-BC47-A5AC6E897ACF}" dt="2023-12-02T01:39:34.630" v="848" actId="20577"/>
          <ac:spMkLst>
            <pc:docMk/>
            <pc:sldMk cId="1749494137" sldId="272"/>
            <ac:spMk id="6" creationId="{F3F9AB84-F85F-4DDA-4920-D384C2CC2FF3}"/>
          </ac:spMkLst>
        </pc:spChg>
        <pc:spChg chg="del mod">
          <ac:chgData name="Rupesh kumar Dhanala" userId="48978dfdfd8d8c26" providerId="LiveId" clId="{CBEA80C5-4E26-4916-BC47-A5AC6E897ACF}" dt="2023-12-02T01:39:47.128" v="853"/>
          <ac:spMkLst>
            <pc:docMk/>
            <pc:sldMk cId="1749494137" sldId="272"/>
            <ac:spMk id="7" creationId="{0C4507CC-FC34-C9A4-CDE3-51B899C64F54}"/>
          </ac:spMkLst>
        </pc:spChg>
        <pc:picChg chg="add mod">
          <ac:chgData name="Rupesh kumar Dhanala" userId="48978dfdfd8d8c26" providerId="LiveId" clId="{CBEA80C5-4E26-4916-BC47-A5AC6E897ACF}" dt="2023-12-02T01:40:30.636" v="861" actId="14100"/>
          <ac:picMkLst>
            <pc:docMk/>
            <pc:sldMk cId="1749494137" sldId="272"/>
            <ac:picMk id="5" creationId="{A56415A1-AF6D-919D-B8FF-5575C3647C3A}"/>
          </ac:picMkLst>
        </pc:picChg>
      </pc:sldChg>
      <pc:sldChg chg="add del ord">
        <pc:chgData name="Rupesh kumar Dhanala" userId="48978dfdfd8d8c26" providerId="LiveId" clId="{CBEA80C5-4E26-4916-BC47-A5AC6E897ACF}" dt="2023-12-02T01:54:16.850" v="920" actId="47"/>
        <pc:sldMkLst>
          <pc:docMk/>
          <pc:sldMk cId="97835102" sldId="273"/>
        </pc:sldMkLst>
      </pc:sldChg>
      <pc:sldChg chg="addSp delSp modSp add del mod modTransition">
        <pc:chgData name="Rupesh kumar Dhanala" userId="48978dfdfd8d8c26" providerId="LiveId" clId="{CBEA80C5-4E26-4916-BC47-A5AC6E897ACF}" dt="2023-12-04T22:11:24.173" v="952" actId="47"/>
        <pc:sldMkLst>
          <pc:docMk/>
          <pc:sldMk cId="3782244090" sldId="274"/>
        </pc:sldMkLst>
        <pc:spChg chg="del">
          <ac:chgData name="Rupesh kumar Dhanala" userId="48978dfdfd8d8c26" providerId="LiveId" clId="{CBEA80C5-4E26-4916-BC47-A5AC6E897ACF}" dt="2023-12-02T01:40:35.244" v="862" actId="478"/>
          <ac:spMkLst>
            <pc:docMk/>
            <pc:sldMk cId="3782244090" sldId="274"/>
            <ac:spMk id="6" creationId="{F3F9AB84-F85F-4DDA-4920-D384C2CC2FF3}"/>
          </ac:spMkLst>
        </pc:spChg>
        <pc:picChg chg="add mod">
          <ac:chgData name="Rupesh kumar Dhanala" userId="48978dfdfd8d8c26" providerId="LiveId" clId="{CBEA80C5-4E26-4916-BC47-A5AC6E897ACF}" dt="2023-12-02T01:41:32.415" v="866" actId="14100"/>
          <ac:picMkLst>
            <pc:docMk/>
            <pc:sldMk cId="3782244090" sldId="274"/>
            <ac:picMk id="4" creationId="{71F6C8D2-828C-8696-0EE7-BBB1D46FB174}"/>
          </ac:picMkLst>
        </pc:picChg>
      </pc:sldChg>
      <pc:sldChg chg="addSp delSp modSp add del mod modTransition">
        <pc:chgData name="Rupesh kumar Dhanala" userId="48978dfdfd8d8c26" providerId="LiveId" clId="{CBEA80C5-4E26-4916-BC47-A5AC6E897ACF}" dt="2023-12-04T22:11:25.584" v="953" actId="47"/>
        <pc:sldMkLst>
          <pc:docMk/>
          <pc:sldMk cId="3738329530" sldId="275"/>
        </pc:sldMkLst>
        <pc:spChg chg="del">
          <ac:chgData name="Rupesh kumar Dhanala" userId="48978dfdfd8d8c26" providerId="LiveId" clId="{CBEA80C5-4E26-4916-BC47-A5AC6E897ACF}" dt="2023-12-02T01:41:42.213" v="867" actId="478"/>
          <ac:spMkLst>
            <pc:docMk/>
            <pc:sldMk cId="3738329530" sldId="275"/>
            <ac:spMk id="6" creationId="{F3F9AB84-F85F-4DDA-4920-D384C2CC2FF3}"/>
          </ac:spMkLst>
        </pc:spChg>
        <pc:picChg chg="add mod">
          <ac:chgData name="Rupesh kumar Dhanala" userId="48978dfdfd8d8c26" providerId="LiveId" clId="{CBEA80C5-4E26-4916-BC47-A5AC6E897ACF}" dt="2023-12-02T01:42:54.356" v="873" actId="14100"/>
          <ac:picMkLst>
            <pc:docMk/>
            <pc:sldMk cId="3738329530" sldId="275"/>
            <ac:picMk id="4" creationId="{9BFF9723-55DF-09F6-7875-BE6304EB6603}"/>
          </ac:picMkLst>
        </pc:picChg>
      </pc:sldChg>
      <pc:sldChg chg="addSp delSp modSp add del mod ord modTransition">
        <pc:chgData name="Rupesh kumar Dhanala" userId="48978dfdfd8d8c26" providerId="LiveId" clId="{CBEA80C5-4E26-4916-BC47-A5AC6E897ACF}" dt="2023-12-04T22:55:04.336" v="980" actId="47"/>
        <pc:sldMkLst>
          <pc:docMk/>
          <pc:sldMk cId="45818704" sldId="276"/>
        </pc:sldMkLst>
        <pc:spChg chg="del">
          <ac:chgData name="Rupesh kumar Dhanala" userId="48978dfdfd8d8c26" providerId="LiveId" clId="{CBEA80C5-4E26-4916-BC47-A5AC6E897ACF}" dt="2023-12-02T01:43:00.338" v="874" actId="478"/>
          <ac:spMkLst>
            <pc:docMk/>
            <pc:sldMk cId="45818704" sldId="276"/>
            <ac:spMk id="6" creationId="{F3F9AB84-F85F-4DDA-4920-D384C2CC2FF3}"/>
          </ac:spMkLst>
        </pc:spChg>
        <pc:picChg chg="add mod">
          <ac:chgData name="Rupesh kumar Dhanala" userId="48978dfdfd8d8c26" providerId="LiveId" clId="{CBEA80C5-4E26-4916-BC47-A5AC6E897ACF}" dt="2023-12-02T01:43:30.381" v="878" actId="14100"/>
          <ac:picMkLst>
            <pc:docMk/>
            <pc:sldMk cId="45818704" sldId="276"/>
            <ac:picMk id="1026" creationId="{7693D982-F589-4A32-7288-BAC048D8BEC9}"/>
          </ac:picMkLst>
        </pc:picChg>
      </pc:sldChg>
      <pc:sldChg chg="addSp delSp modSp add del mod modTransition">
        <pc:chgData name="Rupesh kumar Dhanala" userId="48978dfdfd8d8c26" providerId="LiveId" clId="{CBEA80C5-4E26-4916-BC47-A5AC6E897ACF}" dt="2023-12-04T22:11:29.605" v="954" actId="47"/>
        <pc:sldMkLst>
          <pc:docMk/>
          <pc:sldMk cId="3526427514" sldId="277"/>
        </pc:sldMkLst>
        <pc:spChg chg="add del mod">
          <ac:chgData name="Rupesh kumar Dhanala" userId="48978dfdfd8d8c26" providerId="LiveId" clId="{CBEA80C5-4E26-4916-BC47-A5AC6E897ACF}" dt="2023-12-02T01:44:12.699" v="882" actId="478"/>
          <ac:spMkLst>
            <pc:docMk/>
            <pc:sldMk cId="3526427514" sldId="277"/>
            <ac:spMk id="4" creationId="{601AAA23-1B01-2241-087E-C96E53AC07EF}"/>
          </ac:spMkLst>
        </pc:spChg>
        <pc:spChg chg="del">
          <ac:chgData name="Rupesh kumar Dhanala" userId="48978dfdfd8d8c26" providerId="LiveId" clId="{CBEA80C5-4E26-4916-BC47-A5AC6E897ACF}" dt="2023-12-02T01:44:16.202" v="883" actId="478"/>
          <ac:spMkLst>
            <pc:docMk/>
            <pc:sldMk cId="3526427514" sldId="277"/>
            <ac:spMk id="6" creationId="{F3F9AB84-F85F-4DDA-4920-D384C2CC2FF3}"/>
          </ac:spMkLst>
        </pc:spChg>
        <pc:graphicFrameChg chg="add del mod">
          <ac:chgData name="Rupesh kumar Dhanala" userId="48978dfdfd8d8c26" providerId="LiveId" clId="{CBEA80C5-4E26-4916-BC47-A5AC6E897ACF}" dt="2023-12-02T01:44:12.699" v="882" actId="478"/>
          <ac:graphicFrameMkLst>
            <pc:docMk/>
            <pc:sldMk cId="3526427514" sldId="277"/>
            <ac:graphicFrameMk id="3" creationId="{13C3A559-97B3-3356-0628-8295E7E882DC}"/>
          </ac:graphicFrameMkLst>
        </pc:graphicFrameChg>
        <pc:picChg chg="add mod">
          <ac:chgData name="Rupesh kumar Dhanala" userId="48978dfdfd8d8c26" providerId="LiveId" clId="{CBEA80C5-4E26-4916-BC47-A5AC6E897ACF}" dt="2023-12-02T01:45:08.497" v="887" actId="14100"/>
          <ac:picMkLst>
            <pc:docMk/>
            <pc:sldMk cId="3526427514" sldId="277"/>
            <ac:picMk id="7" creationId="{537BA41F-2592-8CCF-3D92-7D7D5F47B6C8}"/>
          </ac:picMkLst>
        </pc:picChg>
      </pc:sldChg>
      <pc:sldChg chg="addSp modSp new del mod modTransition setBg">
        <pc:chgData name="Rupesh kumar Dhanala" userId="48978dfdfd8d8c26" providerId="LiveId" clId="{CBEA80C5-4E26-4916-BC47-A5AC6E897ACF}" dt="2023-12-04T22:11:32.331" v="956" actId="47"/>
        <pc:sldMkLst>
          <pc:docMk/>
          <pc:sldMk cId="1545699130" sldId="278"/>
        </pc:sldMkLst>
        <pc:picChg chg="add mod">
          <ac:chgData name="Rupesh kumar Dhanala" userId="48978dfdfd8d8c26" providerId="LiveId" clId="{CBEA80C5-4E26-4916-BC47-A5AC6E897ACF}" dt="2023-12-02T01:46:52.166" v="896" actId="26606"/>
          <ac:picMkLst>
            <pc:docMk/>
            <pc:sldMk cId="1545699130" sldId="278"/>
            <ac:picMk id="3" creationId="{F8CAF35E-091A-3B46-D1A4-2B33F17A424B}"/>
          </ac:picMkLst>
        </pc:picChg>
      </pc:sldChg>
      <pc:sldChg chg="addSp modSp add del mod modTransition setBg">
        <pc:chgData name="Rupesh kumar Dhanala" userId="48978dfdfd8d8c26" providerId="LiveId" clId="{CBEA80C5-4E26-4916-BC47-A5AC6E897ACF}" dt="2023-12-04T22:11:35.449" v="957" actId="47"/>
        <pc:sldMkLst>
          <pc:docMk/>
          <pc:sldMk cId="454644450" sldId="279"/>
        </pc:sldMkLst>
        <pc:picChg chg="add mod">
          <ac:chgData name="Rupesh kumar Dhanala" userId="48978dfdfd8d8c26" providerId="LiveId" clId="{CBEA80C5-4E26-4916-BC47-A5AC6E897ACF}" dt="2023-12-02T01:47:29.220" v="898" actId="26606"/>
          <ac:picMkLst>
            <pc:docMk/>
            <pc:sldMk cId="454644450" sldId="279"/>
            <ac:picMk id="3" creationId="{A659317E-C1D5-5FD9-CDFA-27D9F7F2B3CB}"/>
          </ac:picMkLst>
        </pc:picChg>
      </pc:sldChg>
      <pc:sldChg chg="addSp delSp modSp add del mod modTransition setBg">
        <pc:chgData name="Rupesh kumar Dhanala" userId="48978dfdfd8d8c26" providerId="LiveId" clId="{CBEA80C5-4E26-4916-BC47-A5AC6E897ACF}" dt="2023-12-04T22:11:36.737" v="958" actId="47"/>
        <pc:sldMkLst>
          <pc:docMk/>
          <pc:sldMk cId="1614410453" sldId="280"/>
        </pc:sldMkLst>
        <pc:spChg chg="add del">
          <ac:chgData name="Rupesh kumar Dhanala" userId="48978dfdfd8d8c26" providerId="LiveId" clId="{CBEA80C5-4E26-4916-BC47-A5AC6E897ACF}" dt="2023-12-02T01:51:55.078" v="910" actId="26606"/>
          <ac:spMkLst>
            <pc:docMk/>
            <pc:sldMk cId="1614410453" sldId="280"/>
            <ac:spMk id="8" creationId="{42A4FC2C-047E-45A5-965D-8E1E3BF09BC6}"/>
          </ac:spMkLst>
        </pc:spChg>
        <pc:picChg chg="add mod">
          <ac:chgData name="Rupesh kumar Dhanala" userId="48978dfdfd8d8c26" providerId="LiveId" clId="{CBEA80C5-4E26-4916-BC47-A5AC6E897ACF}" dt="2023-12-02T01:51:55.078" v="910" actId="26606"/>
          <ac:picMkLst>
            <pc:docMk/>
            <pc:sldMk cId="1614410453" sldId="280"/>
            <ac:picMk id="3" creationId="{D9A92669-3E9A-2CB5-C348-9F86F0807A18}"/>
          </ac:picMkLst>
        </pc:picChg>
      </pc:sldChg>
      <pc:sldChg chg="addSp delSp modSp new del mod modTransition setBg">
        <pc:chgData name="Rupesh kumar Dhanala" userId="48978dfdfd8d8c26" providerId="LiveId" clId="{CBEA80C5-4E26-4916-BC47-A5AC6E897ACF}" dt="2023-12-04T22:11:38.373" v="959" actId="47"/>
        <pc:sldMkLst>
          <pc:docMk/>
          <pc:sldMk cId="2353514146" sldId="281"/>
        </pc:sldMkLst>
        <pc:spChg chg="add del">
          <ac:chgData name="Rupesh kumar Dhanala" userId="48978dfdfd8d8c26" providerId="LiveId" clId="{CBEA80C5-4E26-4916-BC47-A5AC6E897ACF}" dt="2023-12-02T01:51:49.125" v="908" actId="26606"/>
          <ac:spMkLst>
            <pc:docMk/>
            <pc:sldMk cId="2353514146" sldId="281"/>
            <ac:spMk id="8" creationId="{42A4FC2C-047E-45A5-965D-8E1E3BF09BC6}"/>
          </ac:spMkLst>
        </pc:spChg>
        <pc:picChg chg="add mod">
          <ac:chgData name="Rupesh kumar Dhanala" userId="48978dfdfd8d8c26" providerId="LiveId" clId="{CBEA80C5-4E26-4916-BC47-A5AC6E897ACF}" dt="2023-12-02T01:51:49.125" v="909" actId="26606"/>
          <ac:picMkLst>
            <pc:docMk/>
            <pc:sldMk cId="2353514146" sldId="281"/>
            <ac:picMk id="3" creationId="{004E55A3-A60B-34ED-F1C8-4F74E538E765}"/>
          </ac:picMkLst>
        </pc:picChg>
      </pc:sldChg>
      <pc:sldChg chg="addSp modSp add del mod modTransition setBg">
        <pc:chgData name="Rupesh kumar Dhanala" userId="48978dfdfd8d8c26" providerId="LiveId" clId="{CBEA80C5-4E26-4916-BC47-A5AC6E897ACF}" dt="2023-12-04T22:11:39.154" v="960" actId="47"/>
        <pc:sldMkLst>
          <pc:docMk/>
          <pc:sldMk cId="1163103704" sldId="282"/>
        </pc:sldMkLst>
        <pc:picChg chg="add mod">
          <ac:chgData name="Rupesh kumar Dhanala" userId="48978dfdfd8d8c26" providerId="LiveId" clId="{CBEA80C5-4E26-4916-BC47-A5AC6E897ACF}" dt="2023-12-02T01:52:47.078" v="912" actId="26606"/>
          <ac:picMkLst>
            <pc:docMk/>
            <pc:sldMk cId="1163103704" sldId="282"/>
            <ac:picMk id="3" creationId="{D0771874-DECE-99B0-2385-CE58F847BCD4}"/>
          </ac:picMkLst>
        </pc:picChg>
      </pc:sldChg>
      <pc:sldChg chg="addSp modSp add del mod modTransition setBg">
        <pc:chgData name="Rupesh kumar Dhanala" userId="48978dfdfd8d8c26" providerId="LiveId" clId="{CBEA80C5-4E26-4916-BC47-A5AC6E897ACF}" dt="2023-12-04T22:11:40.295" v="961" actId="47"/>
        <pc:sldMkLst>
          <pc:docMk/>
          <pc:sldMk cId="2147092424" sldId="283"/>
        </pc:sldMkLst>
        <pc:picChg chg="add mod">
          <ac:chgData name="Rupesh kumar Dhanala" userId="48978dfdfd8d8c26" providerId="LiveId" clId="{CBEA80C5-4E26-4916-BC47-A5AC6E897ACF}" dt="2023-12-02T01:53:16.876" v="914" actId="26606"/>
          <ac:picMkLst>
            <pc:docMk/>
            <pc:sldMk cId="2147092424" sldId="283"/>
            <ac:picMk id="3" creationId="{AC0D2CD1-591E-7EC5-6AF6-30C3DD634764}"/>
          </ac:picMkLst>
        </pc:picChg>
      </pc:sldChg>
      <pc:sldChg chg="addSp modSp add del mod ord modTransition setBg">
        <pc:chgData name="Rupesh kumar Dhanala" userId="48978dfdfd8d8c26" providerId="LiveId" clId="{CBEA80C5-4E26-4916-BC47-A5AC6E897ACF}" dt="2023-12-04T22:53:47.950" v="967" actId="47"/>
        <pc:sldMkLst>
          <pc:docMk/>
          <pc:sldMk cId="3513372985" sldId="284"/>
        </pc:sldMkLst>
        <pc:picChg chg="add mod">
          <ac:chgData name="Rupesh kumar Dhanala" userId="48978dfdfd8d8c26" providerId="LiveId" clId="{CBEA80C5-4E26-4916-BC47-A5AC6E897ACF}" dt="2023-12-02T01:54:13.905" v="919" actId="27614"/>
          <ac:picMkLst>
            <pc:docMk/>
            <pc:sldMk cId="3513372985" sldId="284"/>
            <ac:picMk id="3" creationId="{07DCDEEC-E713-D594-A176-FA8EE8CBEBAD}"/>
          </ac:picMkLst>
        </pc:picChg>
      </pc:sldChg>
      <pc:sldChg chg="add del">
        <pc:chgData name="Rupesh kumar Dhanala" userId="48978dfdfd8d8c26" providerId="LiveId" clId="{CBEA80C5-4E26-4916-BC47-A5AC6E897ACF}" dt="2023-12-02T01:54:29.255" v="921" actId="47"/>
        <pc:sldMkLst>
          <pc:docMk/>
          <pc:sldMk cId="2877206192" sldId="28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09.8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0,'325'17,"-188"-1,158-3,477-15,-728 4,-43-2,-1 0,0 0,1 1,-1-1,1 0,-1 0,0 0,1 0,-1 0,1 0,-1 0,0 1,1-1,-1 0,0 0,1 1,-1-1,0 0,0 0,1 1,-1-1,0 0,0 1,1-1,-1 0,0 1,0-1,0 0,0 1,1-1,-1 1,0-1,0 0,0 1,0-1,0 1,0-1,0 0,0 1,0-1,0 1,0-1,-1 0,1 1,0-1,0 0,0 1,0-1,-1 1,1-1,0 1,-4 4,1-1,0 1,-1-1,0 0,0 0,0 0,0-1,-9 7,-49 25,48-28,-238 119,-5-11,-280 84,537-199,-155 45,122-37,-1-2,-51 3,77-8,-1-1,1-1,0 1,-1-1,1 0,0-1,0 0,0 0,0-1,-13-7,-11-11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23.9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0 116,'23'36,"20"17,3-2,68 58,-109-104,204 178,63 27,-118-107,4-6,4-8,4-6,3-8,4-8,359 90,-235-99,3-12,377 8,615-52,-626-11,-378 14,365 51,-536-41,-110-15,-15-4,-134-33,54 16,-158-37,-87-2,-85-3,-69-17,-1087-144,-8 91,1212 121,74 20,77 10,76-2,140-15,-1-1,0 0,0 0,1 0,-1-1,0 1,0-1,-6-2,10 3,-1 0,1 0,-1-1,1 1,0 0,0 0,-1-1,1 1,0 0,-1-1,1 1,0 0,0-1,0 1,-1-1,1 1,0 0,0-1,0 1,0-1,0 1,0 0,0-1,0 1,0-1,0 1,0-1,0 1,0 0,0-1,0 1,0-1,0 1,0 0,1-1,-1 1,0-1,0 1,0 0,1-1,-1 1,8-9,0 1,0 0,1 1,16-11,138-89,86-32,77-15,489-154,-580 239,380-61,-275 97,-320 32,52 1,-65 0,0 1,0 0,0 0,-1 1,1 0,0 0,7 4,-11-4,0 0,0 0,-1 0,1 0,-1 1,1-1,-1 0,0 1,0 0,0 0,0-1,-1 1,1 0,-1 1,0-1,1 0,-1 0,-1 0,1 1,0-1,-1 4,1 4,-1-1,0 1,-1-1,0 1,0-1,-4 11,-3 7,-1-1,-1 1,-1-1,-1-1,-18 27,7-17,-2-1,-54 57,-6-10,-150 110,150-127,6-2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24.33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25.83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8217 1,'17'7,"1"-1,20 5,136 27,107 21,78 14,935 211,-977-194,-307-87,0 0,-1 1,1 0,-1 0,0 1,-1 0,1 1,10 9,-17-14,-1 1,0 0,1 0,-1 0,0 0,0 0,0 0,0 0,0 0,0 0,-1 0,1 0,-1 1,1-1,-1 0,0 4,0-2,-1 0,0 0,0 0,0 0,0-1,-1 1,0 0,0 0,0-1,0 1,0-1,-3 4,-12 11,0 0,-37 28,-44 29,-5-5,-2-4,-155 72,-39-9,102-61,-2-9,-3-8,-273 32,157-50,-477-12,-213-101,15-74,-21-55,137 25,592 137,206 31,62 9,17 7,0 0,0 0,0 0,-1 0,1 0,0-1,0 1,0 0,0 0,0 0,0 0,0 0,0-1,0 1,0 0,0 0,0 0,0 0,0 0,-1-1,1 1,0 0,1 0,-1 0,0 0,0 0,0-1,0 1,0 0,0 0,0 0,0 0,0 0,0-1,0 1,0 0,0 0,0 0,1 0,-1 0,0 0,0 0,0-1,0 1,0 0,0 0,0 0,1 0,-1 0,0 0,0 0,0 0,0 0,0 0,1 0,-1 0,0 0,0 0,0 0,14-3,0 0,-1 1,19 0,128-1,83 17,57 32,441 108,0 24,-220-52,-423-104,210 61,-302-81,1 1,-1-1,1 1,-1 0,9 6,-15-9,0 1,1-1,-1 0,0 0,0 1,1-1,-1 0,0 0,0 1,0-1,1 0,-1 0,0 1,0-1,0 0,0 1,0-1,1 0,-1 1,0-1,0 0,0 1,0-1,0 0,0 1,0-1,0 1,0-1,-1 1,1 0,-1-1,0 1,0 0,1-1,-1 1,0-1,0 1,0 0,0-1,1 0,-1 1,0-1,0 0,-2 1,-17 3,-1 0,-31 0,-135 4,-82-5,-75-9,-58-12,-749-103,2-71,-325-113,1158 230,-342-128,574 168,1-3,-97-61,114 65,45 24,-1-1,-25-19,44 28,0-1,0 1,0-1,0 0,1 0,-1 0,1 0,0 0,0-1,0 1,1-1,-1 1,-1-5,1-2,0 0,1 0,-1-15,-4-21,6 45,0 0,0 0,0 0,-1 0,1 0,0 0,-1 0,1 0,-1 0,1 0,-1 0,1 0,-1 1,1-1,-2-1,1 2,1 0,0 0,-1 0,1 0,0 0,0 0,-1 0,1 0,0 0,-1 0,1 0,0 0,0 1,-1-1,1 0,0 0,0 0,0 0,-1 1,1-1,0 0,0 0,0 0,-1 1,1-1,0 0,0 0,0 1,0-1,0 0,0 0,-1 1,1-1,0 1,-1 1,1 1,-1-1,0 1,1 0,0 0,0-1,-1 1,2 0,-1-1,0 1,0 0,1-1,0 4,5 6,-1 1,2-1,0-1,0 0,1 0,0 0,12 11,8 7,39 29,-37-34,1-1,1-2,48 24,-59-36,-1 0,1-1,1-2,-1 0,1-1,0-1,26 1,131-9,-121 1,-21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26.5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1,'156'8,"-79"-1,172 14,1503 204,-1597-196,152 20,-249-43,1-3,0-2,77-10,334-72,-176 26,383-20,-534 72,0 5,251 37,-158 3,319 45,-446-80,-67-5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1:28:09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1301 2922 24575,'21'-9'0,"-1"1"0,43-11 0,-6 3 0,-27 5 0,109-33 0,-109 36 0,0 2 0,56-5 0,-44 7 0,61-15 0,-28 4 0,-74 14 0,-8 0 0,-25 0 0,-43-1 0,74 2 0,-63 0 0,-1 3 0,-78 13 0,113-10 0,-92 21 0,107-22 0,0 0 0,0 1 0,1 0 0,-1 2 0,-23 15 0,4 0 0,20-14 0,0 1 0,-15 14 0,28-23 0,-1-1 0,1 1 0,0 1 0,0-1 0,0 0 0,1 0 0,-1 0 0,0 0 0,0 1 0,1-1 0,-1 0 0,0 1 0,1-1 0,-1 0 0,1 1 0,0-1 0,0 1 0,-1-1 0,1 1 0,0-1 0,0 0 0,0 1 0,1 1 0,-1-1 0,1 0 0,0-1 0,0 1 0,0 0 0,0 0 0,0-1 0,1 1 0,-1-1 0,0 1 0,1-1 0,-1 1 0,1-1 0,0 0 0,2 2 0,4 2 0,1-1 0,-1 0 0,1-1 0,0 0 0,17 4 0,34 2 0,-40-7 0,1 1 0,-1 1 0,22 7 0,8 7 0,-2 2 0,55 31 0,-94-45 0,-1 0 0,0 1 0,0 0 0,-1 0 0,0 1 0,0 0 0,5 9 0,-5-9 0,-1 1 0,1-1 0,0 0 0,1-1 0,0 0 0,0 0 0,12 7 0,13 1 0,-26-13 0,-1 1 0,0-1 0,-1 1 0,1 0 0,0 0 0,-1 1 0,8 5 0,-13-9 0,-1 0 0,1 0 0,0 0 0,0 0 0,0 0 0,0 0 0,0 0 0,-1 0 0,1 0 0,0 0 0,0 0 0,0 0 0,0 0 0,-1 0 0,1 0 0,0 0 0,0 0 0,0 0 0,0 0 0,0 0 0,-1 0 0,1 1 0,0-1 0,0 0 0,0 0 0,0 0 0,0 0 0,0 0 0,-1 0 0,1 0 0,0 0 0,0 1 0,0-1 0,0 0 0,0 0 0,0 0 0,0 0 0,0 0 0,0 1 0,0-1 0,0 0 0,0 0 0,0 0 0,0 0 0,0 0 0,0 1 0,0-1 0,0 0 0,0 0 0,0 0 0,0 0 0,0 0 0,0 1 0,0-1 0,0 0 0,0 0 0,0 0 0,0 0 0,0 0 0,0 1 0,0-1 0,0 0 0,0 0 0,1 0 0,-1 0 0,0 0 0,-15-1 0,-9-7 0,-1 0 0,2-2 0,-1-1 0,-22-13 0,4 2 0,-32-19 0,43 23 0,-1 2 0,-55-22 0,59 32 0,1 1 0,-1 1 0,-1 1 0,1 2 0,-51 3 0,29-1 0,-75-1 0,-103 4 0,221-3 0,0 0 0,0 0 0,0 1 0,0-1 0,0 2 0,0-1 0,0 1 0,1 0 0,-1 0 0,-10 8 0,7-3 0,1 0 0,0 1 0,0 0 0,1 1 0,-9 13 0,11-16 0,1-1 0,-1 0 0,-1 0 0,1 0 0,-1-1 0,0 0 0,0 0 0,-1-1 0,1 1 0,-1-2 0,0 1 0,0-1 0,0-1 0,-1 1 0,1-1 0,-11 1 0,-16 1 0,1-2 0,-60-3 0,64 0 0,24 1 0,-1 0 0,1-1 0,-1 0 0,1 0 0,-1-1 0,1 1 0,0-1 0,-1-1 0,1 1 0,-6-5 0,8 5 0,0-1 0,0 0 0,1-1 0,-1 1 0,1 0 0,0-1 0,0 0 0,0 0 0,0 0 0,0 0 0,1 0 0,0-1 0,0 1 0,-2-8 0,0-6 0,0-1 0,1 0 0,1 0 0,1-1 0,0 1 0,3-19 0,-1-31 0,-1 64 0,-1 0 0,0 0 0,0 0 0,0 1 0,0-1 0,-1 0 0,1 1 0,-1-1 0,0 1 0,-1-1 0,1 1 0,-1 0 0,0 0 0,0 0 0,0 1 0,0-1 0,-1 1 0,1-1 0,-1 1 0,0 0 0,0 0 0,0 1 0,-1-1 0,-6-2 0,-8-2 0,0 0 0,-1 1 0,1 2 0,-32-5 0,41 8 0,6 0 0,-1 1 0,0-1 0,1 0 0,-1 0 0,1-1 0,0 1 0,-1-1 0,1 0 0,-7-4 0,11 5 0,0 1 0,0 0 0,0 0 0,0 0 0,-1-1 0,1 1 0,0 0 0,0 0 0,0-1 0,0 1 0,0 0 0,0 0 0,0-1 0,0 1 0,0 0 0,0 0 0,0-1 0,0 1 0,0 0 0,0 0 0,0-1 0,0 1 0,0 0 0,0-1 0,0 1 0,0 0 0,0 0 0,0-1 0,1 1 0,-1 0 0,0 0 0,0 0 0,0-1 0,0 1 0,1 0 0,-1 0 0,0 0 0,0 0 0,0-1 0,1 1 0,-1 0 0,0 0 0,0 0 0,1 0 0,-1 0 0,0 0 0,0 0 0,1-1 0,-1 1 0,0 0 0,0 0 0,1 0 0,-1 0 0,0 0 0,18-4 0,-17 4 0,59-7 0,1 3 0,84 5 0,-64 0 0,250 1 0,-321-2 0,1 0 0,-1 0 0,0-1 0,0-1 0,0 0 0,0 0 0,-1-1 0,1 0 0,-1 0 0,14-8 0,216-99 0,-223 103 0,13-8 0,0-1 0,50-38 0,17-9 0,-32 30 0,1 3 0,2 3 0,1 2 0,102-21 0,-95 26 0,-2-4 0,-1-2 0,-1-4 0,124-71 0,140-90 0,-221 124 0,-102 58 0,0 0 0,0-1 0,-1 0 0,0-1 0,-1 0 0,15-22 0,85-118 0,-46 64 0,-39 52 0,-1-1 0,-3-1 0,0 0 0,-3-2 0,19-53 0,-30 60 0,-2-1 0,0 0 0,-2-1 0,-2 1 0,-3-37 0,1 13 0,-3-504 0,4 549 0,0 3 0,0-1 0,0 0 0,-1 1 0,-2-12 0,3 19 0,-1 1 0,1 0 0,0 0 0,-1 0 0,1 0 0,0 0 0,-1-1 0,1 1 0,-1 0 0,0 0 0,1 0 0,-1 0 0,0 0 0,1 1 0,-1-1 0,0 0 0,0 0 0,0 0 0,0 1 0,0-1 0,0 0 0,0 1 0,0-1 0,0 1 0,0-1 0,0 1 0,-1 0 0,1-1 0,0 1 0,0 0 0,0 0 0,0 0 0,-1 0 0,1 0 0,0 0 0,0 0 0,0 0 0,0 0 0,-1 1 0,1-1 0,-1 1 0,-4 1 0,1 1 0,0-1 0,0 1 0,-1 1 0,2-1 0,-1 1 0,0-1 0,-5 8 0,-36 41 0,39-43 0,-177 233 0,55-69 0,14-48 0,20-23 0,67-71 0,20-24 0,1 0 0,0 0 0,1 1 0,0 0 0,0 1 0,1-1 0,-1 1 0,2 0 0,0 0 0,0 1 0,0-1 0,-2 13 0,0 35 0,2 1 0,5 92 0,0 34 0,-4-160 0,0 0 0,-1-1 0,-1 1 0,-1-1 0,-2 0 0,0-1 0,-12 24 0,11-30 0,-1-1 0,-20 24 0,-7 11 0,-11 21 0,-137 226 0,162-255 0,14-30 0,6-11 0,12-25 0,314-530 0,-306 526 0,1-2 0,0-1 0,-2-1 0,-2 0 0,-1-1 0,-1 0 0,11-52 0,-19 64 0,1 0 0,1 1 0,1-1 0,0 1 0,2 1 0,0-1 0,1 2 0,1-1 0,1 1 0,16-18 0,184-193 0,-19 23 0,-114 123 0,-77 80 0,1 1 0,-1-1 0,1 1 0,0 0 0,-1 0 0,1 0 0,3-1 0,-6 3 0,1 0 0,-1 0 0,0 0 0,0 0 0,1 0 0,-1 0 0,0 0 0,0 0 0,1-1 0,-1 1 0,0 0 0,0 0 0,0 1 0,1-1 0,-1 0 0,0 0 0,0 0 0,1 0 0,-1 0 0,0 0 0,0 0 0,1 0 0,-1 0 0,0 0 0,0 1 0,0-1 0,1 0 0,-1 0 0,0 0 0,0 0 0,0 1 0,0-1 0,1 0 0,-1 0 0,0 0 0,0 1 0,0-1 0,0 0 0,0 0 0,0 0 0,0 1 0,0-1 0,0 0 0,0 0 0,0 1 0,1-1 0,-1 0 0,-1 1 0,1 5 0,-1 1 0,-1-1 0,1 1 0,-1-1 0,0 0 0,-6 12 0,-36 74 0,-4-2 0,-5-1 0,-2-3 0,-5-3 0,-3-2 0,-141 137 0,181-191 0,23-27 0,0 0 0,0 0 0,0 0 0,0 0 0,0 0 0,0 1 0,0-1 0,0 0 0,0 0 0,0 0 0,0 0 0,0 0 0,0 0 0,0 1 0,0-1 0,0 0 0,1 0 0,-1 0 0,0 0 0,0 0 0,0 0 0,0 0 0,0 0 0,0 1 0,0-1 0,0 0 0,0 0 0,0 0 0,1 0 0,-1 0 0,0 0 0,0 0 0,0 0 0,0 0 0,0 0 0,0 0 0,0 0 0,1 0 0,-1 0 0,0 0 0,0 0 0,0 0 0,0 0 0,0 0 0,0 0 0,0 0 0,1 0 0,-1 0 0,0 0 0,0 0 0,0 0 0,0 0 0,0 0 0,0 0 0,0 0 0,1 0 0,-1 0 0,0 0 0,0-1 0,0 1 0,0 0 0,0 0 0,23-10 0,46-32 0,86-68 0,-42 28 0,209-125 0,-307 199 0,-15 8 0,-1 0 0,1 0 0,0 1 0,0-1 0,0 0 0,0 0 0,0 0 0,0 0 0,0 0 0,0 0 0,0 0 0,0 0 0,0 0 0,0 0 0,0 0 0,0 0 0,0 0 0,0 0 0,0 0 0,0 0 0,0 0 0,0 1 0,0-1 0,0 0 0,0 0 0,0 0 0,0 0 0,0 0 0,0 0 0,0 0 0,0 0 0,0 0 0,0 0 0,0 0 0,0 0 0,0 0 0,0 0 0,0 0 0,1 0 0,-1 0 0,0 0 0,0 0 0,0 0 0,0 1 0,0-1 0,0 0 0,0 0 0,0 0 0,0 0 0,0 0 0,0 0 0,0 0 0,0 0 0,0 0 0,0 0 0,-19 18 0,-127 92 0,87-69 0,-58 53 0,101-77 0,1 1 0,0 1 0,1 0 0,1 1 0,-16 35 0,-17 22 0,36-64 0,10-13 0,0 0 0,1 0 0,-1 0 0,0 0 0,0 0 0,0 0 0,0 0 0,0 0 0,0 0 0,0-1 0,0 1 0,0 0 0,0 0 0,0 0 0,0 0 0,0 0 0,0 0 0,0 0 0,0 0 0,-1 0 0,1 0 0,0 0 0,0 0 0,0 0 0,0 0 0,0-1 0,0 1 0,0 0 0,0 0 0,0 0 0,0 0 0,0 0 0,0 0 0,0 0 0,0 0 0,0 0 0,0 0 0,0 0 0,0 0 0,0 0 0,-1 0 0,1 0 0,0 0 0,0 0 0,0 0 0,0 0 0,0 0 0,0 0 0,0 0 0,0 0 0,0 0 0,0 0 0,0 0 0,0 0 0,0 0 0,0 0 0,-1 0 0,1 0 0,0 0 0,0 0 0,0 0 0,0 0 0,0 0 0,8-26 0,-3 8 0,-4 14 0,0 0 0,0 1 0,-1-1 0,1 0 0,-1 1 0,0-1 0,0 0 0,-1 0 0,1 1 0,-1-1 0,-1-4 0,2 6 0,-1 0 0,0 1 0,0-1 0,0 1 0,0-1 0,0 1 0,0-1 0,0 1 0,-1 0 0,1-1 0,-1 1 0,1 0 0,-1 0 0,1 0 0,-1 0 0,1 0 0,-1 0 0,0 1 0,1-1 0,-1 1 0,0-1 0,0 1 0,0-1 0,1 1 0,-5 0 0,1 0 0,1 0 0,-1 0 0,0 1 0,1 0 0,-1 0 0,0 0 0,1 0 0,0 1 0,-1 0 0,1 0 0,0 0 0,0 0 0,0 1 0,-5 3 0,-6 6 0,1 0 0,-15 17 0,22-22 0,-16 16 0,1 2 0,1 0 0,-31 47 0,47-64 0,0 1 0,1 0 0,0 0 0,0 0 0,1 0 0,1 0 0,-1 1 0,1 0 0,1-1 0,0 1 0,0 0 0,1 0 0,0-1 0,0 1 0,1 0 0,5 18 0,1-3 0,3 5 0,-3 1 0,0-1 0,4 52 0,-11-35 0,-1 0 0,-13 79 0,-31 97 0,37-188 0,-32 138 0,-34 162 0,58-239 0,-6 149 0,20-198 0,-2-36 0,-1-18 0,-7-28 0,-64-435 0,37 187 0,11 69 0,25 195 0,3 18 0,-1 4 0,2 36 0,31 283-4,-19-217-156,74 341-779,39-9 1009,-82-289-150,-18-56 70,19 60 12,-36-120 319,-7-25-173,0 1 0,0-1 1,0 0-1,8 14 0,-3-14-119,-1-10-11,1-21-6,2-43-12,-3-1 0,-4-105 0,-2 105 0,0 64 0,0-16 0,0 0 0,-1 0 0,-2 0 0,-5-28 0,6 44 0,1-1 0,-1 0 0,0 0 0,0 1 0,0-1 0,-1 1 0,1-1 0,-1 1 0,0 0 0,0 0 0,-1 1 0,1-1 0,-1 1 0,0-1 0,0 1 0,0 0 0,0 0 0,-1 1 0,1 0 0,-1-1 0,1 1 0,-10-2 0,5 1 0,0 1 0,0 1 0,0-1 0,0 1 0,0 1 0,0 0 0,0 0 0,0 0 0,-11 3 0,14-1 0,0-1 0,1 1 0,0 0 0,-1 1 0,1-1 0,0 1 0,0 0 0,0 1 0,0-1 0,1 1 0,-1 0 0,1 0 0,0 0 0,0 0 0,-4 8 0,-2 4 0,0 1 0,2 0 0,0 0 0,1 1 0,1 0 0,0 1 0,1-1 0,-2 21 0,6-33 0,0 0 0,1 1 0,-1-1 0,1 0 0,1 9 0,-1-14 0,0 0 0,0 0 0,1 0 0,-1 0 0,0 0 0,1 0 0,-1 0 0,1 0 0,-1 0 0,1 0 0,-1 0 0,1 0 0,-1-1 0,1 1 0,0 0 0,-1 0 0,1-1 0,0 1 0,0 0 0,0-1 0,0 1 0,-1-1 0,1 1 0,0-1 0,0 1 0,0-1 0,0 0 0,0 0 0,0 1 0,0-1 0,0 0 0,0 0 0,0 0 0,0 0 0,1 0 0,-1 0 0,0 0 0,0 0 0,0-1 0,0 1 0,1-1 0,3 0 0,-1-1 0,1 0 0,-1 0 0,1 0 0,-1-1 0,0 0 0,0 0 0,0 0 0,0 0 0,0-1 0,-1 1 0,1-1 0,-1 0 0,3-4 0,7-11 0,20-40 0,-6 2-68,-3-1 0,-3-1 0,-2-1-1,21-119 1,-22 50-102,3-178-1,-20 287 171,-1-1 0,0 1 0,-2-1 0,0 1 0,-2 0 0,0 0 0,-1 0 0,-1 0 0,-9-21 0,-22-30 149,-54-80 0,15 27 122,-73-127-158,128 220-113,-2 2 0,-1 0 0,-52-46 0,24 24 0,51 51 0,1-1 0,-1 0 0,0 0 0,1 1 0,-1-1 0,0 0 0,0 1 0,0-1 0,0 1 0,1-1 0,-1 1 0,0 0 0,0-1 0,0 1 0,0 0 0,-2-1 0,3 1 0,-1 0 0,1 1 0,-1-1 0,1 0 0,0 0 0,-1 0 0,1 1 0,-1-1 0,1 0 0,-1 0 0,1 1 0,0-1 0,-1 0 0,1 1 0,0-1 0,-1 0 0,1 1 0,0-1 0,0 1 0,-1-1 0,1 0 0,0 1 0,-1 0 0,0 4 0,0 0 0,0 1 0,0-1 0,0 10 0,0-11 0,0 237 0,3-154 0,1-51 0,0 0 0,2-1 0,2 1 0,2-1 0,0 0 0,3-1 0,1 0 0,1-1 0,32 54 0,-44-84 0,1 3 0,0-1 0,1 0 0,-1-1 0,1 1 0,8 7 0,-11-11 0,-1-1 0,1 1 0,0-1 0,-1 1 0,1-1 0,0 0 0,0 1 0,-1-1 0,1 0 0,0 0 0,-1 1 0,1-1 0,0 0 0,0 0 0,0 0 0,-1 0 0,1 0 0,0 0 0,0 0 0,1-1 0,-1 1 0,0-1 0,1 0 0,-1 0 0,0 0 0,0 0 0,0 0 0,0 0 0,0 0 0,0 0 0,0 0 0,0 0 0,0-1 0,-1 1 0,1 0 0,0-2 0,4-9 0,0 0 0,-1 0 0,-1 0 0,0-1 0,1-12 0,3-67 0,-5 70 0,0-406 0,-5 208 0,3 188 0,1-1 0,2 1 0,11-51 0,9-39 0,-21 115 0,0 1 0,1-1 0,-1 1 0,1 0 0,1 0 0,-1 0 0,1 0 0,0 0 0,0 1 0,1 0 0,9-9 0,6-3 0,39-26 0,-28 22 0,22-15 0,1 3 0,74-34 0,127-35 0,-200 87 0,-41 12 0,0 0 0,-1-1 0,25-12 0,-37 16 0,0 0 0,0-1 0,1 1 0,-1-1 0,0 0 0,0 1 0,0-1 0,0 0 0,0 0 0,-1 0 0,1 0 0,0 0 0,0 0 0,0 0 0,-1 0 0,1 0 0,-1 0 0,1 0 0,-1 0 0,1 0 0,-1 0 0,1-2 0,-1 0 0,-1 1 0,1-1 0,-1 1 0,0 0 0,1 0 0,-1-1 0,0 1 0,0 0 0,-1 0 0,1 0 0,0 0 0,-1 0 0,-1-2 0,-25-26 0,-1 0 0,-1 2 0,-56-39 0,47 36 0,-302-220 0,318 236 0,5 3 0,0 0 0,-23-21 0,36 28 0,0 1 0,1-1 0,0 0 0,0 0 0,1-1 0,-1 1 0,1-1 0,0 1 0,1-1 0,-1 0 0,1 0 0,-2-12 0,-1-22 0,2 0 0,2 0 0,8-78 0,-2 86 0,1 0 0,1 1 0,2 0 0,25-57 0,-29 78 0,-1 0 0,1 1 0,1-1 0,0 1 0,0 0 0,1 1 0,9-11 0,-15 19 0,0-1 0,0 1 0,0-1 0,0 1 0,0-1 0,0 1 0,0 0 0,0 0 0,0-1 0,0 1 0,0 0 0,0 0 0,0 0 0,0 0 0,0 0 0,1 1 0,-1-1 0,0 0 0,0 0 0,0 1 0,0-1 0,0 0 0,0 1 0,0-1 0,0 1 0,-1 0 0,1-1 0,0 1 0,0-1 0,0 1 0,0 0 0,-1 0 0,1 0 0,0 0 0,-1-1 0,1 1 0,-1 0 0,1 2 0,3 3 0,0 1 0,0 0 0,-1 0 0,4 14 0,7 42 0,12 123 0,-23-162 0,37 628-1213,-34-497 1083,15 103 415,0-15-1711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1:28:21.4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920 1480 24575,'32'544'0,"-30"-522"0,26 206 0,-7-66 0,-18-145 0,-2-23 0,-2-41 0,-86-1007-1268,-90 5-85,167 999 1312,-4-11 33,-9-107 0,23 150 145,1 40 709,73 728-539,-37-458-1118,161 1088 571,-148-1031 240,-54-385 968,2-61 1,2 39-546,-2-241-344,3 285-79,-1 14 0,0 0 0,0 0 0,0 0 0,0 0 0,0 0 0,0-1 0,0 1 0,0 0 0,0 0 0,0 0 0,0 0 0,0 0 0,0 0 0,0 0 0,1 0 0,-1 0 0,0 0 0,0 0 0,0 0 0,0 0 0,0 0 0,0 0 0,0 0 0,0 0 0,0 0 0,0 0 0,0 0 0,0 0 0,0 0 0,1 0 0,-1 0 0,0 0 0,0 0 0,0 0 0,0 0 0,0 0 0,0 0 0,0 0 0,0 0 0,0 0 0,0 0 0,0 0 0,0 0 0,0 0 0,1 0 0,-1 0 0,0 0 0,0 0 0,0 0 0,0 0 0,0 0 0,0 1 0,0-1 0,0 0 0,0 0 0,0 0 0,0 0 0,0 0 0,0 0 0,0 0 0,0 0 0,0 0 0,0 0 0,0 0 0,0 0 0,0 0 0,0 1 0,10 25 0,-7-17 0,115 420-480,-7-22 39,-13-108 441,-98-298 0,20 49 0,-19-50 0,-1 1 0,0-1 0,0 0 0,0 0 0,0 1 0,0-1 0,1 0 0,-1 0 0,0 0 0,0 1 0,0-1 0,1 0 0,-1 0 0,0 0 0,0 1 0,0-1 0,1 0 0,-1 0 0,0 0 0,0 0 0,1 0 0,-1 0 0,0 0 0,1 0 0,-1 0 0,0 0 0,0 0 0,1 0 0,-1 0 0,0 0 0,0 0 0,1 0 0,-1 0 0,7-11 0,-2-16 0,-1 0 0,-2 0 0,0 0 0,-3-29 0,1 54 0,-24-409 28,16 312 98,7 79-49,-1 1-1,-1-1 1,0 1 0,-2-1 0,0 1-1,-1 1 1,-1-1 0,-1 1 0,-19-33-1,26 50-76,1 0 0,-1 0 0,0-1 0,0 1 0,1 0 0,-1 0 0,0 0 0,0 0 0,0 0 0,0 0 0,0 1 0,0-1 0,-1 0 0,1 0 0,0 1 0,0-1 0,-2 0 0,3 1 0,-1 0 0,0 0 0,1 1 0,-1-1 0,1 0 0,-1 0 0,1 1 0,-1-1 0,1 0 0,-1 0 0,1 1 0,0-1 0,-1 1 0,1-1 0,-1 0 0,1 1 0,0-1 0,-1 1 0,1-1 0,0 1 0,0-1 0,-1 1 0,1-1 0,0 1 0,0-1 0,0 1 0,0 0 0,-3 8 0,2 0 0,-1 0 0,1 15 0,1-24 0,-2 150 0,2-147 0,0-1 0,0 1 0,-1 0 0,1 0 0,-1-1 0,0 1 0,1-1 0,-3 4 0,3-5 0,0-1 0,-1 0 0,1 1 0,0-1 0,0 0 0,-1 1 0,1-1 0,0 0 0,-1 1 0,1-1 0,-1 0 0,1 0 0,0 0 0,-1 1 0,1-1 0,-1 0 0,1 0 0,0 0 0,-1 0 0,1 0 0,-1 0 0,1 0 0,-1 0 0,0 0 0,-1 0 0,1 0 0,0-1 0,0 1 0,0-1 0,-1 1 0,1-1 0,0 0 0,0 1 0,0-1 0,0 0 0,-1-1 0,-6-6 0,1 1 0,0-2 0,0 1 0,1-1 0,-9-16 0,-25-57 0,30 60 0,-69-172-471,-92-340-1,148 453 472,14 59 0,9 22 0,0 0 0,0 0 0,0-1 0,0 1 0,-1 0 0,1 0 0,0 0 0,0 0 0,0-1 0,0 1 0,0 0 0,0 0 0,-1 0 0,1 0 0,0 0 0,0 0 0,0-1 0,0 1 0,0 0 0,-1 0 0,1 0 0,0 0 0,0 0 0,0 0 0,-1 0 0,1 0 0,0 0 0,0 0 0,0 0 0,-1 0 0,1 0 0,0 0 0,0 0 0,0 0 0,0 0 0,-1 0 0,1 0 0,0 0 0,0 0 0,0 0 0,-1 0 0,0 3 0,0 0 0,0-1 0,0 1 0,0 0 0,0-1 0,1 1 0,-1 0 0,1 0 0,0 3 0,-4 70 236,3-1 0,4 1-1,14 83 1,-14-120-236,-6-33 0,-3-12 0,-1-5 0,1 0 0,0-1 0,0 0 0,1 0 0,-3-13 0,-17-74 0,3 15 0,2 21 0,-3 1 0,-2 2 0,-47-82 0,61 128 0,0 0 0,0 0 0,-2 1 0,1 0 0,-24-17 0,16 13 0,-28-29 0,-101-117 0,141 156 0,0 0 0,-1 1 0,0 0 0,0 0 0,-14-6 0,10 6 0,1-1 0,-16-11 0,-40-34 0,-70-58 0,136 108 0,0 0 0,-1 0 0,1-1 0,0 1 0,0-1 0,1 1 0,-1-1 0,-2-4 0,4 6 0,-1-1 0,1 1 0,0-1 0,0 1 0,-1-1 0,1 1 0,0 0 0,0-1 0,0 1 0,0-1 0,1 1 0,-1-1 0,0 1 0,1-1 0,-1 1 0,1-1 0,-1 1 0,1 0 0,0-1 0,-1 1 0,2-2 0,5-4 0,-1 1 0,1-1 0,0 1 0,0 1 0,13-9 0,40-23-135,1 3 0,1 3 0,2 2 0,107-32-1,-45 26-281,206-30 0,-200 47 263,0 5 0,1 7 0,145 11 0,-259-3 241,-1 0 0,36 10 1,-46-10-16,0 1 1,0 1 0,-1-1 0,1 1 0,-1 0-1,0 1 1,0 0 0,9 7 0,1 5 126,-1 1 1,-1 1-1,0 0 1,-2 1-1,12 21 1,50 112-203,-68-137 18,-4-11-15,0 1 0,-1 0 0,0 0 0,0 0 0,0 0 0,-1 0 0,0 0 0,0 9 0,-1-12 0,0-1 0,-1 0 0,1 0 0,-1 1 0,0-1 0,0 0 0,0 0 0,0 0 0,0 0 0,0 0 0,0 0 0,-1-1 0,1 1 0,-1 0 0,1-1 0,-1 1 0,0-1 0,0 1 0,1-1 0,-1 0 0,0 0 0,0 1 0,0-2 0,-1 1 0,1 0 0,0 0 0,0-1 0,-3 1 0,-8 3 0,-1-1 0,1-1 0,-1-1 0,1 0 0,-23-1 0,0-2 0,-40-9 0,-6-5 0,2-4 0,0-3 0,1-4 0,1-3 0,-138-76 0,197 95 0,0-1 0,1-1 0,1 0 0,0-2 0,1 1 0,1-2 0,-16-20 0,21 22 0,0-1 0,1 0 0,1-1 0,1 0 0,0 0 0,1 0 0,0-1 0,2 0 0,-4-21 0,7 31 0,-1 0 0,1 0 0,1 0 0,0-1 0,0 1 0,1-11 0,-1 18 0,0-1 0,0 1 0,0-1 0,1 1 0,-1-1 0,0 1 0,0 0 0,0-1 0,1 1 0,-1-1 0,0 1 0,1 0 0,-1-1 0,0 1 0,1 0 0,-1-1 0,0 1 0,1 0 0,-1-1 0,1 1 0,-1 0 0,0 0 0,1 0 0,-1-1 0,1 1 0,-1 0 0,1 0 0,-1 0 0,1 0 0,-1 0 0,1 0 0,-1 0 0,1 0 0,-1 0 0,1 0 0,0 0 0,2 2 0,1-1 0,-1 1 0,0 0 0,1 0 0,-1 0 0,0 0 0,-1 0 0,1 1 0,3 2 0,36 39-172,-2 1-1,68 100 1,57 124-693,-99-156 643,70 109 79,131 228 161,-244-399-18,-19-39 0,1-1 0,1 0 0,8 15 0,-13-26 5,-1 0-1,0 1 0,0-1 1,0 0-1,0 1 0,1-1 1,-1 0-1,0 0 0,0 1 1,1-1-1,-1 0 0,0 0 0,0 1 1,1-1-1,-1 0 0,0 0 1,1 0-1,-1 1 0,0-1 1,1 0-1,-1 0 0,0 0 1,1 0-1,-1 0 0,0 0 1,1 0-1,-1 0 0,0 0 0,1 0 1,-1 0-1,0 0 0,1 0 1,-1 0-1,0 0 0,1 0 1,-1 0-1,0-1 0,1 1 1,-1 0-1,0 0 0,1 0 0,-1 0 1,0-1-1,0 1 0,1 0 1,-1 0-1,0-1 0,0 1 1,1 0-1,-1 0 0,0-1 1,0 1-1,0 0 0,1-1 1,-1 1-1,0 0 0,0-1 0,10-25 670,-10 25-654,11-43 263,-2 0 0,5-71-1,-5-97-367,-9 201 107,0-307-583,0 277-243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1:29:06.7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1 571 24575,'29'13'0,"1"-2"0,1-2 0,35 7 0,-15-4 0,173 39-164,1239 188-4526,-956-195 6205,-489-44-1382,-8 0-128,0 0 0,0 0 0,-1 1 0,18 4 0,-27-5-2,0 0 0,1 0 0,-1 0 0,0 0-1,0 0 1,1 0 0,-1 0 0,0 0 0,1 0 0,-1 0 0,0 0 0,0 0-1,1 0 1,-1 0 0,0 0 0,0 1 0,1-1 0,-1 0 0,0 0 0,0 0-1,1 0 1,-1 1 0,0-1 0,0 0 0,0 0 0,1 0 0,-1 1 0,0-1-1,0 0 1,0 0 0,0 1 0,0-1 0,0 0 0,0 1 0,1-1 0,-1 0-1,0 0 1,0 1 0,0-1 0,0 0 0,0 1 0,0-1 0,0 0 0,0 0-1,-1 1 1,1-1 0,0 0 0,0 0 0,0 1 0,0-1 0,0 0 0,0 0-1,0 1 1,-1-1 0,1 0 0,0 1 0,-5 4 122,1-1-1,-1 0 1,0 1 0,0-2-1,0 1 1,-1 0-1,-9 3 1,-51 22 600,58-25-645,-52 17 224,-2-2 1,0-2-1,-76 9 0,-198 8-1189,-692-24 1533,647-15-413,499 7-235,136-2 0,-180-4 0,104-17 0,-9-15 0,34-6 0,-151 34 0,102-2 0,-122 10 0,-1 2 0,0 1 0,0 2 0,0 1 0,-1 1 0,0 1 0,40 18 0,-64-23 0,26 14 0,-31-17 0,0 0 0,-1 1 0,1 0 0,0-1 0,-1 1 0,1-1 0,-1 1 0,1 0 0,-1-1 0,1 1 0,-1 0 0,1-1 0,-1 1 0,0 0 0,1 0 0,-1 0 0,0-1 0,0 1 0,0 0 0,1 0 0,-1 0 0,0 0 0,0-1 0,0 1 0,0 0 0,0 0 0,-1 0 0,1 0 0,0-1 0,0 1 0,-1 0 0,1 0 0,0 0 0,-1-1 0,1 1 0,-1 1 0,-2 1 0,0 1 0,0-1 0,0 0 0,-1 0 0,1 0 0,-1-1 0,0 1 0,0-1 0,-6 3 0,-46 17 0,48-19 0,-335 87 0,309-82 0,-37 5 0,44-9 0,0 2 0,0 0 0,-47 19 0,72-25 0,1 1 0,-1 0 0,0 0 0,0 0 0,0 0 0,1 0 0,-1 0 0,0 1 0,1-1 0,-1 0 0,1 1 0,0-1 0,-1 1 0,1 0 0,0-1 0,0 1 0,0 0 0,0 0 0,0 0 0,1-1 0,-1 1 0,0 0 0,1 0 0,0 0 0,-1 4 0,1-2 0,1 0 0,0 0 0,0 0 0,0 0 0,0 0 0,1 0 0,0 0 0,-1 0 0,1-1 0,1 1 0,-1-1 0,5 7 0,9 7 0,1 0 0,0-1 0,1 0 0,0-2 0,1 0 0,1-1 0,22 10 0,3 0 0,2-2 0,63 19 0,-44-22 0,0-3 0,1-3 0,1-3 0,0-2 0,74-4 0,-120-3 0,-38 2 0,-1 0 0,-202 17 0,-58 6 0,177-15 0,-43 7 0,192-15 0,244-4 0,-299 2 0,-1 1 0,1 0 0,0 1 0,-9 2 0,-12 4 0,-551 158 0,567-162 0,-53 19 0,-1-3 0,-72 12 0,118-31 0,19-1 0,0 0 0,0 0 0,0 0 0,0 0 0,1 0 0,-1 0 0,0 0 0,0 0 0,0 0 0,0 0 0,0 0 0,0 0 0,0-1 0,0 1 0,0 0 0,0 0 0,0 0 0,0 0 0,0 0 0,0 0 0,0 0 0,0 0 0,0 0 0,0 0 0,0-1 0,0 1 0,0 0 0,0 0 0,0 0 0,0 0 0,0 0 0,0 0 0,0 0 0,0 0 0,0 0 0,0 0 0,0 0 0,0-1 0,-1 1 0,1 0 0,0 0 0,0 0 0,0 0 0,0 0 0,0 0 0,0 0 0,0 0 0,0 0 0,0 0 0,0 0 0,0 0 0,0 0 0,-1 0 0,1 0 0,0 0 0,0 0 0,0 0 0,0 0 0,0 0 0,0 0 0,0 0 0,0 0 0,0 0 0,0 0 0,-1 0 0,1 0 0,0 0 0,36-18 0,24-4 0,2 4 0,86-17 0,496-62-851,11 41-356,-427 38 1074,-82 7 77,147-12-229,-11-18 101,-280 40 184,-3 1 0,-12 0 0,-32 1 0,-403 43 95,51-4-18,228-27-73,-662 51 394,688-57-398,106-9 0,37 2 0,0 0 0,0 0 0,0 0 0,-1 0 0,1 0 0,0 0 0,0 0 0,0 0 0,0 0 0,0 0 0,0 0 0,0 0 0,-1 0 0,1 0 0,0-1 0,0 1 0,0 0 0,0 0 0,0 0 0,0 0 0,0 0 0,0 0 0,0 0 0,0-1 0,0 1 0,0 0 0,-1 0 0,1 0 0,0 0 0,0 0 0,0 0 0,0-1 0,0 1 0,0 0 0,0 0 0,0 0 0,0 0 0,0 0 0,1-1 0,-1 1 0,0 0 0,0 0 0,0 0 0,0 0 0,0 0 0,0 0 0,0 0 0,0-1 0,0 1 0,0 0 0,0 0 0,0 0 0,1 0 0,15-9 0,13-1 0,42-7 0,124-17 0,77-2-163,1155-119-2818,-790 91 2189,269-26-313,-892 88 1199,116-7 1614,-114 12-882,-16-3-813,0 1 0,0-1 0,0 0 0,0 0 0,0 1 0,0-1 0,0 0 0,0 0 0,-1 0-1,1 1 1,0-1 0,0 0 0,0 0 0,0 0 0,0 1 0,0-1 0,0 0 0,0 0 0,-1 0 0,1 1 0,0-1 0,0 0 0,0 0 0,0 0 0,-1 0 0,1 0 0,0 1 0,0-1 0,0 0 0,-1 0 0,1 0 0,0 0 0,0 0 0,0 0 0,-1 0 0,-36 15 660,-729 209 1729,514-163-2402,-182 51 0,398-99 0,6-3 0,0-1 0,-52 10 0,69-19 81,20-5 123,37-8 335,607-118-628,-396 84-616,990-163-2041,-963 181 2746,-380 27 579,41-2-175,-122-5 564,-655-60-1419,443 18-472,-405-50-815,3 25 1221,468 54 353,54-2-618,55 1 111,62 3 544,111 8 198,42 13-68,1-1 1,0 0-1,0 0 1,-1 0 0,1 0-1,0 0 1,0-1 0,-1 1-1,1 0 1,0 0 0,-1 0-1,1 0 1,0 0 0,0 0-1,-1 0 1,1 0 0,0-1-1,0 1 1,0 0-1,-1 0 1,1 0 0,0-1-1,0 1 1,0 0 0,-1 0-1,1 0 1,0-1 0,0 1-1,0 0 1,0 0 0,0-1-1,0 1 1,0 0 0,-1-1-1,1 1 1,0 0 0,0 0-1,0-1 1,0 1-1,0 0 1,0-1 0,0 1-1,0 0 1,1 0 0,-1-1-1,0 1 1,0 0 0,0 0-1,0-1 1,0 1 0,0 0-1,1-1 1,6-2 88,2 0 1,-1 0-1,0 1 0,0 0 1,1 0-1,14 0 0,177-18 437,97 1-602,70 5-587,734-29 452,421-11 226,-1172 47-62,-47-3-131,390-20-679,-628 30 1018,-65-1-152,0 1 0,1 0 0,-1 0 0,0 0 0,1 0 0,-1 0 0,0 1 0,1-1 0,-1 0 0,0 0 0,1 0 0,-1 0 0,0 0 0,1 0 0,-1 0 0,0 1 0,0-1 0,1 0 0,-1 0 0,0 0 0,0 1 0,1-1 0,-1 0 0,0 0 0,0 1 0,1-1 0,-1 0 0,0 1 0,-9 7 459,-9 0-143,-1-1-1,-21 6 1,-126 28 655,-72 11-148,-143 30-658,-263 55-79,-5-21-1111,-636 94-1055,1051-169 1109,-330 73 1464,466-87 2426,98-27-2913,13 2 393,34 0 115,494-15 745,6-20-1645,-291 16 370,267-15-1048,497-34-1571,-751 40 1728,104-25 146,-296 39 860,-11 1 640,-52 4-394,-14 7-345,0-1-1,1 1 1,-1 0-1,0-1 1,0 1-1,0 0 1,0-1-1,0 1 1,0 0-1,0-1 1,0 1-1,0 0 1,0-1-1,0 1 1,0 0-1,0-1 1,0 1-1,0 0 1,0-1-1,0 1 1,0 0-1,0-1 1,0 1-1,-1 0 1,1-1-1,0 1 1,0 0-1,0-1 1,-1 1-1,1-1 1,-6-4 118,0-1 1,0 1 0,-1 0 0,1 0 0,-1 0-1,-9-4 1,-192-91 1405,-18 12-284,199 78-1091,-173-59 409,-213-42 1,368 101-488,23 6-39,0-1-1,-30-11 1,47 11-44,15 2 0,37-1 0,48 4 0,-51 0 0,1471 7 929,-1487-6-929,-1 1 0,1 1 0,47 12 0,74 33 0,-33-10 0,-68-27 0,89 10 0,-46-9 0,-63-8 0,-3 0 0,0 0 0,0 2 0,32 11 0,-19-2 0,1-1 0,0-2 0,0-1 0,2-3 0,-1-1 0,71 3 0,366-15 0,-438 7 0,-35 0 0,-13 2 0,-33 7 0,-49 4 0,38-7 0,-663 85-2021,281-40 725,317-38 1025,-453 68-445,433-49 716,134-33 5,-23 10 273,27-11-271,0 1 0,0-1 0,-1 0 0,1 0 0,0 0 0,0 0 0,0 0 0,0 1 0,0-1 0,0 0 0,0 0 0,0 0 1,-1 0-1,1 1 0,0-1 0,0 0 0,0 0 0,0 0 0,0 1 0,0-1 0,0 0 0,0 0 0,0 0 0,0 1 1,0-1-1,0 0 0,0 0 0,0 0 0,0 1 0,1-1 0,-1 0 0,0 0 0,0 0 0,0 0 0,0 1 0,0-1 1,0 0-1,0 0 0,1 0 0,-1 0 0,0 1 0,19 7 396,23 3 117,65 7-1,-7-2-437,140 30-213,63 6-505,532 50-793,7-45-172,-768-53 1454,320 24-481,-383-27 661,-1 0-1,1 1 1,-1 0 0,13 5 0,-23-7-21,1 0 0,-1 0 0,0 0 0,1 1 0,-1-1 0,1 0 0,-1 0 0,0 1 0,1-1 0,-1 0 0,0 0 0,0 1 0,1-1 0,-1 0 0,0 1 0,1-1 0,-1 0 0,0 1 0,0-1 0,0 0 0,0 1 0,1-1 0,-1 1 0,0-1 0,0 0 0,0 1 0,0-1 0,0 1 0,0 0 17,-1 0 1,1 0-1,0-1 0,-1 1 1,1 0-1,-1-1 1,0 1-1,1 0 1,-1-1-1,1 1 1,-1 0-1,0-1 0,0 1 1,1-1-1,-2 1 1,-11 6 185,-1-1 0,1-1 1,-21 6-1,-119 28 118,-318 36 505,-9-31-304,433-40-588,-737 39 293,716-40-98,-223 17-148,17 0 1073,255-20-538,13-4-41,8 2-425,0 0-1,0 0 1,-1 0 0,1 1 0,1-1 0,-1 1 0,0-1 0,0 1 0,1 0 0,3-2 0,506-279-811,-347 193 217,259-98 1,-365 164 531,-39 14 0,0 1 0,1 1 0,0 1 0,28-5 0,-42 13 20,-14 4 123,-26 11 367,-46 18 0,24-12-382,-329 118-484,-12-30-99,-573 63-848,-6-91-212,607-70 2233,357-12-323,14 1-134,33 6 130,-6-2-87,148 32 547,95 14-724,67 1-915,2311 275-6021,-2590-322 6602,178 14-45,-230-20 388,0 1 1,0-2 0,0 1-1,0-1 1,13-3-1,-22 4-121,0 0 1,1 0-1,-1 0 1,1 0-1,-1 0 0,0-1 1,1 1-1,-1 0 0,0 0 1,1 0-1,-1-1 0,0 1 1,0 0-1,1 0 0,-1-1 1,0 1-1,1 0 1,-1-1-1,0 1 0,0 0 1,0-1-1,1 1 0,-1 0 1,0-1-1,0 1 0,0 0 1,0-1-1,0 1 1,0-1-1,0 1 0,0-1 1,0 0 19,-1 0 0,1 0 0,-1 0 0,1 0 0,-1 0 0,0 0 0,0 0 0,1 0 1,-1 0-1,0 0 0,0 0 0,0 0 0,-2 0 0,-16-11 293,-1 1-1,-27-10 1,-77-29 791,-161-41 0,-144-11 440,172 56-1410,-313-17 0,-264 44-140,260 29 685,554-11-691,20 1-3,0 0 0,0 0-1,0 0 1,-1 0 0,1 0 0,0 0 0,0 0-1,0 0 1,-1 0 0,1 0 0,0 0-1,0 0 1,0 0 0,-1 0 0,1 0-1,0 0 1,0 0 0,0-1 0,-1 1-1,1 0 1,0 0 0,0 0 0,0 0-1,0 0 1,0-1 0,-1 1 0,1 0-1,0 0 1,0 0 0,0 0 0,0-1-1,0 1 1,0 0 0,0 0 0,0-1-1,2-1 20,1-1 0,0 0 0,0 1 0,0 0-1,1 0 1,-1 0 0,1 0 0,4-1-1,99-52 757,66-41-134,482-222-2003,26 41-1039,-596 242 2321,61-20 68,-126 47 126,-20 8-106,0 0 0,0 0-1,0 0 1,0 0 0,0 0 0,0 0 0,0 0-1,0 0 1,0 0 0,0 0 0,-1 0 0,1-1 54,0 1-54,0 0 0,0 0-1,0 0 1,0 0 0,0 0 0,0 0 0,0 0-1,0 0 1,0 0 0,0 0 0,0 0 0,0-1-1,0 1 1,-1 0 0,1 0 0,1 0 0,-1 0 0,0 0-1,0 0 1,0 0 0,0 0 0,0 0 0,0 0-1,0 0 1,0-1 0,0 1 0,0 0 0,0 0 54,0 0-54,0 0 0,0 0-1,0 0 1,1 0 0,-40-1 1145,9 1-930,-418-12 1611,-130-2-3020,-450 35 1120,950-16 66,-85 8 0,121-5 0,35-3 0,13 2 0,5-3 0,1-1 0,0 0 0,21 3 0,129 10 0,87-1-164,89-7-214,0-14-1,455-66 1,-774 69 393,230-39-242,-194 30 165,0-3-1,67-27 0,-82 28 63,-33 15 0,-13 7 0,-24 12 0,-1 0 0,0-3 0,-57 24 0,81-37 0,-169 70 171,-3-7-1,-367 84 1,-129-16-171,150-41-589,183-42 334,8 25 1283,328-75-905,2-1-22,0 0 0,0 0 0,0 1 0,0-1 0,0 1 1,-4 3-1,7-5-89,1 0 0,0 0 0,0 0 0,0 1 0,-1-1 0,1 0 0,0 0 0,0 0 0,0 1 0,0-1 0,-1 0 0,1 0 0,0 1 1,0-1-1,0 0 0,0 0 0,0 1 0,0-1 0,0 0 0,0 1 0,0-1 0,0 0 0,0 0 0,0 1 0,0-1 0,0 0 0,0 1 1,0-1-1,0 0 0,0 0 0,0 1 0,0-1 0,1 0 0,-1 0 0,0 1 0,0-1 0,2 2 44,-1-1 0,1 0 0,-1 0 0,1 1 0,0-1 0,-1 0 0,1 0 0,0-1 0,2 2 1,35 11 11,0-2 0,1-1 1,0-2-1,44 3 1,148 11-233,71-13-655,544-52-1008,-6-65 1534,-797 101 169,208-36-340,-176 27 442,86-31 0,-154 45 22,-1 0 0,1-1 0,-1-1 0,0 1 0,-1-1 0,1 0 0,8-7 0,-15 11 4,1 0-1,-1-1 0,0 1 1,0 0-1,1-1 1,-1 1-1,0 0 1,0 0-1,0-1 0,0 1 1,1 0-1,-1-1 1,0 1-1,0 0 0,0-1 1,0 1-1,0 0 1,0-1-1,0 1 0,0 0 1,0-1-1,0 1 1,0 0-1,0-1 1,0 1-1,0-1 0,-1 1 1,1 0-1,0 0 1,0-1-1,0 1 0,0 0 1,-1-1-1,1 1 1,0 0-1,0 0 1,0-1-1,-1 1 0,1 0 1,0 0-1,-1-1 1,1 1-1,0 0 0,0 0 1,-1 0-1,1 0 1,-1-1-1,-8-4 147,-1 0 0,1 0 0,-1 0 1,0 2-1,-1-1 0,1 1 0,-1 1 0,1-1 0,-14 1 0,-12-5 151,-383-50 111,-5 29-338,9 1-100,231 11 26,-627-37 0,323 54 0,351 0 0,128-1 18,-1 1 125,-1-1 0,0-1 0,0 0 0,-15-3 0,24 3-124,1 1 0,-1 0 0,0-1 0,1 1 1,-1-1-1,1 0 0,-1 1 0,1-1 0,0 0 1,-1 0-1,1 0 0,0 0 0,-1 0 0,1 0 1,0 0-1,0 0 0,0-1 0,0 1 0,0 0 1,0-1-1,0 1 0,1 0 0,-1-1 1,0 1-1,1-1 0,-1 0 0,1 1 0,0-1 1,-1 1-1,1-1 0,0 0 0,0 1 0,0-1 1,0 1-1,0-1 0,1 0 0,-1-2 0,3-4-5,0 0 0,1 1-1,-1-1 1,1 1 0,1 0 0,7-10-1,27-33-62,2 3 0,2 1 0,2 2 0,78-60-1,229-133-687,-121 101 18,303-130 0,-398 209 508,2 6-1,3 6 0,265-48 1,-358 88 211,-47 5 0,-1 0 0,0 0 0,1 0 0,-1 0 0,0 0 0,1 0 0,-1 0 0,0 0 0,0 0 0,1 0 0,-1 0 0,0 0 0,1 0 0,-1 0 0,0 0 0,1 0 0,-1 1 0,0-1 0,0 0 0,1 0 0,-1 0 0,0 0 0,0 1 0,1-1 0,-1 0 0,0 0 0,0 0 0,1 1 0,-1-1 0,0 1 0,-15 9 0,-30 9 0,-60 17 0,51-19 0,-684 212 1118,-21-45-1098,-297-28 668,880-129-550,292-45-138,52-19 0,90-21-192,487-119-748,-722 171 937,723-185-1002,-674 176 960,100-27 6,-164 38 59,-17 1 124,-33-1 565,-57 3 0,46 2-435,-19-1-29,-800 20-1411,443 16 398,5 27-75,214-20 843,151-35 164,59-8-159,0 0 0,0 0 0,0 0 0,0 0 0,0 0 1,0 0-1,0 0 0,0-1 0,0 1 0,0 0 0,0 0 0,0 0 0,0 0 0,0 0 0,0 0 0,0 0 0,0-1 0,0 1 0,0 0 0,0 0 0,0 0 0,0 0 0,0 0 0,0 0 0,0-1 0,0 1 0,0 0 0,0 0 1,0 0-1,0 0 0,0 0 0,0 0 0,0 0 0,0 0 0,0-1 0,0 1 0,-1 0 0,1 0 0,0 0 0,0 0 0,0 0 0,0 0 0,0 0 0,0 0 0,0 0 0,-1 0 0,1 0 0,0 0 0,0 0 0,0 0 1,0 0-1,0 0 0,0 0 0,0 0 0,-1 0 0,1 0 0,0 0 0,0 0 0,0 0 0,0 0 0,0 0 0,0 0 0,-1 0 0,1 0 0,0 0 0,0 0 0,0 0 0,0 0 0,20-10 466,99-25 409,89-21-639,82-16-843,1244-244-1564,-1193 265 1279,-56 10 289,-175 26 269,151-20-483,-6 22 1814,-223 19 1345,-50 2-1963,12-6-166,-319 111 2762,-6-11-3288,-264 55-106,276-76 242,-325 74-1412,464-121 1026,-293 17 0,333-49 1396,134 0-404,18 1-169,41 3 240,107 1 152,72-1-698,723 3-907,12-42 581,-894 27 367,-58 4 0,-22 0 0,-39 1 0,-89 0 0,-78 2-39,-813 46-168,-8 39 148,969-80 35,-401 28-856,17-34 3957,520 0-2255,-4-1-744,141 1-33,89-1-209,2139 2-4694,-2349-1 4778,1-3 0,122-20 0,-208 23 90,-1 0-1,0 0 1,0 0-1,1 0 1,-1 0-1,0 0 1,0-1-1,0 1 1,1-1-1,-1 1 0,0-1 1,0 1-1,0-1 1,0 0-1,0 1 1,0-1-1,0 0 1,0 0-1,0 0 1,0 0-1,1-1 0,-2 1 8,-1 1-1,1-1 1,0 1-1,0-1 1,0 0-1,0 1 1,-1-1-1,1 1 1,0-1-1,0 1 0,-1-1 1,1 1-1,-1-1 1,1 1-1,0 0 1,-1-1-1,1 1 1,-1-1-1,0 1 0,-22-14 430,-7 1 46,-49-13-1,-102-23 489,-797-173-672,699 175-799,-449-18 1,134 71 136,548-6 967,44 0-538,1 0-1,-1 0 0,0 0 1,1 0-1,-1 0 0,1 0 0,-1 0 1,0 0-1,1-1 0,-1 1 1,1 0-1,-1-1 0,1 0 0,-1 1 1,-2-3-1,11 0 68,0 0 0,1 1 0,-1-1 1,1 1-1,9-1 0,129-24 156,94-13-428,71-6-689,1302-112-2500,-1103 148 2353,-489 12 1027,-21-2-58,0 0-1,0 0 1,0 0 0,0 0-1,0 0 1,0 0-1,0 0 1,-1 0 0,1 0-1,0 0 1,0 0 0,0 0-1,0 0 1,0 0-1,0 0 1,0 0 0,-1 0-1,1 0 1,0 0 0,0 0-1,0 0 1,0 1 0,0-1-1,0 0 1,0 0-1,0 0 1,0 0 0,0 0-1,-1 0 1,1 0 0,0 0-1,0 0 1,0 0 0,0 1-1,0-1 1,0 0-1,0 0 1,0 0 0,0 0-1,0 0 1,0 0 0,0 0-1,0 0 1,0 1-1,0-1 1,0 0 0,0 0-1,0 0 1,0 0 0,0 0-1,0 0 1,0 0 0,0 0-1,0 1 1,0-1-1,0 0 1,0 0 0,0 0-1,0 0 1,1 0 0,-1 0-1,0 0 1,0 0-1,0 0 1,0 0 0,0 1-1,0-1 1,0 0 0,0 0-1,-46 13 736,-84 15 245,-73 9-101,-953 206-1378,844-165 211,-218 58-322,464-118 691,-172 50-457,193-52 903,1 1 1,1 2-1,-45 28 1,67-34 52,0 1 0,0 0-1,-33 33 1,54-47-583,-1 0 0,0 1 0,1-1 0,-1 1 0,1-1 0,0 0 0,-1 1 0,1-1 0,-1 1 0,1-1 0,0 1 0,-1-1 0,1 1 0,0-1 0,-1 1 0,1-1 0,0 1 0,0 0 0,0-1 0,-1 1 0,1-1 0,0 1 0,0 0 0,0-1 0,0 1 0,0 0 0,0-1 0,0 2 0,2-2 0,-1 1 0,1 0 0,0-1 0,-1 1 0,1-1 0,0 0 0,-1 1 0,1-1 0,0 0 0,-1 0 0,1 0 0,3 0 0,22-2 0,0-2 0,48-11 0,-25 4 0,680-98-1111,6 51-23,-726 57 1134,437-24-213,0 23 1118,-458 3-521,-32-1 103,-438-1-86,-291 4-1635,694-1 1234,1 4 0,-82 17 0,155-22 1,5 1-1,12 0 9,38 1 145,91-1 590,466-3-623,267 3-2971,-588 15 2463,-275-16 387,-1 1 0,1 0 0,-1 1 0,1 0 0,11 5 0,-21-7 0,-1-1 0,1 1 0,-1 0 0,0-1 0,1 1 0,-1 0 0,0 0 0,0 0 0,1 0 0,-1 0 0,0 0 0,0 0 0,0 0 0,0 0 0,0 1 0,-1-1 0,1 0 0,0 1 0,-1-1 0,1 1 0,-1-1 0,1 1 0,-1-1 0,1 1 0,-1-1 0,0 1 0,0-1 0,0 1 0,0-1 0,0 1 0,0-1 0,0 1 0,-1-1 0,1 1 0,0-1 0,-1 1 0,1-1 0,-1 1 0,0-1 0,1 0 0,-2 2 0,-5 7 0,1-1 0,-1-1 0,-1 1 0,1-1 0,-14 9 0,-15 13 0,-80 49 0,-121 46-71,-51 2-660,-558 165 0,-341-11-2410,706-192 3211,409-76 847,49-13-280,23 0-628,0 0 1,0 0-1,0 0 0,0 0 0,-1 0 1,1 0-1,0 0 0,0-1 0,0 1 1,0 0-1,0 0 0,0 0 1,-1 0-1,1 0 0,0 0 0,0-1 1,0 1-1,0 0 0,0 0 0,0 0 1,0 0-1,0 0 0,0-1 0,0 1 1,0 0-1,0 0 0,-1 0 1,1 0-1,0-1 0,0 1 0,0 0 1,0 0-1,0 0 0,1 0 0,-1-1 1,0 1-1,0 0 0,0 0 0,0 0 1,0 0-1,0 0 0,0-1 1,0 1-1,0 0 0,0 0 0,0 0 1,1 0-1,-1 0 0,0 0 0,0-1 1,0 1-1,0 0 0,39-28 763,-36 25-723,120-73 824,80-33-442,70-9-174,61-3-824,5 14-1,4 16 1,400-54 0,-480 111-170,-105 19 389,160 5 1,-300 10 475,44 3 515,-57-3-536,0 1 0,0 0 0,0 0 0,-1 0-1,1 0 1,0 1 0,-1 0 0,7 3 0,-11-5-85,1 0-1,-1 1 1,1-1 0,-1 0-1,0 1 1,1-1-1,-1 1 1,1-1-1,-1 0 1,0 1-1,0-1 1,1 1-1,-1-1 1,0 1-1,0-1 1,1 1 0,-1-1-1,0 1 1,0 0-1,0-1 1,0 1-1,0-1 1,0 1-1,0-1 1,0 1-1,0-1 1,0 1-1,0-1 1,0 1 0,-1 0-1,1-1 1,0 1-1,0-1 1,0 1-1,-1-1 1,1 1-1,0-1 1,-1 0-1,1 1 1,0-1-1,-1 1 1,1-1 0,0 0-1,-2 1 1,-2 4 106,0-1 0,-1 0 0,0-1 0,0 1 1,0-1-1,-1 0 0,1 0 0,-7 2 0,-51 18 684,63-23-811,-53 15 585,0-3 1,0-1-1,-1-3 1,-96 1-1,141-8-586,0-1 0,0-1 0,0 0 0,0 0 0,0 0 0,0-1 0,0-1 0,1 1 0,-1-1 0,1-1 0,0 0 0,0 0 0,0-1 0,0 1 0,1-2 0,-1 1 0,1-1 0,1 0 0,-1-1 0,1 1 0,0-1 0,1 0 0,-8-14 0,1 1 0,1 0 0,2-1 0,0-1 0,1 0 0,1 0 0,1 0 0,1-1 0,1 0 0,-2-43 0,6 30 0,1 0 0,1 1 0,2-1 0,2 1 0,17-59 0,-16 72 0,1 1 0,1 0 0,1 1 0,1 0 0,0 1 0,2 0 0,16-20 0,-9 17 0,1 0 0,0 2 0,2 0 0,47-31 0,-29 27 0,0 1 0,2 3 0,1 1 0,0 2 0,1 2 0,82-15 0,-81 23-43,0 2 0,0 2 0,0 2 0,0 2-1,0 2 1,0 2 0,77 19 0,-61-7-26,-1 3 0,0 2 0,-2 3 0,112 65 0,-132-65 69,-1 2 0,-1 2 0,-1 1 0,-2 2 0,-1 2 0,-2 0 0,-1 2 0,-2 2 0,-1 0 0,24 48 0,-25-33 0,-1 0 0,-4 2 0,-1 0 0,-3 1 0,-2 1 0,-3 0 0,7 94 0,-14-97 0,-3-1 0,-2 1 0,-12 92 0,11-136 25,-2 1 0,1-1 0,-1 0 0,-1 0 1,0 0-1,0 0 0,-10 15 0,12-21-10,-1-1 0,1 0 0,-1 0 0,1 0 0,-1 0 0,0-1 0,0 1 0,0-1 0,-1 0 0,1 1 0,0-2 0,-1 1 0,1 0 0,-1-1 0,0 1-1,0-1 1,1 0 0,-1 0 0,0-1 0,0 1 0,0-1 0,0 0 0,0 0 0,-5-1 0,1 0-4,1-1 1,0 0-1,0 0 0,0-1 0,0 0 1,0 0-1,1 0 0,-1-1 0,1 0 1,-9-8-1,-3-4-14,0-1 0,-17-21 0,0-6-67,2-1 0,3-1 0,1-2 0,3-1 1,1-1-1,3-1 0,-30-104 0,25 45-117,4-1 1,-15-217-1,33 65 92,5 248 90,2-1 0,0 0 0,1 1 0,9-29 1,-10 37 4,1 0 0,1 0 1,-1 0-1,1 1 1,0-1-1,1 1 0,0 0 1,0 1-1,0-1 1,0 1-1,12-9 0,-8 8 59,1 0-1,1 0 0,-1 1 0,1 0 1,0 1-1,0 0 0,1 1 0,22-4 1,-27 6-25,1 0 1,-1 0-1,1 1 1,-1 1-1,1-1 1,-1 1-1,0 0 1,1 1-1,-1-1 1,0 2-1,0-1 1,0 1 0,0 0-1,0 0 1,-1 1-1,8 5 1,1 4-20,0 1 1,-1 1-1,-1 0 0,-1 1 1,0 0-1,-1 0 1,13 28-1,1 7-15,27 82-1,-34-78 1,-3 1 0,-2 0 0,-3 0 0,-3 1 0,-1 1 0,-4-1 0,-2 1 0,-10 82 0,7-117 0,-2 1 0,-1-2 0,0 1 0,-2-1 0,-1 0 0,-14 28 0,14-35 0,0 0 0,-1 0 0,0-2 0,-1 1 0,-1-1 0,0-1 0,0 0 0,-1 0 0,-17 10 0,10-8-136,-1-2-1,-1 0 1,1-1-1,-2-1 1,1-1-1,-1-1 1,-1-1-1,1-1 0,-27 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1:29:51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2670 4918 24575,'1'2'0,"1"-1"0,0 1 0,0-1 0,0 0 0,0 0 0,0 1 0,0-2 0,0 1 0,0 0 0,0 0 0,0-1 0,1 1 0,-1-1 0,4 1 0,11 2 0,514 130 0,-414-116 0,-10-1 0,-104-16 0,0 1 0,0-1 0,-1 1 0,1 0 0,0 0 0,-1 0 0,1 0 0,-1 0 0,1 0 0,-1 1 0,0-1 0,5 4 0,-7-4 0,0-1 0,1 1 0,-1-1 0,0 1 0,0-1 0,0 1 0,0-1 0,0 1 0,0 0 0,0-1 0,0 1 0,0-1 0,0 1 0,0 0 0,0-1 0,0 1 0,0-1 0,0 1 0,-1-1 0,1 1 0,0-1 0,0 1 0,-1-1 0,1 1 0,-20 21 0,-20 8 0,0-1 0,-76 38 0,-101 36 0,171-82 0,7-3 0,0-2 0,-75 20 0,98-33 0,1 0 0,-1-1 0,1 0 0,-1-2 0,1 0 0,-1 0 0,0-2 0,1 0 0,-1 0 0,-27-10 0,25 6 0,-1-2 0,2 0 0,-1 0 0,1-2 0,1 0 0,0-1 0,0-1 0,1 0 0,0-1 0,-21-25 0,18 15 0,12 15 0,-1-1 0,1 1 0,-2 1 0,1-1 0,-1 1 0,0 1 0,0 0 0,-10-6 0,-26-9 0,2 0 0,-68-41 0,11-19 0,55 42 0,36 33 0,0 1 0,0 0 0,0 0 0,-1 0 0,0 1 0,0 0 0,-9-2 0,-71-15 0,60 16 0,-33-12 0,33 6 0,-28-16 0,36 16 0,-1 1 0,-42-13 0,1 8 0,-49-14 0,97 24 0,0 0 0,1-1 0,-1-1 0,2-1 0,-18-12 0,-9-8 0,-2 1 0,0 3 0,-79-34 0,63 32 0,36 15 0,0 1 0,-1 1 0,1 1 0,-34-6 0,-131-14 0,-78-10 0,181 27 0,70 9 0,-32-4 0,0 1 0,-65 2 0,108 3 0,0 0 0,-1 1 0,1-1 0,0 1 0,0-1 0,-1 1 0,1 0 0,0 0 0,0 1 0,0-1 0,0 1 0,0-1 0,1 1 0,-1 0 0,0 0 0,1 0 0,-1 0 0,1 1 0,0-1 0,0 1 0,0-1 0,0 1 0,0 0 0,0 0 0,1-1 0,-1 1 0,1 1 0,0-1 0,0 0 0,0 0 0,1 0 0,-1 0 0,0 5 0,0 9 0,1 1 0,1 0 0,0-1 0,1 1 0,5 18 0,-3-14 0,81 334 0,-32-157 0,-45-166 0,31 112 0,-33-129 0,0-1 0,1 0 0,0 0 0,1-1 0,1 1 0,18 20 0,-27-34 0,0 0 0,1-1 0,-1 1 0,1 0 0,-1-1 0,1 1 0,-1-1 0,1 1 0,-1-1 0,1 1 0,0-1 0,-1 0 0,1 1 0,0-1 0,-1 0 0,1 1 0,0-1 0,-1 0 0,1 0 0,0 0 0,0 1 0,-1-1 0,1 0 0,0 0 0,0 0 0,-1 0 0,2-1 0,-1 1 0,0-1 0,0 0 0,-1 1 0,1-1 0,0 0 0,0 0 0,-1 0 0,1 0 0,-1 0 0,1 0 0,-1 0 0,1 0 0,-1 0 0,1 0 0,-1 0 0,0-1 0,3-9 0,-2 0 0,2-20 0,-3 27 0,1-24 0,-2 1 0,-1-1 0,-6-30 0,-24-80 0,15 66 0,4 8 0,3-1 0,-2-91 0,13-133 0,1 121 0,-2 135 0,-1 14 0,3-37 0,-1 50 0,0 1 0,0-1 0,0 1 0,1 0 0,0-1 0,0 1 0,0 0 0,1 0 0,-1 1 0,1-1 0,5-5 0,-3 4 0,0 1 0,1 0 0,0 0 0,0 0 0,1 1 0,-1 0 0,1 0 0,10-3 0,1-1 0,1 2 0,24-5 0,1 2 0,0 3 0,0 2 0,78 1 0,-44 8 0,96 17 0,-81-3 0,128 45 0,-166-43 0,-1 4 0,80 48 0,-74-38 0,90 37 0,260 64 0,-264-91 0,-36-12 0,109 37 0,-195-58 0,-1 0 0,0 2 0,-1 0 0,-1 1 0,36 34 0,-6-6 0,-43-37 0,0-1 0,1 0 0,-1 0 0,1-1 0,0 0 0,0 0 0,0-1 0,1-1 0,-1 1 0,19 1 0,7-2 0,60-2 0,-85-1 0,313-21 0,48-2 0,-123 22 0,-409 2 0,-67 3 0,224-3 0,0 0 0,0 1 0,0 0 0,0 0 0,0 0 0,0 0 0,0 1 0,1-1 0,-7 4 0,10-4 0,-1-1 0,1 0 0,-1 1 0,1-1 0,-1 1 0,1-1 0,0 1 0,-1-1 0,1 1 0,0-1 0,-1 1 0,1-1 0,0 1 0,0-1 0,-1 1 0,1 0 0,0-1 0,0 1 0,0-1 0,0 1 0,0 0 0,0-1 0,0 1 0,0 0 0,0 0 0,1 1 0,0 0 0,0 0 0,0-1 0,0 1 0,0 0 0,0-1 0,0 1 0,1-1 0,-1 0 0,0 1 0,1-1 0,-1 0 0,3 1 0,21 13 0,1-2 0,1 0 0,0-2 0,30 8 0,429 112 0,-342-97 0,190 28 0,-327-61 0,-1-1 0,1 2 0,-1-1 0,0 1 0,1 0 0,9 5 0,-16-7 0,1 0 0,-1 0 0,1 1 0,-1-1 0,1 0 0,-1 1 0,1-1 0,-1 1 0,0-1 0,1 0 0,-1 1 0,0-1 0,1 1 0,-1-1 0,0 1 0,0-1 0,1 1 0,-1-1 0,0 1 0,0-1 0,0 1 0,0 0 0,0-1 0,0 1 0,0-1 0,0 1 0,0-1 0,0 1 0,0-1 0,0 2 0,-1 0 0,0-1 0,0 1 0,-1 0 0,1 0 0,-1-1 0,1 1 0,-1 0 0,1-1 0,-1 0 0,0 1 0,0-1 0,-3 2 0,-31 18 0,-2-1 0,0-2 0,-64 21 0,-129 26 0,181-52 0,0-2 0,0-3 0,-98 5 0,171-22 0,0-1 0,147-48-234,240-50 0,187-2-234,-293 56 468,-284 50 78,-24 3 117,-37 1 312,-377 49-349,390-45-160,-420 75 2,356-61 0,-39 11 0,-25 5 0,150-33 0,0 0 0,0 0 0,0 0 0,-1-1 0,1 0 0,0-1 0,0 1 0,-9-3 0,13 2 0,1 1 0,0-1 0,-1 0 0,1 1 0,0-1 0,-1 0 0,1 0 0,0 0 0,0 0 0,0 0 0,0 0 0,0 0 0,0 0 0,0 0 0,-2-3 0,2 2 0,1-1 0,-1 1 0,0 0 0,1-1 0,-1 1 0,1 0 0,0-1 0,0 1 0,0-1 0,0 1 0,0 0 0,2-5 0,0-4 0,2 0 0,0 0 0,0 1 0,1-1 0,0 1 0,0 0 0,1 1 0,1-1 0,0 1 0,11-12 0,14-12 0,46-35 0,-66 57 0,60-44 0,3 2 0,2 4 0,2 3 0,113-48 0,-142 74 0,2 1 0,0 3 0,1 3 0,0 1 0,72-5 0,42 14 0,-162 3 0,-104 3 0,0 5 0,1 4 0,-151 38 0,207-39 0,-116 27 0,150-37 0,14-3 0,28-3 0,303-17-322,-104 10-46,-76 0 223,256-16 152,-387 25-7,-60 7 0,-147 31 2,-44 6-14,-619 57-36,771-95 72,17-1 333,-72 11 1,16 16-176,76-19-194,1-1 1,-47 6-1,-75 5 12,-122 8 0,139-28 0,205-2 0,9 1 0,90-14 0,127-44 0,-43 6 0,99-25 0,-296 63 0,1 2 0,1 2 0,0 3 0,71-2 0,444 12 0,-184 1 0,-276-2 0,126-3 0,-64-19 0,9 0 0,56 1 0,40-2 0,25 21 0,-335 17 0,-85 29 0,52-18 0,0-3 0,-142 29 0,57-40 0,109-12 0,1 2 0,0 3 0,-60 14 0,-83 42 0,70-22 0,76-29 0,-1-2 0,0-1 0,0-3 0,-1-1 0,-65-2 0,53 0 0,0 3 0,-87 18 0,6 12 0,134-35 0,-17 7 0,17-4 0,14 0 0,69 3 0,104-6 0,-142-2 0,140-5-409,349-61-1,-113-28 410,-149 32 0,-223 54 68,87-6 0,-117 13 5,0 0-1,-1-1 0,1 0 0,-1-2 0,0 0 0,0-1 0,0 0 1,19-14-1,1 2-39,-17 10-33,0 1 0,1 0 0,0 2 0,0 0 0,1 2 0,30-4 0,130 4 0,-157 5 0,32 2 0,85 17 0,0 1 0,-79-14 0,-1 2 0,0 3 0,67 23 0,-124-34 0,1 1 0,1 0 0,-1 0 0,0 1 0,6 3 0,-11-5 0,-1-1 0,1 1 0,0-1 0,0 1 0,0 0 0,0-1 0,0 1 0,-1 0 0,1 0 0,0 0 0,0 0 0,-1-1 0,1 1 0,-1 0 0,1 0 0,-1 0 0,1 0 0,-1 0 0,0 0 0,1 1 0,-1-1 0,0 0 0,0 0 0,0 0 0,0 0 0,0 0 0,0 0 0,0 0 0,0 0 0,0 0 0,-1 3 0,-2 0 0,1 0 0,-1 0 0,0 0 0,0-1 0,0 1 0,0-1 0,-1 1 0,1-1 0,-1 0 0,0 0 0,-5 2 0,-35 20 0,-1-3 0,-92 33 0,97-41 0,-897 309-2039,822-290 1957,33-10 161,-95 40 1,161-57 59,0-1 1,0 0-1,0-1 0,0-1 1,-32 2-1,-85-6 819,69-1-790,18 3-168,31 0 0,0 0 0,0-1 0,0-1 0,0-1 0,1 0 0,-27-7 0,39 9 0,-1-1 0,1 0 0,0 0 0,0 0 0,0 0 0,0 0 0,0 0 0,0-1 0,0 1 0,1-1 0,-1 1 0,0-1 0,1 0 0,-1 1 0,1-1 0,0 0 0,0 0 0,-1 0 0,1 0 0,0 0 0,1 0 0,-1-1 0,0 1 0,1 0 0,-1 0 0,1-1 0,-1 1 0,1 0 0,0 0 0,0-1 0,0 1 0,1 0 0,-1-1 0,0 1 0,1 0 0,0-3 0,3-4 0,-1 1 0,1 0 0,0 0 0,1 0 0,0 0 0,0 1 0,1 0 0,10-12 0,9-4 0,1 1 0,1 0 0,34-19 0,96-50 0,62-19 0,-166 87 0,1 2 0,70-16 0,-83 30 0,0 2 0,1 1 0,-1 3 0,59 5 0,-85-4 0,-13 0 0,-1 0 0,1 0 0,0 0 0,0 0 0,-1 0 0,1 0 0,0 0 0,-1 1 0,1-1 0,0 1 0,-1-1 0,1 1 0,0 0 0,-1-1 0,1 1 0,-1 0 0,1 0 0,-1 0 0,0 0 0,1 0 0,-1 1 0,0-1 0,0 0 0,2 3 0,-3-2 0,0 1 0,0-1 0,0 0 0,0 0 0,0 1 0,-1-1 0,1 0 0,-1 0 0,1 0 0,-1 0 0,0 1 0,0-1 0,0 0 0,0 0 0,0-1 0,0 1 0,-1 0 0,1 0 0,-3 2 0,-4 4 0,1 1 0,-1-2 0,-1 1 0,1-1 0,-1 0 0,-13 7 0,-64 29 0,60-31 0,-20 7 0,-57 16 0,80-28 0,-13 1 0,26-9 0,10 0 0,0 1 0,-1 0 0,1 0 0,0 0 0,0 0 0,0 0 0,0 0 0,0-1 0,0 1 0,0 0 0,-1 0 0,1 0 0,0 0 0,0 0 0,0-1 0,0 1 0,0 0 0,0 0 0,0 0 0,0 0 0,0-1 0,0 1 0,0 0 0,0 0 0,0 0 0,0-1 0,0 1 0,0 0 0,0 0 0,0 0 0,0 0 0,0-1 0,0 1 0,0 0 0,0 0 0,1 0 0,-1 0 0,0 0 0,0-1 0,0 1 0,5-5 0,1 0 0,-1 1 0,1-1 0,0 1 0,9-5 0,383-212-769,16 15-299,82-22 728,13 27 161,-465 187 153,65-14-1,-84 24 63,0 1 1,1 1-1,0 1 0,26 3 0,-12 1 181,210 25 1794,-103-9-2011,-73-10 0,16 9 0,-62-11 0,0-1 0,29 2 0,329-3 0,-251-6 0,-118 1 0,0-1 0,0 0 0,0-1 0,32-9 0,-42 9 0,1-1 0,-1 0 0,0-1 0,0 1 0,0-1 0,-1 0 0,0-1 0,1 0 0,-1 0 0,-1 0 0,1-1 0,-1 0 0,5-6 0,51-80 0,-59 90 0,-1-1 0,1 1 0,-1-1 0,1 0 0,-1 1 0,0-1 0,0 0 0,0 0 0,0 1 0,0-1 0,-1 0 0,1 0 0,-1 0 0,0 0 0,0 0 0,0 0 0,0 0 0,-1 0 0,1 0 0,-1 0 0,0 0 0,1 1 0,-1-1 0,-1 0 0,1 0 0,0 1 0,-1-1 0,1 1 0,-1-1 0,0 1 0,1 0 0,-1-1 0,-1 1 0,1 0 0,-2-2 0,-10-6 0,1 0 0,-1 1 0,-1 0 0,0 1 0,-17-6 0,-26-10 0,-2 2 0,0 4 0,-68-13 0,-191-14 0,-36 40 0,297 6 0,56 0 0,-32-3 0,34 2 0,-1 0 0,1-1 0,0 1 0,-1 0 0,1 0 0,-1 0 0,1 0 0,-1-1 0,1 1 0,0 0 0,-1 0 0,1-1 0,-1 1 0,1 0 0,0-1 0,-1 1 0,1 0 0,0-1 0,-1 1 0,1 0 0,0-1 0,0 1 0,-1-2 0,1 2 0,0-1 0,1 0 0,-1 0 0,0 0 0,0 0 0,1 0 0,-1 1 0,0-1 0,1 0 0,-1 0 0,1 1 0,-1-1 0,1 0 0,-1 1 0,1-1 0,0 0 0,-1 1 0,2-2 0,9-6 0,0 1 0,1 0 0,-1 0 0,16-6 0,242-88-41,-215 82-82,1038-309-1151,-1057 319 1271,10-3 45,-16 5 120,35-14 0,-54 17-96,0 0 0,0-1 1,-1-1-1,0 0 0,0 0 0,0 0 0,9-10 1,130-139 478,-131 139-545,-2 0 0,1-1 0,-2-1 0,-1-1 0,0 0 0,-1 0 0,-1-1 0,-1-1 0,-1 0 0,0 0 0,-2 0 0,-1-1 0,0-1 0,4-40 0,-10 54 0,0 0 0,-1 1 0,0 0 0,0-1 0,-1 1 0,0 0 0,0-1 0,-1 1 0,0 0 0,-1 1 0,1-1 0,-1 1 0,-1-1 0,0 1 0,0 0 0,0 1 0,-1-1 0,-10-8 0,-6-5 0,-2 2 0,0 1 0,0 1 0,-29-14 0,8 7 0,-1 2 0,-1 3 0,0 1 0,-1 2 0,-1 3 0,0 1 0,-52-3 0,37 9 0,0 3 0,0 2 0,0 3 0,1 4 0,-69 14 0,80-8 0,0 2 0,2 2 0,0 2 0,0 3 0,2 2 0,1 1 0,-69 51 0,105-67 0,0 0 0,1 0 0,0 1 0,0 0 0,1 1 0,0 0 0,1 0 0,0 1 0,1 0 0,1 0 0,-10 25 0,-4 23 0,2 1 0,2 0 0,4 2 0,-7 90 0,9 254 0,10-384 0,0 5 0,1 0 0,1 0 0,7 32 0,-7-52 0,0 0 0,0 0 0,1 0 0,0 0 0,1-1 0,0 1 0,0-1 0,0 0 0,1 0 0,0 0 0,1-1 0,-1 0 0,1 0 0,0 0 0,9 6 0,6 1 0,0-2 0,1 0 0,1-1 0,-1-1 0,42 10 0,126 20 0,-69-22 0,0-6 0,0-4 0,1-6 0,124-16 0,-216 12 0,131-18 0,-135 16 0,0-1 0,0-2 0,-1 0 0,27-14 0,1 0 0,-38 16 0,-1 0 0,1 0 0,-1-2 0,0 0 0,14-10 0,7-11 0,-2-1 0,-1-1 0,53-68 0,-75 87 0,0 1 0,1 0 0,1 1 0,-1 0 0,19-11 0,-12 9 0,22-22 0,-35 29 0,0-1 0,1 0 0,-2 0 0,1 0 0,-1-1 0,0 1 0,5-13 0,-2-1 0,-1 0 0,-1 0 0,0-1 0,-2 0 0,0 0 0,-2 1 0,0-1 0,-1 0 0,-6-38 0,0 35 0,-1 1 0,-1 0 0,-1 1 0,-23-41 0,22 42 0,-9-12 0,-24-33 0,28 47 0,2 0 0,1-2 0,0 1 0,1-1 0,-15-45 0,14 15 0,-11-85 0,19 112 0,2 30 0,2 48 0,-1-44 0,8 518-364,38 2 0,-38-481 364,23 199 0,-28-224-30,-2-23 60,-1-18 91,-66-529 322,11 261-938,-39-294-370,88 464 865,4 108 21,0 15 122,-2 21 111,2 0 0,1 0 0,3 52 0,0-22-173,70 1261-1910,9-649 1829,-78-663 0,0-16 0,-1-27 0,-3-529 68,-1 165 1935,5 352-2000,1 0-1,3 0 1,2 0 0,1 1-1,3 0 1,1 1 0,25-53-1,-34 87-2,1 0 0,10-15 0,-15 25 0,1 0 0,-1 0 0,1 0 0,0 1 0,-1-1 0,1 0 0,0 0 0,0 1 0,-1-1 0,1 0 0,0 1 0,0-1 0,0 1 0,0-1 0,0 1 0,0 0 0,1-1 0,-1 1 0,-1 0 0,1 0 0,-1 0 0,1 0 0,-1 0 0,1 1 0,-1-1 0,1 0 0,-1 0 0,1 1 0,-1-1 0,1 0 0,-1 1 0,1-1 0,-1 0 0,0 1 0,1-1 0,-1 0 0,0 1 0,1-1 0,-1 1 0,0-1 0,1 1 0,1 5 0,1 0 0,-1-1 0,0 1 0,-1 0 0,1 7 0,5 37 0,-3 1 0,-3 88 0,-2-119 0,-6 204-448,-59 355-1,24-371 449,37-190-3,5-18 6,0 0 0,0 0 0,0 0 0,0 0-1,0-1 1,0 1 0,0 0 0,0 0 0,0 0 0,0 0 0,0 0 0,0 0 0,0 0-1,0 0 1,0 0 0,0 0 0,0 0 0,0 0 0,0-1 0,0 1 0,0 0-1,0 0 1,0 0 0,0 0 0,0 0 0,-1 0 0,1 0 0,0 0 0,0 0 0,0 0-1,0 0 1,0 0 0,0 0 0,0 0 0,0 0 0,0 0 0,0 0 0,0 0-1,0 0 1,-1 0 0,1 0 0,0 0 0,0 0 0,0 0 0,0 0 0,0 0-1,0 0 1,0 0 0,0 0 0,0 0 0,0 0 0,0 0 0,0 0 0,-1 0 0,1 0-1,0 0 1,0 0 0,0 0 0,0 0 0,0 0 0,0 0 0,0 0 0,0 1-1,0-1 1,-2-31 561,3-22-398,0 32-170,0-1 0,-2 0-1,-5-38 1,5 56 4,0-1 0,-1 1 0,1 0 0,-1-1 0,0 1 0,0 0 0,-1 1 0,1-1 0,-1 0 0,0 1 0,0-1 0,0 1 0,-6-6 0,1 4 0,0-1 0,-1 2 0,1-1 0,-1 1 0,-16-6 0,-12 0-38,1 1-1,-1 1 0,0 3 0,0 0 1,-1 3-1,-69 4 0,5 7-266,-128 29-1,107-10 85,0 5 0,3 5 0,1 6 0,-121 62 0,210-91 221,-43 31 0,60-32 74,13-14-67,0 1 0,0-1 0,-1 0 0,1 1 0,0-1-1,0 0 1,0 1 0,0-1 0,0 0 0,0 1-1,0-1 1,0 0 0,0 1 0,0-1 0,1 1 0,-1-1-1,0 0 1,0 1 0,0-1 0,0 0 0,0 0 0,1 1-1,-1-1 1,0 0 0,0 1 0,0-1 0,1 0-1,-1 1 1,4 1 79,1 0 0,-1 1 0,0-2 0,1 1 0,-1 0 1,8 1-1,63 14 37,2-3 0,141 8 0,-138-16-209,1150 58-712,-1167-63 798,-61-1 0,1 0 0,0 0 0,-1 0 0,1 1 0,0-1 0,-1 1 0,1 0 0,3 1 0,-9 2 0,-17 1 0,-52 5 636,-134 0 1,130-9-390,-644-23-927,316 3 312,558 21 636,204 12 619,-108 16-887,182 15 0,-418-45 0,-19-4 0,-33-6 0,-76-11-57,-213-11-1,300 30 9,-490-8-633,-2 30 89,391-15 560,111-4 36,-28 1 141,-82 13 0,115-12-93,0 0-1,0 0 1,0 1 0,0 1 0,0 0 0,1 1 0,0 0-1,0 0 1,1 1 0,0 1 0,-13 11 0,-38 33 381,43-38-386,1 1 1,-26 28-1,42-42-46,-1 1 0,1-1 0,-1 1 0,1 0 0,0 0 0,0 0 0,0 0 0,0 0 0,0 0 0,0 0 0,0 0 0,1 0 0,-1 0 0,1 0 0,0 0 0,0 1 0,-1-1 0,1 0 0,0 0 0,1 3 0,0-3 0,0 1 0,0-1 0,0 0 0,0 0 0,1 0 0,-1 0 0,1 0 0,-1 0 0,1 0 0,0-1 0,-1 1 0,1 0 0,0-1 0,0 0 0,3 2 0,9 4 0,1 0 0,-1-2 0,1 0 0,25 5 0,-36-9 0,111 23 0,231 18 0,118-37 0,-457-6 0,-14-2 0,-25-2 0,-292-23 0,139 15 0,-638-29 0,778 44 0,1 2 0,0 2 0,0 2 0,1 2 0,-61 21 0,103-31 0,-46 16 0,1 1 0,-77 41 0,85-35 0,-53 30 0,78-46 0,0-1 0,0 0 0,0-1 0,-22 5 0,96-28 0,-10 1 0,389-90-534,-300 75 289,1090-197 60,-753 195 10,-1 37 275,-154 1 909,-291-2-979,-31 1-24,-8 1-4,-69 11-10,-77 3 8,-70-1-164,-453 12-1405,226-12 865,-560 8 2013,606-26-181,396 1-1128,4-1 0,0 1 0,-1 0 0,1 0 0,0 0 0,0 1 0,0 0 0,0 0 0,1 0 0,-9 3 0,12 1 0,10 0 0,6 2 0,1-1 0,-1-1 0,1 0 0,18 2 0,71 7 0,-81-11 0,84 5 19,186-8 1,108-35-212,209-69-577,-518 84 769,-92 20 0,1 0 0,-1-1 0,0 1 0,0 0 1,0-1-1,0 1 0,0-1 0,0 0 0,0 1 0,0-1 0,0 0 0,0 1 0,1-3 0,-2 3 0,1-1 0,-1 1 0,0-1 0,0 1 0,1-1 0,-1 1 0,0-1 0,0 1 0,0-1 0,0 0 0,0 1 0,0-1 0,0 1 0,0-1 0,0 1 0,0-1 0,0 1 0,0-1 0,-1 0 0,1 1 0,0-1 0,-2-3 17,-1 0 0,1 1 0,-1 0 0,0 0 0,1 0 0,-1 0 0,-1 0 0,-3-3 0,-13-9 149,-2 1 1,-43-22-1,-62-20 103,-47-8-468,-3 7-1,-292-53 1,-384 6-399,272 94 598,457 11 0,-31 1 41,0 8 0,1 6 0,-203 48 0,277-40 475,-117 50 0,171-64-516,-1-2 0,-1-1 0,-41 5 0,-2 0 0,-100 31 0,101-24 0,-1-2 0,0-3 0,-77 4 0,140-17 0,0-1 0,0 0 0,0-1 0,-1 0 0,1 0 0,0-1 0,0 1 0,1-2 0,-1 1 0,0-1 0,1-1 0,0 1 0,-1-1 0,1 0 0,1-1 0,-1 0 0,1 0 0,0 0 0,0-1 0,0 0 0,-9-12 0,0-2 0,1 0 0,0-1 0,2-1 0,-15-32 0,-29-98 0,24 61 0,-95-218 0,23 59 0,48 114 0,-26-68 0,-34-73 0,107 262 0,0 0 0,-1 0 0,0 2 0,-2-1 0,-22-21 0,17 18 0,1-1 0,-16-22 0,13 10 0,-15-36 0,0 2 0,26 49 0,1-1 0,0 0 0,1 0 0,1-1 0,0 0 0,1 0 0,-1-20 0,1-14 0,2-57 0,2 105 0,0-5 0,0-1 0,0 1 0,1 0 0,0-1 0,1 1 0,0 0 0,3-10 0,-5 17 0,1 0 0,0 0 0,-1 0 0,1 0 0,0 0 0,-1 0 0,1 0 0,0 0 0,0 0 0,0 0 0,0 0 0,0 0 0,0 1 0,0-1 0,0 0 0,0 1 0,0-1 0,0 1 0,0-1 0,1 1 0,-1 0 0,0-1 0,0 1 0,3 0 0,-1 0 0,1 0 0,-1 1 0,1-1 0,-1 1 0,0 0 0,1 0 0,-1 1 0,5 2 0,3 1 0,0 2 0,-1 0 0,1 0 0,-2 1 0,10 9 0,45 51 0,-56-59 0,317 416 0,-176-238 0,-112-144 0,-29-34 0,0 0 0,1 0 0,0-1 0,0 0 0,1 0 0,17 9 0,-23-15 0,0 0 0,0 0 0,0 0 0,0-1 0,0 1 0,1-1 0,-1 0 0,1 0 0,-1-1 0,1 1 0,-1-1 0,1 0 0,-1 0 0,1-1 0,0 1 0,-1-1 0,0 0 0,1 0 0,-1 0 0,7-3 0,-5 0 0,0 1 0,0-1 0,0 0 0,-1-1 0,1 1 0,-1-1 0,0 0 0,0-1 0,-1 1 0,1-1 0,-1 0 0,-1 0 0,1 0 0,-1 0 0,0-1 0,0 1 0,-1-1 0,0 0 0,0 0 0,0 0 0,-1 0 0,0 0 0,-1 0 0,0 0 0,0 0 0,0-1 0,-1 1 0,0 0 0,0 0 0,-1 0 0,1 0 0,-2 1 0,1-1 0,-1 0 0,0 1 0,0 0 0,-1 0 0,0 0 0,-5-7 0,0 4 0,-1 0 0,0 0 0,0 1 0,-1 0 0,0 1 0,-23-11 0,-78-28 0,110 46 0,-53-17 0,-1 2 0,-1 3 0,0 2 0,-1 3 0,0 2 0,-59 3 0,98 2 0,19 0 0,0 0 0,0 0 0,0 0 0,0 0 0,0 0 0,0 0 0,0 0 0,0 0 0,-1 0 0,1 0 0,0 0 0,0 0 0,0 0 0,0 0 0,0 0 0,0 0 0,0 0 0,0 0 0,0 0 0,-1 0 0,1 0 0,0 0 0,0 0 0,0 0 0,0 0 0,0-1 0,0 1 0,0 0 0,0 0 0,0 0 0,0 0 0,0 0 0,0 0 0,0 0 0,-1 0 0,1 0 0,0 0 0,0 0 0,0 0 0,0-1 0,0 1 0,0 0 0,0 0 0,0 0 0,0 0 0,0 0 0,0 0 0,0 0 0,0 0 0,0 0 0,0 0 0,0-1 0,0 1 0,0 0 0,0 0 0,0 0 0,0 0 0,0 0 0,0 0 0,0 0 0,1 0 0,-1 0 0,0 0 0,0-1 0,29-12 0,-12 6 0,107-41 0,366-125-1130,7-3-508,-17-22-111,17-6 648,-363 154 1993,-118 40-475,-16 10-409,1 0-1,-1 0 1,0 0 0,0-1-1,0 1 1,0 0-1,0 0 1,0 0-1,0 0 1,0-1-1,0 1 1,0 0-1,0 0 1,0 0 0,0 0-1,0-1 1,0 1-1,0 0 1,0 0-1,0 0 1,0 0-1,0-1 1,0 1 0,0 0-1,0 0 1,0 0-1,0 0 1,-1-1-1,1 1 1,0 0-1,0 0 1,0 0-1,0 0 1,0 0 0,0 0-1,-1-1 1,1 1-1,0 0 1,0 0-1,0 0 1,0 0-1,-1 0 1,1 0 0,0 0-1,0 0 1,0 0-1,-1 0 1,-5-2 138,0 1 0,-1 0 0,1 0 0,-11 1 0,-280 7 1537,-11 20-1677,196-16-147,-876 108-423,968-116 567,11-1-10,30-9 175,478-141 1309,68-70-1664,-497 188 182,-28 16 5,-32 14 0,-10 0 0,0 0 0,1 0 0,-1 0 0,0 1 0,0-1 0,0 0 0,0 0 0,0 0 0,0 1 0,0-1 0,0 0 0,0 0 0,0 1 0,0-1 0,0 0 0,0 0 0,0 1 0,0-1 0,0 0 0,0 0 0,0 0 0,0 1 0,-1-1 0,1 0 0,0 0 0,0 0 0,0 1 0,0-1 0,0 0 0,-1 0 0,1 0 0,0 0 0,0 1 0,0-1 0,0 0 0,-1 0 0,1 0 0,-10 9 0,0-1 0,-1-1 0,0 1 0,-12 5 0,-139 73 0,-79 45-163,-669 320-2121,-21-34 1722,448-224-225,467-187 992,0 0 0,1 1 0,0 1 0,1 0-1,-21 17 1,9-4 655,-37 41 0,-172 219 746,212-252-1582,15-19-24,0-1 0,1 1 0,0 0 0,-5 11 0,10-18 0,1 0 0,-1 1 0,1 0 0,0-1 0,0 1 0,0 0 0,0-1 0,1 1 0,0 0 0,0 0 0,0-1 0,0 1 0,0 0 0,2 4 0,1 3 0,0-1 0,2 0 0,-1 1 0,1-2 0,0 1 0,1 0 0,0-1 0,1 0 0,0-1 0,14 14 0,0-3 0,1 0 0,0-2 0,28 16 0,-2-5-65,2-3 1,0-1-1,2-3 0,100 28 0,-72-30-43,1-4 0,137 8 0,-180-21 108,-1-2 0,1-2 0,-1-1 0,70-16 0,-78 11 0,-1-1 0,-1-1 0,0-2 0,0 0 0,-1-2 0,44-31 0,-1-10 0,-3-3 0,116-133 0,-107 96 0,114-192 0,-110 160 0,-66 106 9,1 1 11,-1 0 0,-1-1-1,-1-1 1,15-42 0,-25 63-10,0-1 0,-1 0-1,1 0 1,-1 1 0,0-1 0,0 0-1,1 0 1,-1 1 0,0-1 0,0 0-1,-1 0 1,1 0 0,0 1 0,-1-1-1,1 0 1,-1 0 0,0-1 0,0 2-3,0 0 0,1 1 1,-1-1-1,0 1 0,0-1 0,1 1 1,-1-1-1,0 1 0,0-1 1,0 1-1,0 0 0,0 0 1,1-1-1,-1 1 0,0 0 1,0 0-1,0 0 0,0 0 1,0 0-1,0 0 0,0 0 1,0 0-1,-1 1 0,-9 2 31,0 0 0,0 1 0,0 1-1,-14 8 1,-104 54-251,3 5-1,-118 91 1,47 0 53,15-11 192,171-143-32,4-5 0,1 0 0,0 1 0,0 0 0,0 0 0,1 1 0,0-1 0,0 1 0,0 1 0,-4 7 0,8-13 0,1 0 0,0 0 0,0-1 0,-1 1 0,1 0 0,0 0 0,0-1 0,0 1 0,0 0 0,0 0 0,0 0 0,1-1 0,-1 1 0,0 0 0,0 0 0,0-1 0,1 1 0,-1 0 0,0 0 0,1-1 0,-1 1 0,1 0 0,-1-1 0,1 1 0,-1-1 0,1 1 0,-1 0 0,1-1 0,0 1 0,-1-1 0,1 0 0,-1 1 0,1-1 0,0 1 0,0-1 0,0 0 0,7 4 27,1-1 1,-1 0-1,1-1 1,0 0-1,-1 0 1,1-1-1,17 1 1,77-5 384,-101 3-404,100-10-142,-1-4 0,0-5 1,138-45-1,287-135-422,-502 189 556,0 0 0,-1-2 0,0-1 0,-1 0 0,22-18 0,-43 30 0,0 1 0,1-1 0,-1 0 0,0 0 0,0-1 0,0 1 0,0 0 0,0 0 0,0 0 0,0-1 0,0 1 0,-1 0 0,1-1 0,0 1 0,-1-1 0,1 1 0,-1-1 0,0 1 0,1-1 0,-1 1 0,0-4 0,-1 4 0,0 0 0,0-1 0,0 1 0,0 0 0,0 0 0,0 0 0,0 0 0,0 1 0,-1-1 0,1 0 0,0 0 0,-1 1 0,1-1 0,0 1 0,-1-1 0,1 1 0,-1-1 0,1 1 0,-1 0 0,1 0 0,-1 0 0,-2 0 0,-7-1 0,0 1 0,-1 1 0,1 0 0,0 0 0,0 1 0,-16 5 0,-68 27 0,-83 48 150,4 8-1,-249 171 0,370-222-133,-81 78-1,99-83 83,14-20 111,20-14-199,1 1 1,-1-1-1,0 0 0,0 0 1,1 0-1,-1 0 1,0 0-1,0 0 1,1 0-1,-1 0 1,0 0-1,0 0 0,1 0 1,-1 0-1,0 0 1,0 0-1,1-1 1,-1 1-1,-1-1 0,1-1 4,-1 0 1,0 0-1,0 0 0,1 0 0,0-1 0,-1 1 0,1 0 0,0-1 0,0 1 0,0-1 0,0 0 0,1 1 0,-1-1 0,1 1 0,-1-4 0,-7-56-14,2 0 0,5-94 0,1 76 0,2-705-781,0 318 419,-2 467 362,1-59-10,-3 1 1,-13-87 0,12 127 23,-1 1 0,-1-1-1,-1 1 1,0 0 0,-1 1 0,-1 0-1,-1 0 1,0 0 0,-1 1 0,0 1-1,-1 0 1,-18-18 0,-11-2 368,-68-46-1,16 14-152,-78-47-229,86 60 0,75 47 0,-10-7 0,0 1 0,-1 1 0,-30-12 0,22 11 0,0-1 0,-44-29 0,50 27 0,0 2 0,-2 0 0,0 1 0,-37-12 0,21 15 0,0 1 0,-74-6 0,-84 10 0,148 4 0,-12 0 0,1 3 0,0 2 0,0 3 0,0 3 0,1 3 0,-73 26 0,91-27 0,0-1 0,-1-2 0,-1-2 0,0-2 0,0-1 0,0-3 0,-47-3 0,212-1 0,62 2 0,65-1-164,1178-35-4497,-1154 8 4031,-85 6 1711,258-35 3293,-359 42-4374,147-4 0,87 20 0,-133 2 0,-176-3 0,14 0 0,0 0 0,0-2 0,1 0 0,37-10 0,-15-1 0,5-3 0,1 2 0,1 3 0,75-7 0,-74 17 0,0 2 0,101 16 0,73 4 0,-94-12 0,-104-3 0,-19 1 0,-13-6 0,0-1 0,0 0 0,1 0 0,-1 0 0,0 1 0,0-1 0,0 0 0,0 1 0,0-1 0,0 0 0,1 0 0,-1 1 0,0-1 0,0 0 0,0 1 0,0-1 0,0 0 0,0 0 0,0 1 0,0-1 0,0 0 0,-1 1 0,1-1 0,0 0 0,0 1 0,0-1 0,0 0 0,0 0 0,0 1 0,-1-1 0,1 0 0,0 0 0,0 0 0,0 1 0,-1-1 0,1 0 0,-5 3 0,0 0 0,1 0 0,-1-1 0,0 1 0,-1-1 0,-9 2 0,-72 20-119,-112 15 0,-100 0-389,243-33 406,-764 83-1774,485-69 2039,282-17 589,52-3-738,1 0-1,-1 0 0,1 0 0,0 0 1,-1 0-1,1 0 0,-1 0 0,1 0 1,-1 0-1,1 1 0,-1-1 0,1 0 1,0 0-1,-1 0 0,1 1 0,-1-1 1,1 0-1,0 0 0,-1 1 0,1-1 1,0 0-1,-1 1 0,1-1 0,0 0 1,0 1-1,-1-1 0,1 0 0,0 1 1,-1 0-1,2 0 36,1 0-1,-1 1 1,0-1-1,0 0 1,1 0-1,-1 0 1,1 0 0,-1-1-1,1 1 1,-1 0-1,1-1 1,-1 1 0,4 0-1,124 40 155,1-5 1,137 19-1,-86-29-535,189 3 1,186-28 510,-483-3 0,170 4 247,-241-2-426,0 0 0,-1 0 0,1 1 0,-1-1 0,1 0 0,0 1 0,-1-1 0,1 1 0,-1-1 0,1 1 0,-1-1 0,1 1 0,1 2 0,-3-3 0,0 0 0,0 0 0,1 1 0,-1-1 0,0 0 0,0 0 0,0 0 0,0 1 0,0-1 0,0 0 0,0 0 0,0 1 0,0-1 0,0 0 0,0 0 0,0 1 0,0-1 0,0 0 0,-1 0 0,1 0 0,0 1 0,0-1 0,0 0 0,0 0 0,0 1 0,0-1 0,0 0 0,-1 0 0,1 0 0,0 0 0,0 1 0,-15 8 0,-18 5 0,0-2 0,-52 13 0,-75 7 0,-65-8 0,200-24 0,73-7 0,88-9 0,158-14-427,370-49-1034,122-76 1461,-752 147 41,1 2 0,0 2 0,54 0 0,-51 7 765,-38-3-792,1 0 1,-1 0-1,0 0 0,1 0 0,-1 1 0,0-1 1,1 0-1,-1 0 0,0 0 0,1 0 1,-1 1-1,0-1 0,1 0 0,-1 0 0,0 0 1,1 1-1,-1-1 0,0 0 0,0 1 0,1-1 1,-1 0-1,0 1 0,0-1 0,0 0 0,0 1 1,1-1-1,-1 0 0,0 1 0,0-1 0,0 0 1,0 1-1,0-1 0,0 1 0,0-1 0,0 0 1,0 1-1,0-1 0,0 1 0,0-1 1,0 0-1,0 1 0,-1-1 0,1 0 0,0 1 1,0-1-1,0 0 0,0 1 0,-1-1 0,1 0 1,0 1-1,0-1 0,-1 0 0,1 1 0,-4 2 7,1 1 0,-1-1 0,0 0-1,0 0 1,0 0 0,0-1 0,-1 1 0,-7 3-1,-51 16-51,46-17 26,-157 47 5,-3-8 0,-1-8 0,-316 24 0,240-58 0,283-4 0,41-8 0,-21 2 0,748-129-791,-760 128 791,273-48 0,-297 56 0,1-1 0,-40 2 0,-338 14 113,-548 92 0,842-95-113,0 3 0,1 3 0,0 4 0,-74 32 0,-168 90 471,228-111-354,51-21-128,-34 17-1,-58 31 12,118-53 0,14-4 0,25-3 0,484-58-712,-5-26-609,0 1 611,132-14 614,-461 81 1277,-378 37 246,-1339 145-5004,1368-148 2935,-273 31-719,-51 51 1109,153-24 179,-213 19 2039,443-69 114,41-8-76,268-54-1918,-187 34-86,180-34-164,560-182-1900,-20-81 1798,-375 110 266,-234 119 0,-125 70 0,100-50 1258,-85 44-1011,0 1 0,1 0 1,0 1-1,24-3 0,-14 4-247,-1 2 0,1 1 0,30 2 0,-56-1 0,1 0 0,0 0 0,-1 1 0,1-1 0,0 1 0,-1-1 0,1 1 0,-1-1 0,1 1 0,0 0 0,1 1 0,-3-2 0,0 1 0,1-1 0,-1 0 0,0 1 0,1-1 0,-1 1 0,0-1 0,0 0 0,1 1 0,-1-1 0,0 1 0,0-1 0,0 1 0,1-1 0,-1 1 0,0-1 0,0 1 0,0-1 0,0 1 0,0-1 0,0 1 0,0-1 0,0 1 0,-1 0 0,0 1 0,0 0 0,0 0 0,0 0 0,0 0 0,0-1 0,-1 1 0,1 0 0,-1-1 0,0 1 0,1-1 0,-1 1 0,0-1 0,0 0 0,-3 2 0,-50 28 0,-2-2 0,-73 26 0,123-53 0,-13 7 0,24-5 0,20-1 0,289-2 0,600-63-1587,5-48-206,-742 86 1450,260-71 0,-403 85 188,10-3 2128,82-14 0,-101 23-1773,-24 4-198,0 0 0,0 0 1,0 0-1,0 0 0,0 0 0,0 0 1,0 0-1,0 0 0,0 0 1,0 0-1,0 0 0,0-1 0,0 1 1,0 0-1,0 0 0,0 0 0,0 0 1,0 0-1,0 0 0,0 0 1,0 0-1,0 0 0,0 0 0,0 0 1,0 0-1,0 0 0,0-1 0,0 1 1,0 0-1,0 0 0,0 0 1,0 0-1,0 0 0,-49-1-4,-559 1 2,252 1 0,346-1 0,-12 0 0,24-4 0,17-2 0,247-62 0,-33 11-164,159-22-775,2 18 0,714-19 0,-809 86 609,-81-1 3364,-187-3-2939,0 1 0,45 11 0,34 5-103,319-13 8,-254-8 0,326 1 0,-489 2 0,0-2 0,0 1 0,0-2 0,0 0 0,0 0 0,17-6 0,-24 6 0,0 0 0,-1-1 0,1 1 0,-1-1 0,1 0 0,-1 0 0,0-1 0,0 1 0,0-1 0,-1 0 0,1 0 0,-1 0 0,0 0 0,0-1 0,0 1 0,-1-1 0,3-6 0,-2 4 0,-1 0 0,0 0 0,0 0 0,-1 0 0,0-1 0,0 1 0,-1 0 0,0 0 0,0-1 0,-1 1 0,1 0 0,-2 0 0,1 0 0,-1 0 0,0 0 0,-1 0 0,1 0 0,-1 0 0,-1 1 0,1 0 0,-1-1 0,0 1 0,-9-10 0,-7-5 0,0 1 0,-1 1 0,-1 0 0,-43-27 0,14 14 0,-2 2 0,-1 2 0,-97-35 0,56 32 0,-144-28 0,171 48 0,-2 3 0,1 3 0,-1 3 0,-134 14 0,62 9 0,-184 50 0,76 1 0,245-71 0,0 1 0,0-1 0,0 1 0,-9 6 0,13-8 0,0 1 0,0 0 0,0-1 0,0 1 0,0 0 0,1 0 0,-1 0 0,0 0 0,0 0 0,1 0 0,-1 0 0,0 0 0,1 0 0,-1 0 0,1 0 0,-1 0 0,1 0 0,0 0 0,-1 0 0,1 1 0,0-1 0,0 0 0,0 0 0,0 0 0,0 1 0,0-1 0,1 1 0,0 3 0,1-1 0,-1 0 0,1 0 0,0 0 0,1 0 0,-1 0 0,1 0 0,0-1 0,0 1 0,3 2 0,42 38 0,-31-30 0,305 220 0,-252-187 0,13 14 0,112 104 0,-187-157 0,1 0 0,1 0 0,-1-1 0,1 0 0,0-1 0,1 0 0,0-1 0,17 7 0,-22-11 0,-1 0 0,0 0 0,1 0 0,-1-1 0,1 0 0,-1 0 0,1 0 0,-1 0 0,1-1 0,-1 0 0,0 0 0,1-1 0,-1 0 0,0 1 0,0-2 0,0 1 0,0 0 0,0-1 0,-1 0 0,9-7 0,-4 2 0,0-1 0,-1 0 0,0 0 0,0-1 0,-1 0 0,-1 0 0,1 0 0,-2-1 0,1 0 0,-2 0 0,1-1 0,2-11 0,-6 17 0,0 0 0,-1 0 0,1 0 0,-1 0 0,-1 0 0,1 0 0,-1 0 0,0 0 0,0 0 0,-1 1 0,1-1 0,-1 0 0,-1 1 0,1-1 0,-1 1 0,0 0 0,0 0 0,0 0 0,-8-8 0,-3-3 0,-2 0 0,0 1 0,0 1 0,-22-14 0,10 8 0,-1 1 0,-2 1 0,1 1 0,-36-12 0,55 24 0,-1 1 0,1 1 0,-1 0 0,0 0 0,0 1 0,0 1 0,0 0 0,0 0 0,0 1 0,0 1 0,0 0 0,0 1 0,0 0 0,1 1 0,-16 5 0,23-6 0,0 0 0,0 0 0,0 0 0,0 1 0,0-1 0,1 1 0,-1 0 0,1 0 0,-1 1 0,1-1 0,0 0 0,1 1 0,-1 0 0,1 0 0,-1 0 0,1 0 0,0 0 0,1 0 0,-1 1 0,1-1 0,0 1 0,0-1 0,0 1 0,0-1 0,1 1 0,0-1 0,0 1 0,0 0 0,2 8 0,1-3 0,1-1 0,0 1 0,1-1 0,0 0 0,12 16 0,-1-4 0,25 24 0,-14-19 0,2-2 0,0-2 0,1 0 0,1-2 0,1-1 0,1-2 0,1-1 0,0-1 0,49 13 0,-40-16 0,0-2 0,0-2 0,0-2 0,1-2 0,0-2 0,0-2 0,69-7 0,-94 4 0,0 0 0,0-1 0,-1-1 0,1-1 0,19-8 0,-37 13 0,0 1 0,0-1 0,-1 1 0,1-1 0,0 1 0,0-1 0,0 1 0,-1-1 0,1 0 0,0 1 0,-1-1 0,1 0 0,-1 0 0,1 1 0,0-1 0,-1-1 0,0 2 0,0-1 0,0 1 0,0-1 0,0 1 0,0 0 0,0-1 0,0 1 0,0 0 0,0-1 0,0 1 0,0-1 0,-1 1 0,1 0 0,0-1 0,0 1 0,0 0 0,-1 0 0,1-1 0,0 1 0,0 0 0,-1-1 0,1 1 0,0 0 0,-1 0 0,1 0 0,-1-1 0,-30-9 0,10 6 0,1 2 0,-1 0 0,1 1 0,-1 2 0,-29 3 0,-101 24 0,147-27 0,-57 13 0,2 3 0,0 2 0,1 3 0,1 2 0,1 3 0,-72 47 0,67-24 0,34-27 0,26-22 0,-1 1 0,1-1 0,-1 0 0,1 0 0,-1 0 0,0 0 0,0 0 0,1 0 0,-4 1 0,0-6 0,5-11 0,6-11 0,1-1 0,2 1 0,15-34 0,-2 7 0,10-35 0,39-96 0,-67 175 0,0 0 0,0 0 0,1 1 0,1 0 0,-1 0 0,1 0 0,10-10 0,-12 15 0,-1 0 0,1 0 0,0 1 0,1-1 0,-1 1 0,0 0 0,1 0 0,-1 0 0,1 0 0,-1 1 0,1 0 0,0 0 0,0 0 0,-1 0 0,1 1 0,8 0 0,-1 2 0,1 0 0,-1 0 0,0 1 0,23 9 0,17 5 0,26-5-1365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21:30:16.0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678 80 24575,'0'-1'0,"0"0"0,0 0 0,0 1 0,1-1 0,-1 0 0,0 0 0,0 1 0,1-1 0,-1 0 0,1 0 0,-1 1 0,1-1 0,-1 1 0,1-1 0,-1 0 0,1 1 0,0-1 0,-1 1 0,1-1 0,0 1 0,-1-1 0,2 1 0,19-9 0,-11 5 0,18-9 0,-13 6 0,0 0 0,1 0 0,0 2 0,24-6 0,-40 11 0,1 0 0,0-1 0,0 1 0,0 0 0,1 0 0,-1 0 0,0 0 0,0 0 0,0 0 0,0 0 0,0 1 0,0-1 0,0 0 0,0 0 0,1 1 0,-2 0 0,0-1 0,0 1 0,0 0 0,0-1 0,0 1 0,0-1 0,0 1 0,-1-1 0,1 1 0,0-1 0,0 1 0,0-1 0,0 1 0,-1-1 0,1 1 0,0-1 0,-1 1 0,1-1 0,0 1 0,-1-1 0,1 1 0,0-1 0,-1 0 0,1 1 0,-1-1 0,1 0 0,-1 1 0,1-1 0,-2 0 0,-13 12 0,0 0 0,-1-2 0,-32 17 0,-61 20 0,74-33 0,-3 1 0,-1-1 0,-1-3 0,-68 12 0,49-16 0,-115-1 0,13-11 0,681 2 0,-262 5 0,-232 0 0,0 1 0,0 1 0,33 9 0,-7-1 0,96 26 0,44 9 0,-162-41 0,0 2 0,-1 1 0,-1 2 0,43 21 0,-44-19 0,1 0 0,1-2 0,0-1 0,42 8 0,-14-11 0,-35-5 0,0 1 0,0 0 0,-1 2 0,35 11 0,-50-13 0,-1-1 0,1 1 0,-1 0 0,0 0 0,0 1 0,0-1 0,-1 1 0,1 0 0,-1 0 0,0 1 0,0-1 0,0 1 0,0 0 0,-1 0 0,0 0 0,0 1 0,-1-1 0,1 1 0,-1-1 0,0 1 0,1 11 0,1 12 0,-1 0 0,-2 0 0,-2 34 0,0 27 0,2-84 0,-1 1 0,1-1 0,0 0 0,0 0 0,1 1 0,4 8 0,-5-12 0,1 0 0,-1 0 0,1 0 0,0-1 0,0 1 0,0-1 0,0 1 0,0-1 0,1 0 0,-1 0 0,1 0 0,-1 0 0,1 0 0,0-1 0,3 2 0,14 5 0,0-2 0,38 8 0,-32-9 0,33 11 0,-21-2-682,42 9-1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2T05:45:09.87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285 0,'1594'0,"-1587"0,19 1,-25-1,1 0,-1 0,0 0,1 0,-2 1,2-1,-1 0,0 0,0 0,0 1,1 0,-2-1,4 2,-7 2,-9 0,-251 48,92-24,-39 13,-320 71,436-85,2 2,1 6,-141 72,209-94,0 1,1 1,1 0,0 2,1 0,0 1,2 1,-16 23,4-4,60-58,26-13,1 1,1 3,80-28,198-47,-59 37,2 11,288-18,-202 58,-325 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11.3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0,'1937'0,"-1921"0,0 1,0 0,25 6,-37-6,0-1,0 2,0-1,0 0,0 1,-1-1,1 1,-1 0,1 1,-1-1,0 0,1 1,-1 0,-1 0,1 0,0 0,-1 0,1 0,2 8,-4-8,0-1,0 1,-1 0,0 0,1 0,-1 0,0 0,-1 0,1 0,0 0,-1 0,0 0,1 0,-1 0,0-1,-1 1,1 0,0-1,-1 1,0 0,-2 3,-5 4,1-1,-1 1,-17 13,-5 0,-43 24,1 1,23-13,9-7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2T05:45:10.28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2T05:45:10.61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2T05:45:12.1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876 1,'166'1,"12"4,369 26,0 33,-388-37,166 52,-79-7,-233-68,0 0,-1 2,0 0,-1 0,1 1,18 15,-20-16,10 9,-16-10,-12-4,-115-26,-5 5,-60-7,-56 0,-135-3,-482 23,575 28,40 15,77 0,-264 90,408-117,1 1,-36 20,54-24,14-4,60-7,69-13,55-18,349-75,282-52,-614 131,-150 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2T05:45:12.5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2T05:45:12.9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2T05:45:18.1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1893 674,'70'0,"81"0,90 0,341 4,6 19,-388-8,-62-4,81 6,-209-16,-4-1,-1 0,0 0,1 0,-1 1,0 0,0 1,8 2,-13-4,1 0,-1 0,1 0,-1 0,0 0,0 0,1 0,-1 0,1 1,-1-1,1 0,-1 1,0-1,1 0,-1 1,0-1,0 0,0 1,0-1,1 0,-1 0,0 1,0-1,1 1,-1-1,0 1,0-1,0 1,0-1,0 0,0 0,0 1,0-1,0 1,0-1,0 1,0-1,0 1,0-1,0 0,0 0,-1 1,1-1,0 1,-1 1,-2-1,2 1,-1-1,0 0,0 1,0-1,0 0,-4 2,-15 5,-2-1,1-1,0-1,-34 3,-246 19,-4-21,272-6,-417 0,0-26,-633-147,366 19,211 45,473 103,23 4,1 0,0 0,0 0,0-1,1-1,-19-8,27 11,0 1,0 0,1 0,0-1,0 1,-1-1,0 1,1-1,-1 1,1-1,-1 1,1 0,0-1,0 0,0 1,-1-1,1 0,0 1,0-1,0 1,-1-1,1 0,0 0,0 0,0 1,0 0,0-1,0 0,0 0,1 1,-1-1,0 1,0-1,1 1,-1-1,0 0,0 0,0 1,1 0,-1-1,2 0,3-4,-1 0,2 1,0-1,-1 1,2 0,8-4,41-21,78-27,68-14,-88 33,102-39,-144 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11.7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12.76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2143,'0'-11,"1"-1,0 1,0 0,1 0,0 0,1 0,1 0,8-18,-8 20,1 2,0-1,0 0,1 1,0 0,0 1,1-1,0 1,0 0,1 1,13-9,44-23,-10 4,1 3,64-25,-102 48,0 1,0 0,1 2,-1 0,1 2,0 0,0 1,0 0,0 2,0 0,29 6,-14 1,10 4,1-3,78 6,-68-15,32 2,-78-1,1 1,0 0,-1 0,1 1,-1 0,17 9,-7-1,0 1,0 2,-2 0,0 0,0 2,25 31,74 118,-56-74,-27-42,25 32,-57-79,0 0,0-1,1 1,-1-1,1 1,0-1,-1 0,1 0,0 1,0-1,-1 0,4 0,-4 0,-1-1,1 0,0 0,-1 0,1 0,0 0,-1-1,1 1,0 0,-1 0,1 0,0 0,-1-1,1 1,0 0,-1-1,1 1,-1 0,1-1,-1 1,1-1,-1 1,1-1,-1 1,1-1,0 0,2-7,0 1,0-1,0 1,-1-1,0 0,2-16,14-165,-8-93,-8-1363,-2 1538,0 100,1 0,-1 0,1 0,0 0,4-11,-5 18,0 0,0-1,0 1,0 0,0 0,0-1,0 1,1 0,-1 0,0-1,0 1,0 0,1 0,-1 0,0-1,0 1,1 0,-1 0,0 0,0 0,1-1,-1 1,0 0,0 0,1 0,-1 0,0 0,1 0,-1 0,0 0,0 0,1 0,-1 0,0 0,1 0,-1 0,0 0,0 0,1 0,-1 0,0 1,1-1,-1 0,0 0,0 0,1 0,-1 1,3 2,-1 0,1 0,-1 0,0 0,0 1,0-1,2 6,8 23,-1 0,9 46,23 181,-6 98,19 871,-56 6,1-1095,4-106,-5-33,0 0,0-1,0 1,0 0,0 0,0 0,0-1,0 1,0 0,0 0,0 0,0-1,0 1,0 0,0 0,1 0,-1 0,0 0,0-1,0 1,0 0,0 0,1 0,-1 0,0 0,0 0,0-1,0 1,1 0,-1 0,0 0,0 0,0 0,1 0,-1 0,0 0,0 0,0 0,1 0,-1 0,0 0,0 0,0 0,1 0,-1 0,0 0,0 1,0-1,0 0,1 0,-1 0,0 0,0 0,0 0,0 0,0 1,1-1,-1 0,0 0,0 0,0 0,0 1,0-1,0 0,0 0,0 0,0 1,1-1,6-21,0-1,-2 1,6-37,24-222,-2-128,25-1316,-58 1473,-8 91,8 152,-1 0,0 0,-1-1,1 2,-2-1,1 0,-4-8,5 16,1 0,0-1,0 1,0 0,0 0,0 0,-1-1,1 1,0 0,0 0,0 0,-1 0,1-1,0 1,0 0,0 0,-1 0,1 0,0 0,0 0,-1 0,1-1,0 1,-1 0,1 0,0 0,0 0,-1 0,1 0,0 0,0 0,-1 1,1-1,0 0,0 0,-1 0,1 0,0 0,0 0,-1 0,1 1,0-1,0 0,-10 18,0 24,2 0,-5 77,12-113,-17 359,17-281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13.2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14.06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0 393,'37'18,"1"-3,77 22,-58-21,46 14,239 83,136 119,-268-124,460 208,-563-269,3-6,1-3,1-6,2-5,1-5,1-5,161 4,198-24,-289-1,-48 0,218-37,-335 38,0-2,0 0,0-1,-1-2,26-11,-39 15,0 0,0-1,0 0,0 0,-1 0,0-1,0 0,0 0,-1 0,0-1,0 0,-1 0,1 0,-2-1,1 1,4-16,-4 8,-2 0,0 0,0 0,-2 0,0 0,0 0,-2-1,0 1,0 0,-1 1,-1-1,-10-23,1 7,-1 1,-1 1,-2 1,-1 0,-22-26,-7-1,-2 2,-102-85,-142-70,175 137,-2 5,-190-73,209 102,-2 4,0 5,-185-25,242 48,-1 3,0 2,1 1,-1 3,1 1,0 3,-72 21,64-10,0 2,2 2,0 3,2 2,-85 62,67-35,2 2,3 3,-72 89,-142 224,202-257,6 2,-67 154,129-257,0 1,1 0,1 1,-6 26,11-40,-1 0,1 0,0-1,0 1,0 0,0 0,0-1,1 1,-1 0,1-1,0 1,0-1,0 1,0 0,0-1,0 0,1 1,-1-1,1 0,0 0,-1 0,1 0,0 0,0 0,0 0,1-1,3 3,0-1,0-1,0-1,0 1,0-1,1-1,-1 1,0-1,0 0,1 0,-1 0,0-1,8-2,17-5,0-1,-1-2,39-19,415-230,-10-40,68-40,-489 308,-26 14,1 2,37-15,-63 29,1 1,-1 0,0 1,1-1,-1 0,1 1,-1-1,1 1,-1 0,1 0,-1 0,1 0,-1 0,1 0,-1 1,0-1,1 1,-1 0,1-1,-1 1,0 0,0 1,1-1,-1 0,0 1,0-1,0 1,-1-1,1 1,0 0,0 0,-1 0,0 0,1 0,-1 0,0 1,0-1,2 5,1 6,0 0,-1 0,-1 1,0-1,0 25,-2 24,-2-7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14.50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14.8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3T21:26:15.37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4124 351,'-170'0,"-25"-3,-75-10,-703-49,-5-32,704 54,-82-9,321 46,-48 2,72 1,0 1,0 1,0 0,0 1,0 0,0 0,1 1,-14 7,-10 8,-1-1,-1-2,-1-1,-52 12,73-23,0-1,0 0,-1-2,1 0,-1-1,1 0,-1-2,1 0,-1 0,1-2,0 0,0-1,-19-8,15 3,-1 0,2-2,-21-14,30 18,1 0,-1-1,1 0,1 0,0-1,0 0,-7-12,-8-24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04.12.2023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online.lifeliqe.com/app/scene/p_clov_bunecna_mitoza?LP=true&amp;blind=false&amp;p=part_bunk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2.xml"/><Relationship Id="rId34" Type="http://schemas.openxmlformats.org/officeDocument/2006/relationships/image" Target="../media/image18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2" Type="http://schemas.openxmlformats.org/officeDocument/2006/relationships/image" Target="../media/image4.jpe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23" Type="http://schemas.openxmlformats.org/officeDocument/2006/relationships/customXml" Target="../ink/ink13.xml"/><Relationship Id="rId28" Type="http://schemas.openxmlformats.org/officeDocument/2006/relationships/image" Target="../media/image15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31" Type="http://schemas.openxmlformats.org/officeDocument/2006/relationships/customXml" Target="../ink/ink17.xml"/><Relationship Id="rId4" Type="http://schemas.openxmlformats.org/officeDocument/2006/relationships/image" Target="../media/image5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12.png"/><Relationship Id="rId27" Type="http://schemas.openxmlformats.org/officeDocument/2006/relationships/customXml" Target="../ink/ink15.xml"/><Relationship Id="rId30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00.png"/><Relationship Id="rId7" Type="http://schemas.openxmlformats.org/officeDocument/2006/relationships/customXml" Target="../ink/ink21.xml"/><Relationship Id="rId12" Type="http://schemas.openxmlformats.org/officeDocument/2006/relationships/customXml" Target="../ink/ink25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customXml" Target="../ink/ink24.xml"/><Relationship Id="rId5" Type="http://schemas.openxmlformats.org/officeDocument/2006/relationships/customXml" Target="../ink/ink20.xml"/><Relationship Id="rId10" Type="http://schemas.openxmlformats.org/officeDocument/2006/relationships/customXml" Target="../ink/ink23.xml"/><Relationship Id="rId4" Type="http://schemas.openxmlformats.org/officeDocument/2006/relationships/image" Target="../media/image70.png"/><Relationship Id="rId9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469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3200" spc="-10" dirty="0">
                <a:solidFill>
                  <a:srgbClr val="FFFFFF"/>
                </a:solidFill>
                <a:cs typeface="Source Sans Pro Light"/>
              </a:rPr>
              <a:t>130</a:t>
            </a:r>
            <a:r>
              <a:rPr sz="3200" spc="-5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min</a:t>
            </a:r>
            <a:endParaRPr sz="3200" dirty="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89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cs-CZ" sz="3200" spc="-10" dirty="0">
                <a:solidFill>
                  <a:srgbClr val="FFFFFF"/>
                </a:solidFill>
                <a:cs typeface="Source Sans Pro Light"/>
              </a:rPr>
              <a:t>Middle</a:t>
            </a:r>
            <a:r>
              <a:rPr sz="3200" spc="-1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School</a:t>
            </a:r>
            <a:endParaRPr sz="32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33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sz="3200" spc="-5" dirty="0">
                <a:solidFill>
                  <a:srgbClr val="FFFFFF"/>
                </a:solidFill>
                <a:cs typeface="Source Sans Pro Light"/>
              </a:rPr>
              <a:t>Grades: </a:t>
            </a:r>
            <a:r>
              <a:rPr lang="cs-CZ" sz="3200" spc="-5">
                <a:solidFill>
                  <a:srgbClr val="FFFFFF"/>
                </a:solidFill>
                <a:cs typeface="Source Sans Pro Light"/>
              </a:rPr>
              <a:t>6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 -</a:t>
            </a:r>
            <a:r>
              <a:rPr sz="3200" spc="-1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3200">
                <a:solidFill>
                  <a:srgbClr val="FFFFFF"/>
                </a:solidFill>
                <a:cs typeface="Source Sans Pro Light"/>
              </a:rPr>
              <a:t>8</a:t>
            </a:r>
            <a:endParaRPr sz="3200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cs typeface="Source Sans Pro Light"/>
              </a:rPr>
              <a:t>CCSS,</a:t>
            </a:r>
            <a:r>
              <a:rPr sz="3200" spc="-5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spc="5" dirty="0">
                <a:solidFill>
                  <a:srgbClr val="FFFFFF"/>
                </a:solidFill>
                <a:cs typeface="Source Sans Pro Light"/>
              </a:rPr>
              <a:t>NGSS</a:t>
            </a:r>
            <a:endParaRPr sz="3200" dirty="0">
              <a:cs typeface="Source Sans Pro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" y="3647808"/>
            <a:ext cx="19007839" cy="7097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339066" y="2371242"/>
            <a:ext cx="8008403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0" algn="ctr">
              <a:lnSpc>
                <a:spcPct val="100000"/>
              </a:lnSpc>
              <a:spcBef>
                <a:spcPts val="100"/>
              </a:spcBef>
            </a:pPr>
            <a:r>
              <a:rPr lang="en-IN" sz="5400" b="1" i="0" dirty="0">
                <a:effectLst/>
                <a:latin typeface="+mj-lt"/>
              </a:rPr>
              <a:t>Predictive Pancreas;</a:t>
            </a:r>
          </a:p>
          <a:p>
            <a:pPr marL="12700" marR="5080" indent="120650" algn="ctr">
              <a:lnSpc>
                <a:spcPct val="100000"/>
              </a:lnSpc>
              <a:spcBef>
                <a:spcPts val="100"/>
              </a:spcBef>
            </a:pPr>
            <a:r>
              <a:rPr lang="en-IN" sz="5400" b="1" i="0" dirty="0">
                <a:effectLst/>
                <a:latin typeface="+mj-lt"/>
              </a:rPr>
              <a:t>Harnessing AI for Diabetes Risk Assessment</a:t>
            </a:r>
            <a:endParaRPr lang="en-US" sz="5400" b="1" dirty="0">
              <a:latin typeface="+mj-lt"/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437356" y="5346699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39066" y="5632723"/>
            <a:ext cx="788837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00A0EF"/>
                </a:solidFill>
                <a:cs typeface="Source Sans Pro Light"/>
              </a:rPr>
              <a:t>Rupesh Kumar Dhanala(00869260)</a:t>
            </a:r>
            <a:endParaRPr lang="cs-CZ" sz="4000" dirty="0">
              <a:cs typeface="Source Sans Pro Light"/>
            </a:endParaRPr>
          </a:p>
        </p:txBody>
      </p:sp>
      <p:sp>
        <p:nvSpPr>
          <p:cNvPr id="30" name="object 21">
            <a:hlinkClick r:id="rId4"/>
            <a:extLst>
              <a:ext uri="{FF2B5EF4-FFF2-40B4-BE49-F238E27FC236}">
                <a16:creationId xmlns:a16="http://schemas.microsoft.com/office/drawing/2014/main" id="{F258A0E7-B999-4AF3-BF63-FAE0D5180429}"/>
              </a:ext>
            </a:extLst>
          </p:cNvPr>
          <p:cNvSpPr/>
          <p:nvPr/>
        </p:nvSpPr>
        <p:spPr>
          <a:xfrm>
            <a:off x="9276556" y="1689100"/>
            <a:ext cx="8763000" cy="8463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4F415-9B53-BC8F-1A18-9D74CC685C7A}"/>
              </a:ext>
            </a:extLst>
          </p:cNvPr>
          <p:cNvSpPr txBox="1"/>
          <p:nvPr/>
        </p:nvSpPr>
        <p:spPr>
          <a:xfrm>
            <a:off x="3766088" y="635431"/>
            <a:ext cx="1056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 TO ARTIFICIAL INTELLIGENCE  -PROJECT </a:t>
            </a:r>
            <a:endParaRPr lang="en-IN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1A11931-B99F-41AE-B89F-DCE9C5E525FB}"/>
              </a:ext>
            </a:extLst>
          </p:cNvPr>
          <p:cNvGrpSpPr/>
          <p:nvPr/>
        </p:nvGrpSpPr>
        <p:grpSpPr>
          <a:xfrm>
            <a:off x="-2" y="556807"/>
            <a:ext cx="4788239" cy="827493"/>
            <a:chOff x="-2" y="556807"/>
            <a:chExt cx="4788239" cy="827493"/>
          </a:xfrm>
        </p:grpSpPr>
        <p:sp>
          <p:nvSpPr>
            <p:cNvPr id="8" name="object 8"/>
            <p:cNvSpPr/>
            <p:nvPr/>
          </p:nvSpPr>
          <p:spPr>
            <a:xfrm>
              <a:off x="-2" y="556807"/>
              <a:ext cx="4788239" cy="8274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65956" y="774700"/>
              <a:ext cx="3581400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b="1" spc="-5" dirty="0">
                  <a:latin typeface="+mj-lt"/>
                  <a:cs typeface="Source Sans Pro Light"/>
                </a:rPr>
                <a:t>PROJECT OVERVIEW</a:t>
              </a:r>
              <a:endParaRPr sz="2800" b="1" dirty="0">
                <a:latin typeface="+mj-lt"/>
                <a:cs typeface="Source Sans Pro Light"/>
              </a:endParaRPr>
            </a:p>
          </p:txBody>
        </p:sp>
      </p:grpSp>
      <p:sp>
        <p:nvSpPr>
          <p:cNvPr id="41" name="object 20">
            <a:extLst>
              <a:ext uri="{FF2B5EF4-FFF2-40B4-BE49-F238E27FC236}">
                <a16:creationId xmlns:a16="http://schemas.microsoft.com/office/drawing/2014/main" id="{578AB570-9B73-4C41-AA00-9B699A03A0CA}"/>
              </a:ext>
            </a:extLst>
          </p:cNvPr>
          <p:cNvSpPr txBox="1"/>
          <p:nvPr/>
        </p:nvSpPr>
        <p:spPr>
          <a:xfrm>
            <a:off x="986593" y="9507255"/>
            <a:ext cx="244286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cs typeface="Source Sans Pro Light"/>
              </a:rPr>
              <a:t>.</a:t>
            </a:r>
            <a:endParaRPr sz="1600" dirty="0">
              <a:cs typeface="Source Sans Pro Light"/>
            </a:endParaRPr>
          </a:p>
        </p:txBody>
      </p:sp>
      <p:sp>
        <p:nvSpPr>
          <p:cNvPr id="42" name="object 21">
            <a:extLst>
              <a:ext uri="{FF2B5EF4-FFF2-40B4-BE49-F238E27FC236}">
                <a16:creationId xmlns:a16="http://schemas.microsoft.com/office/drawing/2014/main" id="{4B83B8D1-6ED3-459B-89EF-3B8F663E2080}"/>
              </a:ext>
            </a:extLst>
          </p:cNvPr>
          <p:cNvSpPr txBox="1"/>
          <p:nvPr/>
        </p:nvSpPr>
        <p:spPr>
          <a:xfrm>
            <a:off x="986593" y="10040655"/>
            <a:ext cx="244286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cs typeface="Source Sans Pro Light"/>
              </a:rPr>
              <a:t>.</a:t>
            </a:r>
            <a:endParaRPr sz="1600" dirty="0">
              <a:cs typeface="Source Sans Pro Light"/>
            </a:endParaRPr>
          </a:p>
        </p:txBody>
      </p:sp>
      <p:sp>
        <p:nvSpPr>
          <p:cNvPr id="44" name="object 23">
            <a:extLst>
              <a:ext uri="{FF2B5EF4-FFF2-40B4-BE49-F238E27FC236}">
                <a16:creationId xmlns:a16="http://schemas.microsoft.com/office/drawing/2014/main" id="{9125D75D-DAAE-4909-AA0A-5848515E9AC0}"/>
              </a:ext>
            </a:extLst>
          </p:cNvPr>
          <p:cNvSpPr txBox="1"/>
          <p:nvPr/>
        </p:nvSpPr>
        <p:spPr>
          <a:xfrm>
            <a:off x="2421745" y="8440455"/>
            <a:ext cx="1599636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cs typeface="Source Sans Pro Light"/>
              </a:rPr>
              <a:t>.</a:t>
            </a:r>
            <a:endParaRPr sz="1600" dirty="0">
              <a:cs typeface="Source Sans Pro Light"/>
            </a:endParaRPr>
          </a:p>
        </p:txBody>
      </p:sp>
      <p:sp>
        <p:nvSpPr>
          <p:cNvPr id="46" name="object 25">
            <a:extLst>
              <a:ext uri="{FF2B5EF4-FFF2-40B4-BE49-F238E27FC236}">
                <a16:creationId xmlns:a16="http://schemas.microsoft.com/office/drawing/2014/main" id="{0D242CBC-3991-4056-B6E9-85BB81E3A5B7}"/>
              </a:ext>
            </a:extLst>
          </p:cNvPr>
          <p:cNvSpPr txBox="1"/>
          <p:nvPr/>
        </p:nvSpPr>
        <p:spPr>
          <a:xfrm>
            <a:off x="1321365" y="8874795"/>
            <a:ext cx="1600126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cs typeface="Source Sans Pro Light"/>
              </a:rPr>
              <a:t>.</a:t>
            </a:r>
            <a:endParaRPr sz="1600" dirty="0">
              <a:cs typeface="Source Sans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4FC9D-B51C-3A17-9D6E-0E362A9D13ED}"/>
              </a:ext>
            </a:extLst>
          </p:cNvPr>
          <p:cNvSpPr txBox="1"/>
          <p:nvPr/>
        </p:nvSpPr>
        <p:spPr>
          <a:xfrm>
            <a:off x="1961356" y="1511970"/>
            <a:ext cx="157997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</a:rPr>
              <a:t>'Predictive Pancreas,' a groundbreaking project that delves into the realm of artificial intelligence to revolutionize diabetes risk assessment."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2CFA7-1B0A-84D0-1380-98F2B34654F9}"/>
              </a:ext>
            </a:extLst>
          </p:cNvPr>
          <p:cNvSpPr txBox="1"/>
          <p:nvPr/>
        </p:nvSpPr>
        <p:spPr>
          <a:xfrm>
            <a:off x="1961356" y="4037518"/>
            <a:ext cx="140948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</a:rPr>
              <a:t>Diabetes, a prevalent global health concern, requires early detection for effective management and prevention. 'Predictive Pancreas' seeks to contribute to this endeavor by leveraging AI technologies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69B63-F7D7-D96E-1567-3005BBD576D4}"/>
              </a:ext>
            </a:extLst>
          </p:cNvPr>
          <p:cNvSpPr txBox="1"/>
          <p:nvPr/>
        </p:nvSpPr>
        <p:spPr>
          <a:xfrm>
            <a:off x="1961356" y="7242769"/>
            <a:ext cx="140948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My</a:t>
            </a:r>
            <a:r>
              <a:rPr lang="en-US" sz="3200" b="0" i="0" dirty="0">
                <a:effectLst/>
              </a:rPr>
              <a:t> primary goal is to develop an advanced predictive model that utilizes machine learning to assess an individual's risk of developing diabetes. This model takes into account a range of health indicators for a holistic approach to risk assessment.</a:t>
            </a:r>
            <a:endParaRPr lang="en-IN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D99CEF-EF28-DAB2-F6ED-966B31C04D70}"/>
              </a:ext>
            </a:extLst>
          </p:cNvPr>
          <p:cNvGrpSpPr/>
          <p:nvPr/>
        </p:nvGrpSpPr>
        <p:grpSpPr>
          <a:xfrm>
            <a:off x="-3" y="2883597"/>
            <a:ext cx="4788239" cy="827493"/>
            <a:chOff x="-2" y="556807"/>
            <a:chExt cx="4788239" cy="827493"/>
          </a:xfrm>
        </p:grpSpPr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64C3F164-FFFA-0C10-4690-E91D22842E0B}"/>
                </a:ext>
              </a:extLst>
            </p:cNvPr>
            <p:cNvSpPr/>
            <p:nvPr/>
          </p:nvSpPr>
          <p:spPr>
            <a:xfrm>
              <a:off x="-2" y="556807"/>
              <a:ext cx="4788239" cy="8274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1D802D0D-33E9-E0D8-6398-64F8C47BD216}"/>
                </a:ext>
              </a:extLst>
            </p:cNvPr>
            <p:cNvSpPr txBox="1"/>
            <p:nvPr/>
          </p:nvSpPr>
          <p:spPr>
            <a:xfrm>
              <a:off x="665956" y="774700"/>
              <a:ext cx="3581400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b="1" spc="-5" dirty="0">
                  <a:latin typeface="+mj-lt"/>
                  <a:cs typeface="Source Sans Pro Light"/>
                </a:rPr>
                <a:t>Significance of Diabetes</a:t>
              </a:r>
              <a:endParaRPr sz="2800" b="1" dirty="0">
                <a:latin typeface="+mj-lt"/>
                <a:cs typeface="Source Sans Pro Ligh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1011E4-3CE1-AD87-CA72-E11DAA008B83}"/>
              </a:ext>
            </a:extLst>
          </p:cNvPr>
          <p:cNvGrpSpPr/>
          <p:nvPr/>
        </p:nvGrpSpPr>
        <p:grpSpPr>
          <a:xfrm>
            <a:off x="-4" y="5979153"/>
            <a:ext cx="4788239" cy="827493"/>
            <a:chOff x="-2" y="556807"/>
            <a:chExt cx="4788239" cy="827493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8EA48FB6-9C77-EAF8-C735-4FE6A56550E2}"/>
                </a:ext>
              </a:extLst>
            </p:cNvPr>
            <p:cNvSpPr/>
            <p:nvPr/>
          </p:nvSpPr>
          <p:spPr>
            <a:xfrm>
              <a:off x="-2" y="556807"/>
              <a:ext cx="4788239" cy="8274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522AE0FF-EE32-63F7-133D-17000BFF6C6F}"/>
                </a:ext>
              </a:extLst>
            </p:cNvPr>
            <p:cNvSpPr txBox="1"/>
            <p:nvPr/>
          </p:nvSpPr>
          <p:spPr>
            <a:xfrm>
              <a:off x="665956" y="774700"/>
              <a:ext cx="3581400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b="1" spc="-5" dirty="0">
                  <a:latin typeface="+mj-lt"/>
                  <a:cs typeface="Source Sans Pro Light"/>
                </a:rPr>
                <a:t>Objective</a:t>
              </a:r>
              <a:endParaRPr sz="2800" b="1" dirty="0">
                <a:latin typeface="+mj-lt"/>
                <a:cs typeface="Source Sans Pro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7">
            <a:extLst>
              <a:ext uri="{FF2B5EF4-FFF2-40B4-BE49-F238E27FC236}">
                <a16:creationId xmlns:a16="http://schemas.microsoft.com/office/drawing/2014/main" id="{E0D1F79D-6278-42D9-A2A5-CE8CE7FC559B}"/>
              </a:ext>
            </a:extLst>
          </p:cNvPr>
          <p:cNvSpPr/>
          <p:nvPr/>
        </p:nvSpPr>
        <p:spPr>
          <a:xfrm>
            <a:off x="-19844" y="7480300"/>
            <a:ext cx="5707722" cy="828000"/>
          </a:xfrm>
          <a:custGeom>
            <a:avLst/>
            <a:gdLst/>
            <a:ahLst/>
            <a:cxnLst/>
            <a:rect l="l" t="t" r="r" b="b"/>
            <a:pathLst>
              <a:path w="4255135" h="437514">
                <a:moveTo>
                  <a:pt x="4036433" y="0"/>
                </a:moveTo>
                <a:lnTo>
                  <a:pt x="0" y="0"/>
                </a:lnTo>
                <a:lnTo>
                  <a:pt x="0" y="437154"/>
                </a:lnTo>
                <a:lnTo>
                  <a:pt x="4036433" y="437154"/>
                </a:lnTo>
                <a:lnTo>
                  <a:pt x="4086551" y="431381"/>
                </a:lnTo>
                <a:lnTo>
                  <a:pt x="4132558" y="414937"/>
                </a:lnTo>
                <a:lnTo>
                  <a:pt x="4173142" y="389135"/>
                </a:lnTo>
                <a:lnTo>
                  <a:pt x="4206991" y="355285"/>
                </a:lnTo>
                <a:lnTo>
                  <a:pt x="4232794" y="314701"/>
                </a:lnTo>
                <a:lnTo>
                  <a:pt x="4249237" y="268694"/>
                </a:lnTo>
                <a:lnTo>
                  <a:pt x="4255010" y="218577"/>
                </a:lnTo>
                <a:lnTo>
                  <a:pt x="4249237" y="168459"/>
                </a:lnTo>
                <a:lnTo>
                  <a:pt x="4232794" y="122452"/>
                </a:lnTo>
                <a:lnTo>
                  <a:pt x="4206991" y="81868"/>
                </a:lnTo>
                <a:lnTo>
                  <a:pt x="4173142" y="48019"/>
                </a:lnTo>
                <a:lnTo>
                  <a:pt x="4132558" y="22216"/>
                </a:lnTo>
                <a:lnTo>
                  <a:pt x="4086551" y="5772"/>
                </a:lnTo>
                <a:lnTo>
                  <a:pt x="4036433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r>
              <a:rPr lang="en-IN" sz="3200" b="1" i="0" dirty="0">
                <a:effectLst/>
                <a:latin typeface="+mj-lt"/>
              </a:rPr>
              <a:t>  Importance of Early Detection</a:t>
            </a:r>
            <a:endParaRPr sz="3200" dirty="0">
              <a:latin typeface="+mj-lt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-19844" y="578518"/>
            <a:ext cx="5010298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r>
              <a:rPr lang="en-IN" sz="3600" b="1" i="0" dirty="0">
                <a:effectLst/>
                <a:latin typeface="+mj-lt"/>
              </a:rPr>
              <a:t>         Motivation</a:t>
            </a:r>
            <a:endParaRPr sz="3600" dirty="0">
              <a:latin typeface="+mj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975100"/>
            <a:ext cx="5315919" cy="828000"/>
          </a:xfrm>
          <a:custGeom>
            <a:avLst/>
            <a:gdLst/>
            <a:ahLst/>
            <a:cxnLst/>
            <a:rect l="l" t="t" r="r" b="b"/>
            <a:pathLst>
              <a:path w="4255135" h="437514">
                <a:moveTo>
                  <a:pt x="4036433" y="0"/>
                </a:moveTo>
                <a:lnTo>
                  <a:pt x="0" y="0"/>
                </a:lnTo>
                <a:lnTo>
                  <a:pt x="0" y="437154"/>
                </a:lnTo>
                <a:lnTo>
                  <a:pt x="4036433" y="437154"/>
                </a:lnTo>
                <a:lnTo>
                  <a:pt x="4086551" y="431381"/>
                </a:lnTo>
                <a:lnTo>
                  <a:pt x="4132558" y="414937"/>
                </a:lnTo>
                <a:lnTo>
                  <a:pt x="4173142" y="389135"/>
                </a:lnTo>
                <a:lnTo>
                  <a:pt x="4206991" y="355285"/>
                </a:lnTo>
                <a:lnTo>
                  <a:pt x="4232794" y="314701"/>
                </a:lnTo>
                <a:lnTo>
                  <a:pt x="4249237" y="268694"/>
                </a:lnTo>
                <a:lnTo>
                  <a:pt x="4255010" y="218577"/>
                </a:lnTo>
                <a:lnTo>
                  <a:pt x="4249237" y="168459"/>
                </a:lnTo>
                <a:lnTo>
                  <a:pt x="4232794" y="122452"/>
                </a:lnTo>
                <a:lnTo>
                  <a:pt x="4206991" y="81868"/>
                </a:lnTo>
                <a:lnTo>
                  <a:pt x="4173142" y="48019"/>
                </a:lnTo>
                <a:lnTo>
                  <a:pt x="4132558" y="22216"/>
                </a:lnTo>
                <a:lnTo>
                  <a:pt x="4086551" y="5772"/>
                </a:lnTo>
                <a:lnTo>
                  <a:pt x="4036433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r>
              <a:rPr lang="en-IN" sz="3600" b="1" i="0" dirty="0">
                <a:effectLst/>
                <a:latin typeface="+mj-lt"/>
              </a:rPr>
              <a:t>       Challenges Addressed</a:t>
            </a:r>
            <a:endParaRPr sz="3600" dirty="0">
              <a:latin typeface="+mj-lt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53582F48-5979-4DF0-86FF-A7FC10A53679}"/>
              </a:ext>
            </a:extLst>
          </p:cNvPr>
          <p:cNvSpPr txBox="1"/>
          <p:nvPr/>
        </p:nvSpPr>
        <p:spPr>
          <a:xfrm>
            <a:off x="971550" y="8627373"/>
            <a:ext cx="16915606" cy="2513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600" spc="-15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BB23D-9785-893B-9758-428CDD99CEF9}"/>
              </a:ext>
            </a:extLst>
          </p:cNvPr>
          <p:cNvSpPr txBox="1"/>
          <p:nvPr/>
        </p:nvSpPr>
        <p:spPr>
          <a:xfrm>
            <a:off x="2154264" y="1814676"/>
            <a:ext cx="120848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</a:rPr>
              <a:t>The motivation behind 'Predictive Pancreas' lies in its potential to impact public health positively. Early identification of diabetes risk enables timely interventions, fostering a healthier society.</a:t>
            </a:r>
            <a:endParaRPr lang="en-IN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2776C-E4FD-7FEB-B405-7D27C1A40EE0}"/>
              </a:ext>
            </a:extLst>
          </p:cNvPr>
          <p:cNvSpPr txBox="1"/>
          <p:nvPr/>
        </p:nvSpPr>
        <p:spPr>
          <a:xfrm>
            <a:off x="2154264" y="5023750"/>
            <a:ext cx="111897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I’m </a:t>
            </a:r>
            <a:r>
              <a:rPr lang="en-US" sz="3200" b="0" i="0" dirty="0">
                <a:effectLst/>
              </a:rPr>
              <a:t>address the challenges associated with early diabetes risk assessment, aiming to provide a scalable and reliable solution through the power of artificial intelligence</a:t>
            </a:r>
            <a:endParaRPr lang="en-IN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714EA1-779B-1613-BA29-50FD8BB88195}"/>
              </a:ext>
            </a:extLst>
          </p:cNvPr>
          <p:cNvSpPr txBox="1"/>
          <p:nvPr/>
        </p:nvSpPr>
        <p:spPr>
          <a:xfrm>
            <a:off x="2154264" y="8427066"/>
            <a:ext cx="111897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</a:rPr>
              <a:t>Early detection of diabetes is crucial for implementing preventive measures and lifestyle modifications. 'Predictive Pancreas' strives to empower individuals and healthcare providers with timely and accurate risk assessment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2116" y="556300"/>
            <a:ext cx="2875547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r>
              <a:rPr lang="en-US" sz="3600" dirty="0"/>
              <a:t>         Approach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971550" y="1843833"/>
            <a:ext cx="7654924" cy="5103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1600" dirty="0">
              <a:cs typeface="Source Sans Pro Light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1600" dirty="0">
              <a:cs typeface="Source Sans Pro Light"/>
            </a:endParaRPr>
          </a:p>
        </p:txBody>
      </p:sp>
      <p:pic>
        <p:nvPicPr>
          <p:cNvPr id="1026" name="Picture 2" descr="The 6 Steps of Predictive Analytics - Analytics Vidhya">
            <a:extLst>
              <a:ext uri="{FF2B5EF4-FFF2-40B4-BE49-F238E27FC236}">
                <a16:creationId xmlns:a16="http://schemas.microsoft.com/office/drawing/2014/main" id="{7D119E60-2015-8458-6961-A8FAD4C01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23" y="2611017"/>
            <a:ext cx="9810426" cy="62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C46B23-F3E9-EC91-64F3-13CD6089E1CC}"/>
                  </a:ext>
                </a:extLst>
              </p14:cNvPr>
              <p14:cNvContentPartPr/>
              <p14:nvPr/>
            </p14:nvContentPartPr>
            <p14:xfrm>
              <a:off x="8994417" y="7749232"/>
              <a:ext cx="579600" cy="23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C46B23-F3E9-EC91-64F3-13CD6089E1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4777" y="7569232"/>
                <a:ext cx="75924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8955A2-58D8-1110-1A6A-FE42F1CD7CF6}"/>
                  </a:ext>
                </a:extLst>
              </p14:cNvPr>
              <p14:cNvContentPartPr/>
              <p14:nvPr/>
            </p14:nvContentPartPr>
            <p14:xfrm>
              <a:off x="8989017" y="7950472"/>
              <a:ext cx="755640" cy="12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8955A2-58D8-1110-1A6A-FE42F1CD7C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99017" y="7770472"/>
                <a:ext cx="9352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46C7B2-EA18-7536-A1A8-22905EFC12A1}"/>
                  </a:ext>
                </a:extLst>
              </p14:cNvPr>
              <p14:cNvContentPartPr/>
              <p14:nvPr/>
            </p14:nvContentPartPr>
            <p14:xfrm>
              <a:off x="9608577" y="809015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46C7B2-EA18-7536-A1A8-22905EFC12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18577" y="79101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D0915F-F58C-DC07-664D-C86B7D6B7E5A}"/>
                  </a:ext>
                </a:extLst>
              </p14:cNvPr>
              <p14:cNvContentPartPr/>
              <p14:nvPr/>
            </p14:nvContentPartPr>
            <p14:xfrm>
              <a:off x="9608577" y="7318672"/>
              <a:ext cx="730800" cy="1233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D0915F-F58C-DC07-664D-C86B7D6B7E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18577" y="7139032"/>
                <a:ext cx="910440" cy="15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2BB584-3E03-F36D-3982-BE102A0C6B78}"/>
                  </a:ext>
                </a:extLst>
              </p14:cNvPr>
              <p14:cNvContentPartPr/>
              <p14:nvPr/>
            </p14:nvContentPartPr>
            <p14:xfrm>
              <a:off x="10306257" y="773339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2BB584-3E03-F36D-3982-BE102A0C6B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16257" y="755339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7295D8-EC9A-2AC1-7301-9D9EA6EA4FCE}"/>
                  </a:ext>
                </a:extLst>
              </p14:cNvPr>
              <p14:cNvContentPartPr/>
              <p14:nvPr/>
            </p14:nvContentPartPr>
            <p14:xfrm>
              <a:off x="10306257" y="7591912"/>
              <a:ext cx="1629360" cy="59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7295D8-EC9A-2AC1-7301-9D9EA6EA4F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6257" y="7412272"/>
                <a:ext cx="180900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A427699-6949-0CE2-CEC1-2F7F183690E8}"/>
                  </a:ext>
                </a:extLst>
              </p14:cNvPr>
              <p14:cNvContentPartPr/>
              <p14:nvPr/>
            </p14:nvContentPartPr>
            <p14:xfrm>
              <a:off x="11375457" y="79195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A427699-6949-0CE2-CEC1-2F7F183690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85457" y="773987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2D933E-11C1-700B-E1DF-7C29D01817EF}"/>
                  </a:ext>
                </a:extLst>
              </p14:cNvPr>
              <p14:cNvContentPartPr/>
              <p14:nvPr/>
            </p14:nvContentPartPr>
            <p14:xfrm>
              <a:off x="11375457" y="79195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2D933E-11C1-700B-E1DF-7C29D01817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85457" y="773987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313162-2044-6161-33F9-7BFDD17B44DF}"/>
                  </a:ext>
                </a:extLst>
              </p14:cNvPr>
              <p14:cNvContentPartPr/>
              <p14:nvPr/>
            </p14:nvContentPartPr>
            <p14:xfrm>
              <a:off x="9890817" y="7793512"/>
              <a:ext cx="1485000" cy="126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313162-2044-6161-33F9-7BFDD17B44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01177" y="7613872"/>
                <a:ext cx="16646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D203E-AA44-6A0C-1779-E622D9F9349F}"/>
                  </a:ext>
                </a:extLst>
              </p14:cNvPr>
              <p14:cNvContentPartPr/>
              <p14:nvPr/>
            </p14:nvContentPartPr>
            <p14:xfrm>
              <a:off x="10802697" y="7335952"/>
              <a:ext cx="2348640" cy="597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D203E-AA44-6A0C-1779-E622D9F934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12697" y="7156312"/>
                <a:ext cx="252828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2D268C-C491-9D94-AEC3-7D959ED8AE36}"/>
                  </a:ext>
                </a:extLst>
              </p14:cNvPr>
              <p14:cNvContentPartPr/>
              <p14:nvPr/>
            </p14:nvContentPartPr>
            <p14:xfrm>
              <a:off x="11809617" y="768659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2D268C-C491-9D94-AEC3-7D959ED8AE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19617" y="7506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AD146D-1508-5230-6011-75AD572A26FA}"/>
                  </a:ext>
                </a:extLst>
              </p14:cNvPr>
              <p14:cNvContentPartPr/>
              <p14:nvPr/>
            </p14:nvContentPartPr>
            <p14:xfrm>
              <a:off x="8851497" y="7686592"/>
              <a:ext cx="3896640" cy="569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1AD146D-1508-5230-6011-75AD572A26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61497" y="7506952"/>
                <a:ext cx="4076280" cy="9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605C1D-0D8A-B776-7CA1-1F9CE5000993}"/>
                  </a:ext>
                </a:extLst>
              </p14:cNvPr>
              <p14:cNvContentPartPr/>
              <p14:nvPr/>
            </p14:nvContentPartPr>
            <p14:xfrm>
              <a:off x="9159297" y="7903672"/>
              <a:ext cx="2185920" cy="12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605C1D-0D8A-B776-7CA1-1F9CE50009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069657" y="7724032"/>
                <a:ext cx="2365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7E8EE3D-8600-B11A-3665-1F5E86F4C7EC}"/>
                  </a:ext>
                </a:extLst>
              </p14:cNvPr>
              <p14:cNvContentPartPr/>
              <p14:nvPr/>
            </p14:nvContentPartPr>
            <p14:xfrm>
              <a:off x="8938977" y="6836992"/>
              <a:ext cx="1132200" cy="1553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7E8EE3D-8600-B11A-3665-1F5E86F4C7E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76337" y="6773992"/>
                <a:ext cx="1257840" cy="16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3CA972-94F7-7C3D-56B1-96E60BDC198D}"/>
                  </a:ext>
                </a:extLst>
              </p14:cNvPr>
              <p14:cNvContentPartPr/>
              <p14:nvPr/>
            </p14:nvContentPartPr>
            <p14:xfrm>
              <a:off x="9572577" y="7216432"/>
              <a:ext cx="712800" cy="1265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3CA972-94F7-7C3D-56B1-96E60BDC198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509577" y="7153432"/>
                <a:ext cx="838440" cy="13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E597544-4493-6665-2D00-881109E0CBDA}"/>
                  </a:ext>
                </a:extLst>
              </p14:cNvPr>
              <p14:cNvContentPartPr/>
              <p14:nvPr/>
            </p14:nvContentPartPr>
            <p14:xfrm>
              <a:off x="10259457" y="7466272"/>
              <a:ext cx="3167280" cy="981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E597544-4493-6665-2D00-881109E0CBD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96817" y="7403272"/>
                <a:ext cx="3292920" cy="11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8F14567-B1D9-671D-BCD3-2F46C3DDABD3}"/>
                  </a:ext>
                </a:extLst>
              </p14:cNvPr>
              <p14:cNvContentPartPr/>
              <p14:nvPr/>
            </p14:nvContentPartPr>
            <p14:xfrm>
              <a:off x="9237057" y="6722872"/>
              <a:ext cx="5052600" cy="1990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8F14567-B1D9-671D-BCD3-2F46C3DDABD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174057" y="6659872"/>
                <a:ext cx="5178240" cy="21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E00E2DC-06C2-B9F8-83A9-242C516B5A16}"/>
                  </a:ext>
                </a:extLst>
              </p14:cNvPr>
              <p14:cNvContentPartPr/>
              <p14:nvPr/>
            </p14:nvContentPartPr>
            <p14:xfrm>
              <a:off x="12758937" y="7131832"/>
              <a:ext cx="836640" cy="366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E00E2DC-06C2-B9F8-83A9-242C516B5A1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696297" y="7069192"/>
                <a:ext cx="962280" cy="49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010312" cy="1069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917544" y="0"/>
            <a:ext cx="3092768" cy="106934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56DECF38-DC36-D8BF-FF50-3F4963FE4EB7}"/>
              </a:ext>
            </a:extLst>
          </p:cNvPr>
          <p:cNvSpPr/>
          <p:nvPr/>
        </p:nvSpPr>
        <p:spPr>
          <a:xfrm>
            <a:off x="1003323" y="1684760"/>
            <a:ext cx="3971634" cy="704876"/>
          </a:xfrm>
          <a:custGeom>
            <a:avLst/>
            <a:gdLst/>
            <a:ahLst/>
            <a:cxnLst/>
            <a:rect l="l" t="t" r="r" b="b"/>
            <a:pathLst>
              <a:path w="2588895" h="437515">
                <a:moveTo>
                  <a:pt x="2369985" y="0"/>
                </a:moveTo>
                <a:lnTo>
                  <a:pt x="0" y="0"/>
                </a:lnTo>
                <a:lnTo>
                  <a:pt x="0" y="437153"/>
                </a:lnTo>
                <a:lnTo>
                  <a:pt x="2369985" y="437153"/>
                </a:lnTo>
                <a:lnTo>
                  <a:pt x="2420102" y="431380"/>
                </a:lnTo>
                <a:lnTo>
                  <a:pt x="2466109" y="414936"/>
                </a:lnTo>
                <a:lnTo>
                  <a:pt x="2506693" y="389134"/>
                </a:lnTo>
                <a:lnTo>
                  <a:pt x="2540543" y="355285"/>
                </a:lnTo>
                <a:lnTo>
                  <a:pt x="2566345" y="314701"/>
                </a:lnTo>
                <a:lnTo>
                  <a:pt x="2582789" y="268694"/>
                </a:lnTo>
                <a:lnTo>
                  <a:pt x="2588562" y="218577"/>
                </a:lnTo>
                <a:lnTo>
                  <a:pt x="2582789" y="168459"/>
                </a:lnTo>
                <a:lnTo>
                  <a:pt x="2566345" y="122452"/>
                </a:lnTo>
                <a:lnTo>
                  <a:pt x="2540543" y="81868"/>
                </a:lnTo>
                <a:lnTo>
                  <a:pt x="2506693" y="48018"/>
                </a:lnTo>
                <a:lnTo>
                  <a:pt x="2466109" y="22216"/>
                </a:lnTo>
                <a:lnTo>
                  <a:pt x="2420102" y="5772"/>
                </a:lnTo>
                <a:lnTo>
                  <a:pt x="2369985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pPr defTabSz="388620">
              <a:spcAft>
                <a:spcPts val="600"/>
              </a:spcAft>
            </a:pPr>
            <a:r>
              <a:rPr lang="en-US" sz="30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Data Collection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D3302-4939-54B2-F9A6-ED8E9986C063}"/>
              </a:ext>
            </a:extLst>
          </p:cNvPr>
          <p:cNvSpPr txBox="1"/>
          <p:nvPr/>
        </p:nvSpPr>
        <p:spPr>
          <a:xfrm>
            <a:off x="2903209" y="2820812"/>
            <a:ext cx="115708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8620" indent="-388620" defTabSz="38862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IN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comprehensive dataset has been collected from Kaggle.com</a:t>
            </a:r>
          </a:p>
          <a:p>
            <a:pPr marL="388620" indent="-388620" defTabSz="38862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health indicators considered are  gender, BMI, blood pressure , Age ,  Insulin etc.,.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IN" sz="3200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312FED9-45E1-19FA-96B4-02C892314E66}"/>
              </a:ext>
            </a:extLst>
          </p:cNvPr>
          <p:cNvSpPr/>
          <p:nvPr/>
        </p:nvSpPr>
        <p:spPr>
          <a:xfrm>
            <a:off x="1003322" y="4466426"/>
            <a:ext cx="4090037" cy="704874"/>
          </a:xfrm>
          <a:custGeom>
            <a:avLst/>
            <a:gdLst/>
            <a:ahLst/>
            <a:cxnLst/>
            <a:rect l="l" t="t" r="r" b="b"/>
            <a:pathLst>
              <a:path w="2588895" h="437515">
                <a:moveTo>
                  <a:pt x="2369985" y="0"/>
                </a:moveTo>
                <a:lnTo>
                  <a:pt x="0" y="0"/>
                </a:lnTo>
                <a:lnTo>
                  <a:pt x="0" y="437153"/>
                </a:lnTo>
                <a:lnTo>
                  <a:pt x="2369985" y="437153"/>
                </a:lnTo>
                <a:lnTo>
                  <a:pt x="2420102" y="431380"/>
                </a:lnTo>
                <a:lnTo>
                  <a:pt x="2466109" y="414936"/>
                </a:lnTo>
                <a:lnTo>
                  <a:pt x="2506693" y="389134"/>
                </a:lnTo>
                <a:lnTo>
                  <a:pt x="2540543" y="355285"/>
                </a:lnTo>
                <a:lnTo>
                  <a:pt x="2566345" y="314701"/>
                </a:lnTo>
                <a:lnTo>
                  <a:pt x="2582789" y="268694"/>
                </a:lnTo>
                <a:lnTo>
                  <a:pt x="2588562" y="218577"/>
                </a:lnTo>
                <a:lnTo>
                  <a:pt x="2582789" y="168459"/>
                </a:lnTo>
                <a:lnTo>
                  <a:pt x="2566345" y="122452"/>
                </a:lnTo>
                <a:lnTo>
                  <a:pt x="2540543" y="81868"/>
                </a:lnTo>
                <a:lnTo>
                  <a:pt x="2506693" y="48018"/>
                </a:lnTo>
                <a:lnTo>
                  <a:pt x="2466109" y="22216"/>
                </a:lnTo>
                <a:lnTo>
                  <a:pt x="2420102" y="5772"/>
                </a:lnTo>
                <a:lnTo>
                  <a:pt x="2369985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pPr defTabSz="388620">
              <a:spcAft>
                <a:spcPts val="600"/>
              </a:spcAft>
            </a:pPr>
            <a:r>
              <a:rPr lang="en-US" sz="30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Sample Dataset</a:t>
            </a:r>
            <a:endParaRPr lang="en-US" sz="3600"/>
          </a:p>
        </p:txBody>
      </p:sp>
      <p:pic>
        <p:nvPicPr>
          <p:cNvPr id="10" name="Picture 9" descr="A screenshot of a graph">
            <a:extLst>
              <a:ext uri="{FF2B5EF4-FFF2-40B4-BE49-F238E27FC236}">
                <a16:creationId xmlns:a16="http://schemas.microsoft.com/office/drawing/2014/main" id="{DB5333E6-3456-8CD7-F1B3-F1300872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0" y="5489696"/>
            <a:ext cx="12797855" cy="35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010312" cy="1069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917544" y="0"/>
            <a:ext cx="3092768" cy="106934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1781245" y="2686558"/>
            <a:ext cx="13422357" cy="52527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160" defTabSz="365760">
              <a:spcAft>
                <a:spcPts val="600"/>
              </a:spcAft>
            </a:pPr>
            <a:endParaRPr lang="en-US" sz="128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endParaRPr lang="en-US" sz="1600">
              <a:cs typeface="Source Sans Pr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3321" y="1094863"/>
            <a:ext cx="4800711" cy="662982"/>
          </a:xfrm>
          <a:custGeom>
            <a:avLst/>
            <a:gdLst/>
            <a:ahLst/>
            <a:cxnLst/>
            <a:rect l="l" t="t" r="r" b="b"/>
            <a:pathLst>
              <a:path w="2588895" h="437515">
                <a:moveTo>
                  <a:pt x="2369985" y="0"/>
                </a:moveTo>
                <a:lnTo>
                  <a:pt x="0" y="0"/>
                </a:lnTo>
                <a:lnTo>
                  <a:pt x="0" y="437153"/>
                </a:lnTo>
                <a:lnTo>
                  <a:pt x="2369985" y="437153"/>
                </a:lnTo>
                <a:lnTo>
                  <a:pt x="2420102" y="431380"/>
                </a:lnTo>
                <a:lnTo>
                  <a:pt x="2466109" y="414936"/>
                </a:lnTo>
                <a:lnTo>
                  <a:pt x="2506693" y="389134"/>
                </a:lnTo>
                <a:lnTo>
                  <a:pt x="2540543" y="355285"/>
                </a:lnTo>
                <a:lnTo>
                  <a:pt x="2566345" y="314701"/>
                </a:lnTo>
                <a:lnTo>
                  <a:pt x="2582789" y="268694"/>
                </a:lnTo>
                <a:lnTo>
                  <a:pt x="2588562" y="218577"/>
                </a:lnTo>
                <a:lnTo>
                  <a:pt x="2582789" y="168459"/>
                </a:lnTo>
                <a:lnTo>
                  <a:pt x="2566345" y="122452"/>
                </a:lnTo>
                <a:lnTo>
                  <a:pt x="2540543" y="81868"/>
                </a:lnTo>
                <a:lnTo>
                  <a:pt x="2506693" y="48018"/>
                </a:lnTo>
                <a:lnTo>
                  <a:pt x="2466109" y="22216"/>
                </a:lnTo>
                <a:lnTo>
                  <a:pt x="2420102" y="5772"/>
                </a:lnTo>
                <a:lnTo>
                  <a:pt x="2369985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pPr defTabSz="365760">
              <a:spcAft>
                <a:spcPts val="600"/>
              </a:spcAft>
            </a:pPr>
            <a:r>
              <a:rPr lang="en-US" sz="28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Selection and Training</a:t>
            </a:r>
            <a:endParaRPr 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1FC9291-442B-5F18-9836-37DBDA278510}"/>
                  </a:ext>
                </a:extLst>
              </p14:cNvPr>
              <p14:cNvContentPartPr/>
              <p14:nvPr/>
            </p14:nvContentPartPr>
            <p14:xfrm>
              <a:off x="4871822" y="3258750"/>
              <a:ext cx="793273" cy="235503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1FC9291-442B-5F18-9836-37DBDA278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1841" y="3078702"/>
                <a:ext cx="972875" cy="595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E53AC44-29A2-5623-828A-FEADA0A266FE}"/>
                  </a:ext>
                </a:extLst>
              </p14:cNvPr>
              <p14:cNvContentPartPr/>
              <p14:nvPr/>
            </p14:nvContentPartPr>
            <p14:xfrm>
              <a:off x="5669419" y="3320725"/>
              <a:ext cx="288" cy="288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E53AC44-29A2-5623-828A-FEADA0A266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7419" y="317672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7FE09EB-585F-E487-F25A-D7324D8F2631}"/>
                  </a:ext>
                </a:extLst>
              </p14:cNvPr>
              <p14:cNvContentPartPr/>
              <p14:nvPr/>
            </p14:nvContentPartPr>
            <p14:xfrm>
              <a:off x="5669419" y="3320725"/>
              <a:ext cx="288" cy="288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7FE09EB-585F-E487-F25A-D7324D8F26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7419" y="317672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6909D01-CAB6-16F3-F647-713BB7C9498B}"/>
                  </a:ext>
                </a:extLst>
              </p14:cNvPr>
              <p14:cNvContentPartPr/>
              <p14:nvPr/>
            </p14:nvContentPartPr>
            <p14:xfrm>
              <a:off x="4659091" y="3345226"/>
              <a:ext cx="1144942" cy="181023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6909D01-CAB6-16F3-F647-713BB7C949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69108" y="3164924"/>
                <a:ext cx="1324548" cy="541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A8601B8-80F6-76DB-6CBA-7DA687FCD655}"/>
                  </a:ext>
                </a:extLst>
              </p14:cNvPr>
              <p14:cNvContentPartPr/>
              <p14:nvPr/>
            </p14:nvContentPartPr>
            <p14:xfrm>
              <a:off x="5396443" y="3395094"/>
              <a:ext cx="288" cy="288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A8601B8-80F6-76DB-6CBA-7DA687FCD6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4443" y="32510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3581E9-C294-7014-12EB-0104AC381AA8}"/>
                  </a:ext>
                </a:extLst>
              </p14:cNvPr>
              <p14:cNvContentPartPr/>
              <p14:nvPr/>
            </p14:nvContentPartPr>
            <p14:xfrm>
              <a:off x="5396443" y="3395094"/>
              <a:ext cx="288" cy="288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63581E9-C294-7014-12EB-0104AC381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4443" y="325109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F0DE398-4D58-56C4-14EB-FCF897CF753C}"/>
                  </a:ext>
                </a:extLst>
              </p14:cNvPr>
              <p14:cNvContentPartPr/>
              <p14:nvPr/>
            </p14:nvContentPartPr>
            <p14:xfrm>
              <a:off x="5111937" y="3139990"/>
              <a:ext cx="1494305" cy="305548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F0DE398-4D58-56C4-14EB-FCF897CF75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21940" y="2960044"/>
                <a:ext cx="1673938" cy="66508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A92EAFC8-F1EA-B80E-3F3B-EB3543222DD1}"/>
              </a:ext>
            </a:extLst>
          </p:cNvPr>
          <p:cNvSpPr txBox="1"/>
          <p:nvPr/>
        </p:nvSpPr>
        <p:spPr>
          <a:xfrm>
            <a:off x="1502068" y="1734473"/>
            <a:ext cx="1422134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kern="1200" dirty="0">
                <a:latin typeface="+mn-lt"/>
                <a:ea typeface="+mn-ea"/>
                <a:cs typeface="+mn-cs"/>
              </a:rPr>
              <a:t> Split the dataset into training and testing sets.</a:t>
            </a:r>
          </a:p>
          <a:p>
            <a:pPr defTabSz="3657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kern="1200" dirty="0">
                <a:latin typeface="+mn-lt"/>
                <a:ea typeface="+mn-ea"/>
                <a:cs typeface="+mn-cs"/>
              </a:rPr>
              <a:t>Processing the dataset by making necessary  adjustments  to hyperparameters for optimal performance.</a:t>
            </a:r>
          </a:p>
          <a:p>
            <a:pPr defTabSz="3657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kern="1200" dirty="0">
                <a:latin typeface="+mn-lt"/>
                <a:ea typeface="+mn-ea"/>
                <a:cs typeface="+mn-cs"/>
              </a:rPr>
              <a:t>Train and evaluate the model and deploy the model with highest accuracy.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C81E11A9-688C-2D2B-20A5-A5D7932629B4}"/>
              </a:ext>
            </a:extLst>
          </p:cNvPr>
          <p:cNvSpPr/>
          <p:nvPr/>
        </p:nvSpPr>
        <p:spPr>
          <a:xfrm>
            <a:off x="1003321" y="4323312"/>
            <a:ext cx="4800711" cy="662982"/>
          </a:xfrm>
          <a:custGeom>
            <a:avLst/>
            <a:gdLst/>
            <a:ahLst/>
            <a:cxnLst/>
            <a:rect l="l" t="t" r="r" b="b"/>
            <a:pathLst>
              <a:path w="2588895" h="437515">
                <a:moveTo>
                  <a:pt x="2369985" y="0"/>
                </a:moveTo>
                <a:lnTo>
                  <a:pt x="0" y="0"/>
                </a:lnTo>
                <a:lnTo>
                  <a:pt x="0" y="437153"/>
                </a:lnTo>
                <a:lnTo>
                  <a:pt x="2369985" y="437153"/>
                </a:lnTo>
                <a:lnTo>
                  <a:pt x="2420102" y="431380"/>
                </a:lnTo>
                <a:lnTo>
                  <a:pt x="2466109" y="414936"/>
                </a:lnTo>
                <a:lnTo>
                  <a:pt x="2506693" y="389134"/>
                </a:lnTo>
                <a:lnTo>
                  <a:pt x="2540543" y="355285"/>
                </a:lnTo>
                <a:lnTo>
                  <a:pt x="2566345" y="314701"/>
                </a:lnTo>
                <a:lnTo>
                  <a:pt x="2582789" y="268694"/>
                </a:lnTo>
                <a:lnTo>
                  <a:pt x="2588562" y="218577"/>
                </a:lnTo>
                <a:lnTo>
                  <a:pt x="2582789" y="168459"/>
                </a:lnTo>
                <a:lnTo>
                  <a:pt x="2566345" y="122452"/>
                </a:lnTo>
                <a:lnTo>
                  <a:pt x="2540543" y="81868"/>
                </a:lnTo>
                <a:lnTo>
                  <a:pt x="2506693" y="48018"/>
                </a:lnTo>
                <a:lnTo>
                  <a:pt x="2466109" y="22216"/>
                </a:lnTo>
                <a:lnTo>
                  <a:pt x="2420102" y="5772"/>
                </a:lnTo>
                <a:lnTo>
                  <a:pt x="2369985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pPr defTabSz="365760">
              <a:spcAft>
                <a:spcPts val="600"/>
              </a:spcAft>
            </a:pPr>
            <a:r>
              <a:rPr lang="en-US" sz="3200" dirty="0"/>
              <a:t>Prediction Algorithms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2081C-CA4A-1BC2-B020-0D85B936028C}"/>
              </a:ext>
            </a:extLst>
          </p:cNvPr>
          <p:cNvSpPr txBox="1"/>
          <p:nvPr/>
        </p:nvSpPr>
        <p:spPr>
          <a:xfrm>
            <a:off x="1381753" y="4997216"/>
            <a:ext cx="13422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Method -1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Random Forest Algorithms Followed by two methods.</a:t>
            </a:r>
          </a:p>
          <a:p>
            <a:r>
              <a:rPr lang="en-US" sz="3200" dirty="0"/>
              <a:t>                  Random Forest Classifier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Method-2</a:t>
            </a:r>
          </a:p>
          <a:p>
            <a:r>
              <a:rPr lang="en-US" sz="3200" dirty="0"/>
              <a:t>                  Random Forest Regressor.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B3225-2BF2-9744-1CC1-3074DDE24F8A}"/>
              </a:ext>
            </a:extLst>
          </p:cNvPr>
          <p:cNvSpPr txBox="1"/>
          <p:nvPr/>
        </p:nvSpPr>
        <p:spPr>
          <a:xfrm>
            <a:off x="1307685" y="8434002"/>
            <a:ext cx="1375418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57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Evaluating the model's performance using metrics such as accuracy, precision, recall, and F1 score.</a:t>
            </a:r>
          </a:p>
          <a:p>
            <a:pPr defTabSz="3657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Assessing the model's ability to predict diabetes risk and identify individuals at higher risk.</a:t>
            </a:r>
            <a:endParaRPr lang="en-IN" sz="3200" dirty="0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4C0981DC-FBBD-2FB4-3E28-BBB909EDC4D9}"/>
              </a:ext>
            </a:extLst>
          </p:cNvPr>
          <p:cNvSpPr/>
          <p:nvPr/>
        </p:nvSpPr>
        <p:spPr>
          <a:xfrm>
            <a:off x="1003322" y="7664015"/>
            <a:ext cx="4800711" cy="667836"/>
          </a:xfrm>
          <a:custGeom>
            <a:avLst/>
            <a:gdLst/>
            <a:ahLst/>
            <a:cxnLst/>
            <a:rect l="l" t="t" r="r" b="b"/>
            <a:pathLst>
              <a:path w="2588895" h="437515">
                <a:moveTo>
                  <a:pt x="2369985" y="0"/>
                </a:moveTo>
                <a:lnTo>
                  <a:pt x="0" y="0"/>
                </a:lnTo>
                <a:lnTo>
                  <a:pt x="0" y="437153"/>
                </a:lnTo>
                <a:lnTo>
                  <a:pt x="2369985" y="437153"/>
                </a:lnTo>
                <a:lnTo>
                  <a:pt x="2420102" y="431380"/>
                </a:lnTo>
                <a:lnTo>
                  <a:pt x="2466109" y="414936"/>
                </a:lnTo>
                <a:lnTo>
                  <a:pt x="2506693" y="389134"/>
                </a:lnTo>
                <a:lnTo>
                  <a:pt x="2540543" y="355285"/>
                </a:lnTo>
                <a:lnTo>
                  <a:pt x="2566345" y="314701"/>
                </a:lnTo>
                <a:lnTo>
                  <a:pt x="2582789" y="268694"/>
                </a:lnTo>
                <a:lnTo>
                  <a:pt x="2588562" y="218577"/>
                </a:lnTo>
                <a:lnTo>
                  <a:pt x="2582789" y="168459"/>
                </a:lnTo>
                <a:lnTo>
                  <a:pt x="2566345" y="122452"/>
                </a:lnTo>
                <a:lnTo>
                  <a:pt x="2540543" y="81868"/>
                </a:lnTo>
                <a:lnTo>
                  <a:pt x="2506693" y="48018"/>
                </a:lnTo>
                <a:lnTo>
                  <a:pt x="2466109" y="22216"/>
                </a:lnTo>
                <a:lnTo>
                  <a:pt x="2420102" y="5772"/>
                </a:lnTo>
                <a:lnTo>
                  <a:pt x="2369985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pPr defTabSz="365760">
              <a:spcAft>
                <a:spcPts val="600"/>
              </a:spcAft>
            </a:pPr>
            <a:r>
              <a:rPr lang="en-US" sz="28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Evaluation 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0DCDC-37E0-40A9-B64A-24D5EA6D3C08}"/>
              </a:ext>
            </a:extLst>
          </p:cNvPr>
          <p:cNvSpPr/>
          <p:nvPr/>
        </p:nvSpPr>
        <p:spPr>
          <a:xfrm>
            <a:off x="668492" y="7393758"/>
            <a:ext cx="17673328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cs typeface="Calibri"/>
              </a:rPr>
              <a:t>This project title suggests a comprehensive approach to predicting diabetes risk using AI, emphasizing the early assessment for preventive measures.</a:t>
            </a: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F3F9AB84-F85F-4DDA-4920-D384C2CC2FF3}"/>
              </a:ext>
            </a:extLst>
          </p:cNvPr>
          <p:cNvSpPr/>
          <p:nvPr/>
        </p:nvSpPr>
        <p:spPr>
          <a:xfrm>
            <a:off x="0" y="1592506"/>
            <a:ext cx="4095427" cy="599400"/>
          </a:xfrm>
          <a:custGeom>
            <a:avLst/>
            <a:gdLst/>
            <a:ahLst/>
            <a:cxnLst/>
            <a:rect l="l" t="t" r="r" b="b"/>
            <a:pathLst>
              <a:path w="2588895" h="437515">
                <a:moveTo>
                  <a:pt x="2369985" y="0"/>
                </a:moveTo>
                <a:lnTo>
                  <a:pt x="0" y="0"/>
                </a:lnTo>
                <a:lnTo>
                  <a:pt x="0" y="437153"/>
                </a:lnTo>
                <a:lnTo>
                  <a:pt x="2369985" y="437153"/>
                </a:lnTo>
                <a:lnTo>
                  <a:pt x="2420102" y="431380"/>
                </a:lnTo>
                <a:lnTo>
                  <a:pt x="2466109" y="414936"/>
                </a:lnTo>
                <a:lnTo>
                  <a:pt x="2506693" y="389134"/>
                </a:lnTo>
                <a:lnTo>
                  <a:pt x="2540543" y="355285"/>
                </a:lnTo>
                <a:lnTo>
                  <a:pt x="2566345" y="314701"/>
                </a:lnTo>
                <a:lnTo>
                  <a:pt x="2582789" y="268694"/>
                </a:lnTo>
                <a:lnTo>
                  <a:pt x="2588562" y="218577"/>
                </a:lnTo>
                <a:lnTo>
                  <a:pt x="2582789" y="168459"/>
                </a:lnTo>
                <a:lnTo>
                  <a:pt x="2566345" y="122452"/>
                </a:lnTo>
                <a:lnTo>
                  <a:pt x="2540543" y="81868"/>
                </a:lnTo>
                <a:lnTo>
                  <a:pt x="2506693" y="48018"/>
                </a:lnTo>
                <a:lnTo>
                  <a:pt x="2466109" y="22216"/>
                </a:lnTo>
                <a:lnTo>
                  <a:pt x="2420102" y="5772"/>
                </a:lnTo>
                <a:lnTo>
                  <a:pt x="2369985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r>
              <a:rPr lang="en-IN" sz="3600" b="1" i="0" dirty="0">
                <a:effectLst/>
                <a:latin typeface="Söhne"/>
              </a:rPr>
              <a:t>Tools and Libraries:</a:t>
            </a:r>
            <a:endParaRPr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507CC-FC34-C9A4-CDE3-51B899C64F54}"/>
              </a:ext>
            </a:extLst>
          </p:cNvPr>
          <p:cNvSpPr txBox="1"/>
          <p:nvPr/>
        </p:nvSpPr>
        <p:spPr>
          <a:xfrm>
            <a:off x="1270861" y="3146156"/>
            <a:ext cx="1256912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374151"/>
                </a:solidFill>
                <a:effectLst/>
              </a:rPr>
              <a:t>Python </a:t>
            </a:r>
            <a:r>
              <a:rPr lang="en-IN" sz="3200" dirty="0">
                <a:solidFill>
                  <a:srgbClr val="374151"/>
                </a:solidFill>
              </a:rPr>
              <a:t>,</a:t>
            </a:r>
            <a:r>
              <a:rPr lang="en-IN" sz="3200" dirty="0" err="1">
                <a:solidFill>
                  <a:srgbClr val="374151"/>
                </a:solidFill>
              </a:rPr>
              <a:t>Jupyter</a:t>
            </a:r>
            <a:r>
              <a:rPr lang="en-IN" sz="3200" dirty="0">
                <a:solidFill>
                  <a:srgbClr val="374151"/>
                </a:solidFill>
              </a:rPr>
              <a:t> Notebook</a:t>
            </a:r>
            <a:endParaRPr lang="en-IN" sz="3200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374151"/>
                </a:solidFill>
                <a:effectLst/>
              </a:rPr>
              <a:t>Scikit-learn, TensorFlow, or </a:t>
            </a:r>
            <a:r>
              <a:rPr lang="en-IN" sz="3200" b="0" i="0" dirty="0" err="1">
                <a:solidFill>
                  <a:srgbClr val="374151"/>
                </a:solidFill>
                <a:effectLst/>
              </a:rPr>
              <a:t>PyTorch</a:t>
            </a:r>
            <a:r>
              <a:rPr lang="en-IN" sz="3200" b="0" i="0" dirty="0">
                <a:solidFill>
                  <a:srgbClr val="374151"/>
                </a:solidFill>
                <a:effectLst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374151"/>
                </a:solidFill>
                <a:effectLst/>
              </a:rPr>
              <a:t>Pandas and NumPy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374151"/>
                </a:solidFill>
                <a:effectLst/>
              </a:rPr>
              <a:t>Matplotlib </a:t>
            </a:r>
            <a:r>
              <a:rPr lang="en-IN" sz="3200" b="0" i="0">
                <a:solidFill>
                  <a:srgbClr val="374151"/>
                </a:solidFill>
                <a:effectLst/>
              </a:rPr>
              <a:t>and Seaborn</a:t>
            </a:r>
            <a:endParaRPr lang="en-IN" sz="32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60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005559" cy="1069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ank You Images – Browse 252,372 Stock Photos, Vectors, and Video | Adobe  Stock">
            <a:extLst>
              <a:ext uri="{FF2B5EF4-FFF2-40B4-BE49-F238E27FC236}">
                <a16:creationId xmlns:a16="http://schemas.microsoft.com/office/drawing/2014/main" id="{D0EACD90-DF75-A599-DD08-9AD16C8DC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" r="1657"/>
          <a:stretch/>
        </p:blipFill>
        <p:spPr bwMode="auto">
          <a:xfrm>
            <a:off x="1" y="10"/>
            <a:ext cx="18496827" cy="106933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7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l, basic structure of all living - by Lifeliqe.pptx" id="{754D7DE0-76F5-4038-BFB5-C44995BD9395}" vid="{D8FA2D48-3710-4BE9-9297-60733B848F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Cell, basic structure of all living creatures</Template>
  <TotalTime>280</TotalTime>
  <Words>412</Words>
  <Application>Microsoft Office PowerPoint</Application>
  <PresentationFormat>Custom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Rupesh kumar Dhanala</dc:creator>
  <cp:lastModifiedBy>Rupesh kumar Dhanala</cp:lastModifiedBy>
  <cp:revision>1</cp:revision>
  <dcterms:created xsi:type="dcterms:W3CDTF">2023-11-12T04:22:49Z</dcterms:created>
  <dcterms:modified xsi:type="dcterms:W3CDTF">2023-12-04T22:55:26Z</dcterms:modified>
</cp:coreProperties>
</file>