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58" r:id="rId6"/>
    <p:sldId id="259" r:id="rId7"/>
    <p:sldId id="260" r:id="rId8"/>
    <p:sldId id="267" r:id="rId9"/>
    <p:sldId id="268" r:id="rId10"/>
    <p:sldId id="269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 autoAdjust="0"/>
    <p:restoredTop sz="94606" autoAdjust="0"/>
  </p:normalViewPr>
  <p:slideViewPr>
    <p:cSldViewPr>
      <p:cViewPr>
        <p:scale>
          <a:sx n="100" d="100"/>
          <a:sy n="100" d="100"/>
        </p:scale>
        <p:origin x="-946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2057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4000" dirty="0" smtClean="0"/>
              <a:t>Sign Language Detection Innovative </a:t>
            </a:r>
            <a:r>
              <a:rPr lang="en-US" sz="4000" dirty="0" err="1" smtClean="0"/>
              <a:t>TensorFlow</a:t>
            </a:r>
            <a:r>
              <a:rPr lang="en-US" sz="4000" dirty="0" smtClean="0"/>
              <a:t> Technology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42" name="Picture 2" descr="C:\Users\pc\AppData\Local\Packages\Microsoft.Windows.Photos_8wekyb3d8bbwe\TempState\ShareServiceTempFolder\sign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505200"/>
            <a:ext cx="6553200" cy="2819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TensorFlow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" y="1752600"/>
            <a:ext cx="8305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TensorFlow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Deep Learning Framework</a:t>
            </a:r>
            <a:r>
              <a:rPr lang="en-US" dirty="0" smtClean="0"/>
              <a:t>: Open-source library developed by Google, widely used for machine learning and neural network research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Flexibility</a:t>
            </a:r>
            <a:r>
              <a:rPr lang="en-US" dirty="0" smtClean="0"/>
              <a:t>: Supports both research and production, with capabilities to move from model development to deployment on various platforms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Ecosystem</a:t>
            </a:r>
            <a:r>
              <a:rPr lang="en-US" dirty="0" smtClean="0"/>
              <a:t>: Includes tools for model building (</a:t>
            </a:r>
            <a:r>
              <a:rPr lang="en-US" dirty="0" err="1" smtClean="0"/>
              <a:t>TensorFlow</a:t>
            </a:r>
            <a:r>
              <a:rPr lang="en-US" dirty="0" smtClean="0"/>
              <a:t> Core), simplified APIs (like </a:t>
            </a:r>
            <a:r>
              <a:rPr lang="en-US" dirty="0" err="1" smtClean="0"/>
              <a:t>Keras</a:t>
            </a:r>
            <a:r>
              <a:rPr lang="en-US" dirty="0" smtClean="0"/>
              <a:t>), and specialized libraries for mobile devices (</a:t>
            </a:r>
            <a:r>
              <a:rPr lang="en-US" dirty="0" err="1" smtClean="0"/>
              <a:t>TensorFlow</a:t>
            </a:r>
            <a:r>
              <a:rPr lang="en-US" dirty="0" smtClean="0"/>
              <a:t> </a:t>
            </a:r>
            <a:r>
              <a:rPr lang="en-US" dirty="0" err="1" smtClean="0"/>
              <a:t>Lite</a:t>
            </a:r>
            <a:r>
              <a:rPr lang="en-US" dirty="0" smtClean="0"/>
              <a:t>) and large-scale deployment (</a:t>
            </a:r>
            <a:r>
              <a:rPr lang="en-US" dirty="0" err="1" smtClean="0"/>
              <a:t>TensorFlow</a:t>
            </a:r>
            <a:r>
              <a:rPr lang="en-US" dirty="0" smtClean="0"/>
              <a:t> Serving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r>
              <a:rPr lang="en-US" b="1" dirty="0" smtClean="0"/>
              <a:t>Community Support</a:t>
            </a:r>
            <a:r>
              <a:rPr lang="en-US" dirty="0" smtClean="0"/>
              <a:t>: Benefits from extensive community contributions, tutorials, and documentation, facilitating a wide range of machine learning applications.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IN" dirty="0" smtClean="0"/>
              <a:t>overview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838200"/>
            <a:ext cx="4495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Purpose and Impact: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Enhance communication for the deaf by translating sign language in real time, helping to bridge communication gaps.</a:t>
            </a:r>
          </a:p>
          <a:p>
            <a:endParaRPr lang="en-US" dirty="0" smtClean="0"/>
          </a:p>
          <a:p>
            <a:r>
              <a:rPr lang="en-US" b="1" dirty="0" smtClean="0"/>
              <a:t>Technology Used: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Uses Tensor Flow, a powerful machine learning framework, to improve the accuracy and speed of sign language detection.</a:t>
            </a:r>
          </a:p>
          <a:p>
            <a:endParaRPr lang="en-US" dirty="0" smtClean="0"/>
          </a:p>
          <a:p>
            <a:r>
              <a:rPr lang="en-US" b="1" dirty="0" smtClean="0"/>
              <a:t>Detection Techniques: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Employs advanced methods to accurately interpret various sign language gestures quickly.</a:t>
            </a:r>
          </a:p>
        </p:txBody>
      </p:sp>
      <p:pic>
        <p:nvPicPr>
          <p:cNvPr id="4098" name="Picture 2" descr="Sign language system for the deaf and dumb | RIBA pi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7800" y="762000"/>
            <a:ext cx="3781425" cy="571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1000" y="1524000"/>
            <a:ext cx="4572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Applications: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Focuses on creating practical, user-friendly applications that incorporate these technologies for daily use.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Community Empowerment: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Aims to empower the deaf community, providing greater independence in communication and reducing the need for interpreters.</a:t>
            </a:r>
            <a:endParaRPr lang="en-US" dirty="0"/>
          </a:p>
        </p:txBody>
      </p:sp>
      <p:pic>
        <p:nvPicPr>
          <p:cNvPr id="3074" name="Picture 2" descr="Indian Sign Language For Deaf And Dum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1524000"/>
            <a:ext cx="4191000" cy="2895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pic>
        <p:nvPicPr>
          <p:cNvPr id="1026" name="Picture 2" descr="American Sign Language Thank You Sticker by Tim Colmant for iOS ...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609600"/>
            <a:ext cx="7924800" cy="6096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Exploring Real Time Sign Language Detection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lnSpcReduction="10000"/>
          </a:bodyPr>
          <a:lstStyle/>
          <a:p>
            <a:endParaRPr lang="en-US" sz="2800" dirty="0" smtClean="0"/>
          </a:p>
          <a:p>
            <a:r>
              <a:rPr lang="en-US" sz="2800" b="1" dirty="0" smtClean="0"/>
              <a:t>Real-Time:</a:t>
            </a:r>
            <a:r>
              <a:rPr lang="en-US" sz="2800" dirty="0" smtClean="0"/>
              <a:t> We use the latest technology to detect sign language right as it happens.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b="1" dirty="0" smtClean="0"/>
              <a:t>Detection:</a:t>
            </a:r>
            <a:r>
              <a:rPr lang="en-US" sz="2800" dirty="0" smtClean="0"/>
              <a:t> We apply advanced methods to correctly understand sign language movements quickly.</a:t>
            </a:r>
          </a:p>
          <a:p>
            <a:endParaRPr lang="en-US" sz="2800" dirty="0" smtClean="0"/>
          </a:p>
          <a:p>
            <a:r>
              <a:rPr lang="en-US" sz="2800" b="1" dirty="0" smtClean="0"/>
              <a:t>Tensor Flow:</a:t>
            </a:r>
            <a:r>
              <a:rPr lang="en-US" sz="2800" dirty="0" smtClean="0"/>
              <a:t> This powerful tool helps us make sign language detection faster and more accurate.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Statement Overview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</a:p>
          <a:p>
            <a:endParaRPr lang="en-US" dirty="0" smtClean="0"/>
          </a:p>
          <a:p>
            <a:r>
              <a:rPr lang="en-US" dirty="0" smtClean="0"/>
              <a:t>Speed</a:t>
            </a:r>
          </a:p>
          <a:p>
            <a:endParaRPr lang="en-US" dirty="0" smtClean="0"/>
          </a:p>
          <a:p>
            <a:r>
              <a:rPr lang="en-US" dirty="0" smtClean="0"/>
              <a:t>Model complexity</a:t>
            </a:r>
          </a:p>
          <a:p>
            <a:endParaRPr lang="en-US" dirty="0" smtClean="0"/>
          </a:p>
          <a:p>
            <a:r>
              <a:rPr lang="en-US" dirty="0" smtClean="0"/>
              <a:t> Integration with existing technologies.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Clone repo</a:t>
            </a:r>
          </a:p>
          <a:p>
            <a:r>
              <a:rPr lang="en-IN" dirty="0" smtClean="0"/>
              <a:t>Collect images and code for training</a:t>
            </a:r>
          </a:p>
          <a:p>
            <a:r>
              <a:rPr lang="en-IN" dirty="0" smtClean="0"/>
              <a:t>Setup labelling and label images</a:t>
            </a:r>
          </a:p>
          <a:p>
            <a:r>
              <a:rPr lang="en-IN" dirty="0" smtClean="0"/>
              <a:t>Update label map</a:t>
            </a:r>
          </a:p>
          <a:p>
            <a:r>
              <a:rPr lang="en-IN" dirty="0" smtClean="0"/>
              <a:t>Train</a:t>
            </a:r>
          </a:p>
          <a:p>
            <a:r>
              <a:rPr lang="en-IN" dirty="0" smtClean="0"/>
              <a:t>Update check point </a:t>
            </a:r>
          </a:p>
          <a:p>
            <a:r>
              <a:rPr lang="en-IN" dirty="0" smtClean="0"/>
              <a:t>Detect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Revolutionizing Sign Language Communication Using TensorFlow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90600" y="2895600"/>
            <a:ext cx="3276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Not only Empowering the deaf community through real-time sign language detection but also it is a necessity that technology like Tensor Flow can help us achieve."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2057400"/>
            <a:ext cx="3833813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Language Technology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2819400"/>
            <a:ext cx="4876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This section explores the innovative use of TensorFlow for real-time sign language detection, revolutionizing accessibility and communication for the hearing impaired community.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1981200"/>
            <a:ext cx="3490913" cy="439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Real Time Sign Language Detection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752600" y="2514600"/>
            <a:ext cx="5105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Exploring the innovative use of TensorFlow for real-time sign language detection, revolutionizing communication accessibility for the hearing impaired community.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4343400"/>
            <a:ext cx="8686800" cy="171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Tensorflow</a:t>
            </a:r>
            <a:r>
              <a:rPr lang="en-US" dirty="0" smtClean="0"/>
              <a:t> object detection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1582341"/>
            <a:ext cx="7315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Framework</a:t>
            </a:r>
            <a:r>
              <a:rPr lang="en-US" dirty="0" smtClean="0"/>
              <a:t>: Built on </a:t>
            </a:r>
            <a:r>
              <a:rPr lang="en-US" dirty="0" err="1" smtClean="0"/>
              <a:t>TensorFlow</a:t>
            </a:r>
            <a:r>
              <a:rPr lang="en-US" dirty="0" smtClean="0"/>
              <a:t> to help develop, train, and deploy object detection models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Pre-trained Models</a:t>
            </a:r>
            <a:r>
              <a:rPr lang="en-US" dirty="0" smtClean="0"/>
              <a:t>: Includes models like SSD, Faster R-CNN, and others optimized for different use cases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Customization and Training</a:t>
            </a:r>
            <a:r>
              <a:rPr lang="en-US" dirty="0" smtClean="0"/>
              <a:t>: Supports training on custom datasets with adjustable architectures and parameters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Integration</a:t>
            </a:r>
            <a:r>
              <a:rPr lang="en-US" dirty="0" smtClean="0"/>
              <a:t>: Works seamlessly with </a:t>
            </a:r>
            <a:r>
              <a:rPr lang="en-US" dirty="0" err="1" smtClean="0"/>
              <a:t>TensorFlow's</a:t>
            </a:r>
            <a:r>
              <a:rPr lang="en-US" dirty="0" smtClean="0"/>
              <a:t> broader ecosystem, including </a:t>
            </a:r>
            <a:r>
              <a:rPr lang="en-US" dirty="0" err="1" smtClean="0"/>
              <a:t>TensorFlow</a:t>
            </a:r>
            <a:r>
              <a:rPr lang="en-US" dirty="0" smtClean="0"/>
              <a:t> </a:t>
            </a:r>
            <a:r>
              <a:rPr lang="en-US" dirty="0" err="1" smtClean="0"/>
              <a:t>Lite</a:t>
            </a:r>
            <a:r>
              <a:rPr lang="en-US" dirty="0" smtClean="0"/>
              <a:t> and </a:t>
            </a:r>
            <a:r>
              <a:rPr lang="en-US" dirty="0" err="1" smtClean="0"/>
              <a:t>TensorFlow</a:t>
            </a:r>
            <a:r>
              <a:rPr lang="en-US" dirty="0" smtClean="0"/>
              <a:t> Serving.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SSD (Single Shot </a:t>
            </a:r>
            <a:r>
              <a:rPr lang="en-US" dirty="0" err="1" smtClean="0"/>
              <a:t>MultiBox</a:t>
            </a:r>
            <a:r>
              <a:rPr lang="en-US" dirty="0" smtClean="0"/>
              <a:t> Detector</a:t>
            </a:r>
            <a:r>
              <a:rPr lang="en-US" dirty="0" smtClean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33400" y="1443841"/>
            <a:ext cx="8001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SSD (Single Shot </a:t>
            </a:r>
            <a:r>
              <a:rPr lang="en-US" b="1" dirty="0" err="1" smtClean="0"/>
              <a:t>MultiBox</a:t>
            </a:r>
            <a:r>
              <a:rPr lang="en-US" b="1" dirty="0" smtClean="0"/>
              <a:t> Detector):</a:t>
            </a:r>
          </a:p>
          <a:p>
            <a:r>
              <a:rPr lang="en-US" b="1" dirty="0" smtClean="0"/>
              <a:t>Overview</a:t>
            </a:r>
            <a:r>
              <a:rPr lang="en-US" dirty="0" smtClean="0"/>
              <a:t>: A popular deep learning model for object detection known for its speed and efficiency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Architecture</a:t>
            </a:r>
            <a:r>
              <a:rPr lang="en-US" dirty="0" smtClean="0"/>
              <a:t>: Utilizes a single deep neural network to detect multiple objects within the image in one go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Performance</a:t>
            </a:r>
            <a:r>
              <a:rPr lang="en-US" dirty="0" smtClean="0"/>
              <a:t>: Balances speed and accuracy, making it suitable for real-time processing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Training</a:t>
            </a:r>
            <a:r>
              <a:rPr lang="en-US" dirty="0" smtClean="0"/>
              <a:t>: Typically trained on standard datasets like PASCAL VOC and COCO, with the ability to be fine-tuned on custom data.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323</TotalTime>
  <Words>441</Words>
  <Application>Microsoft Office PowerPoint</Application>
  <PresentationFormat>On-screen Show (4:3)</PresentationFormat>
  <Paragraphs>71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Apex</vt:lpstr>
      <vt:lpstr>  Sign Language Detection Innovative TensorFlow Technology </vt:lpstr>
      <vt:lpstr>Exploring Real Time Sign Language Detection </vt:lpstr>
      <vt:lpstr>Problem Statement Overview </vt:lpstr>
      <vt:lpstr>Flow</vt:lpstr>
      <vt:lpstr>Revolutionizing Sign Language Communication Using TensorFlow</vt:lpstr>
      <vt:lpstr>Sign Language Technology</vt:lpstr>
      <vt:lpstr>Real Time Sign Language Detection</vt:lpstr>
      <vt:lpstr>Tensorflow object detection</vt:lpstr>
      <vt:lpstr>SSD (Single Shot MultiBox Detector) </vt:lpstr>
      <vt:lpstr>TensorFlow </vt:lpstr>
      <vt:lpstr>overview</vt:lpstr>
      <vt:lpstr>Slide 12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 Language Detection Innovative TensorFlow Technology</dc:title>
  <dc:creator>pc</dc:creator>
  <cp:lastModifiedBy>pc</cp:lastModifiedBy>
  <cp:revision>23</cp:revision>
  <dcterms:created xsi:type="dcterms:W3CDTF">2006-08-16T00:00:00Z</dcterms:created>
  <dcterms:modified xsi:type="dcterms:W3CDTF">2024-05-06T22:51:45Z</dcterms:modified>
</cp:coreProperties>
</file>