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0C0D1-11E6-4029-9E20-0C3276C24B4F}" v="48" dt="2025-09-09T15:58:43.9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R DHARSHINI</a:t>
            </a:r>
          </a:p>
          <a:p>
            <a:r>
              <a:rPr lang="en-US" sz="2400" dirty="0"/>
              <a:t>REGISTER NO AND NMID: </a:t>
            </a:r>
            <a:r>
              <a:rPr lang="en-US" sz="2400" dirty="0" err="1"/>
              <a:t>asunm</a:t>
            </a:r>
            <a:r>
              <a:rPr lang="en-US" sz="2400" dirty="0"/>
              <a:t> 1301222404435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COMPUTER SCIENCE</a:t>
            </a:r>
          </a:p>
          <a:p>
            <a:r>
              <a:rPr lang="en-US" sz="2400" dirty="0"/>
              <a:t>COLLEGE:  AM JAIN COLLEGE/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4077" y="290250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048132" y="283872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DDCBF2-7A05-53A7-EFE5-65784558B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62" y="1584222"/>
            <a:ext cx="4972776" cy="4417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2D3D26-C69E-D405-56E6-FB76E9A4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0894"/>
            <a:ext cx="12192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IMPACT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personal portfolio helps in standing out from the crowd in technical interviews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professionalism, consistency, and strong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</a:t>
            </a:r>
            <a:r>
              <a:rPr lang="en-US" altLang="en-US" sz="2000" b="1" dirty="0">
                <a:latin typeface="Arial" panose="020B0604020202020204" pitchFamily="34" charset="0"/>
              </a:rPr>
              <a:t>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blog section to document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contact form or links to LinkedIn/GitHub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more projects with live demos and GitHub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725" y="2133600"/>
            <a:ext cx="18162999" cy="998514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ECF96D2-875D-E9D8-D099-83F1DC73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8086"/>
            <a:ext cx="1218596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Freshers and students often struggle to present their skills and projects professionally.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lack interactivity and may not reflect a candidate’s tech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often don’t have time to read lengthy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website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dynamic and personalized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Self-learning efforts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thinking and presentation 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86600" y="2989254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618A43-76EB-4D35-B16B-A0BAC74E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31"/>
            <a:ext cx="12192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US" altLang="en-US" sz="2000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interactive, online portfolio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acts as a digital resume.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reflect my journey, projects, and learning in a structured, professional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it simple, modern, and informative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Deploy the site online using GitHub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Present a project-centric and skill-oriented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60C99D-3B2A-36B2-9510-2BED6524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39891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1</a:t>
            </a:r>
            <a:r>
              <a:rPr lang="en-US" altLang="en-US" b="1" dirty="0">
                <a:latin typeface="Arial" panose="020B0604020202020204" pitchFamily="34" charset="0"/>
              </a:rPr>
              <a:t>. RECRUITERS/EMPLOYES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skills and project work during hiring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Evaluate both technical and design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PEERS AND MENTORS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Collaborate on open-source or academic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3.ACADAMIC INSTRUCTORS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practical implementation of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Validate course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PERSONAL USE: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career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Keep all achievements and work in one place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2963" y="7810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5D26143-8264-9862-15FB-BB1F9B20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15984"/>
            <a:ext cx="11811000" cy="504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TECHNOLOGIES 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Java, Python (used in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Flexbox &amp; Grid for layout, Google Fonts for typography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 code editor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&amp; GitHub: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control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free and reliable website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BEST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PRATICES FOLLOWED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HTML for 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13FF9-0D24-136A-0C33-08910B6D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26060"/>
            <a:ext cx="12115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Minimalistic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readability and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Uniform margins, font sizes, and color schemes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Sectional Division: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section is clearly marked (About, Skills,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SCHEME &amp; FONTS: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 blue – indicates trust and calmness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White – clean background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sans-serif fonts for modern appearance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adapt to different screen sizes (mobile, tablet,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A11721-71D0-1323-AFA5-37F2E20C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50076"/>
            <a:ext cx="12115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introduction and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as interactive tags (Java, Python, CSS)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titles and descriptions displayed neatly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Smooth scroll and clear flow of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FUNCTIONALITIES: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Friendly: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smartphones and tablets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Loading: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backend or heavy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Controlled: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update and maintain via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572</Words>
  <Application>Microsoft Office PowerPoint</Application>
  <PresentationFormat>Widescreen</PresentationFormat>
  <Paragraphs>130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24</cp:revision>
  <dcterms:created xsi:type="dcterms:W3CDTF">2024-03-29T15:07:22Z</dcterms:created>
  <dcterms:modified xsi:type="dcterms:W3CDTF">2025-09-12T07:47:51Z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