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72" r:id="rId7"/>
    <p:sldId id="270" r:id="rId8"/>
    <p:sldId id="260" r:id="rId9"/>
    <p:sldId id="261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0704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Admin </a:t>
          </a:r>
          <a:r>
            <a:rPr lang="en-US" sz="1200" b="0" i="0" kern="1200" dirty="0" err="1"/>
            <a:t>dapat</a:t>
          </a:r>
          <a:r>
            <a:rPr lang="en-US" sz="1200" b="0" i="0" kern="1200" dirty="0"/>
            <a:t> </a:t>
          </a:r>
          <a:r>
            <a:rPr lang="en-US" sz="1200" b="0" i="0" kern="1200" dirty="0" err="1"/>
            <a:t>mengelola</a:t>
          </a:r>
          <a:r>
            <a:rPr lang="en-US" sz="1200" b="0" i="0" kern="1200" dirty="0"/>
            <a:t> </a:t>
          </a:r>
          <a:r>
            <a:rPr lang="en-US" sz="1200" b="0" i="0" kern="1200" dirty="0" err="1"/>
            <a:t>kuis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dengan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menampilkan</a:t>
          </a:r>
          <a:r>
            <a:rPr lang="en-US" sz="1200" b="0" i="0" kern="1200" dirty="0"/>
            <a:t> daftar </a:t>
          </a:r>
          <a:r>
            <a:rPr lang="en-US" sz="1200" b="0" i="0" kern="1200" dirty="0" err="1"/>
            <a:t>kuis</a:t>
          </a:r>
          <a:r>
            <a:rPr lang="en-US" sz="1200" b="0" i="0" kern="1200" dirty="0"/>
            <a:t>, </a:t>
          </a:r>
          <a:r>
            <a:rPr lang="en-US" sz="1200" b="0" i="0" kern="1200" dirty="0" err="1"/>
            <a:t>mengedit</a:t>
          </a:r>
          <a:r>
            <a:rPr lang="en-US" sz="1200" b="0" i="0" kern="1200" dirty="0"/>
            <a:t> </a:t>
          </a:r>
          <a:r>
            <a:rPr lang="en-US" sz="1200" b="0" i="0" kern="1200" dirty="0" err="1"/>
            <a:t>kuis</a:t>
          </a:r>
          <a:r>
            <a:rPr lang="en-US" sz="1200" b="0" i="0" kern="1200" dirty="0"/>
            <a:t>, dan </a:t>
          </a:r>
          <a:r>
            <a:rPr lang="en-US" sz="1200" b="0" i="0" kern="1200" dirty="0" err="1"/>
            <a:t>melihat</a:t>
          </a:r>
          <a:r>
            <a:rPr lang="en-US" sz="1200" b="0" i="0" kern="1200" dirty="0"/>
            <a:t> detail </a:t>
          </a:r>
          <a:r>
            <a:rPr lang="en-US" sz="1200" b="0" i="0" kern="1200" dirty="0" err="1"/>
            <a:t>kuis</a:t>
          </a:r>
          <a:r>
            <a:rPr lang="en-US" sz="1200" b="0" i="0" kern="1200" dirty="0"/>
            <a:t> </a:t>
          </a:r>
          <a:r>
            <a:rPr lang="en-US" sz="1200" b="0" i="0" kern="1200" dirty="0" err="1"/>
            <a:t>tertentu</a:t>
          </a:r>
          <a:r>
            <a:rPr lang="en-US" sz="1200" b="0" i="0" kern="1200" dirty="0"/>
            <a:t>. Fitur </a:t>
          </a:r>
          <a:r>
            <a:rPr lang="en-US" sz="1200" b="0" i="0" kern="1200" dirty="0" err="1"/>
            <a:t>ini</a:t>
          </a:r>
          <a:r>
            <a:rPr lang="en-US" sz="1200" b="0" i="0" kern="1200" dirty="0"/>
            <a:t> </a:t>
          </a:r>
          <a:r>
            <a:rPr lang="en-US" sz="1200" b="0" i="0" kern="1200" dirty="0" err="1"/>
            <a:t>mempermudah</a:t>
          </a:r>
          <a:r>
            <a:rPr lang="en-US" sz="1200" b="0" i="0" kern="1200" dirty="0"/>
            <a:t> admin </a:t>
          </a:r>
          <a:r>
            <a:rPr lang="en-US" sz="1200" b="0" i="0" kern="1200" dirty="0" err="1"/>
            <a:t>untuk</a:t>
          </a:r>
          <a:r>
            <a:rPr lang="en-US" sz="1200" b="0" i="0" kern="1200" dirty="0"/>
            <a:t> </a:t>
          </a:r>
          <a:r>
            <a:rPr lang="en-US" sz="1200" b="0" i="0" kern="1200" dirty="0" err="1"/>
            <a:t>memantau</a:t>
          </a:r>
          <a:r>
            <a:rPr lang="en-US" sz="1200" b="0" i="0" kern="1200" dirty="0"/>
            <a:t> dan </a:t>
          </a:r>
          <a:r>
            <a:rPr lang="en-US" sz="1200" b="0" i="0" kern="1200" dirty="0" err="1"/>
            <a:t>mengelola</a:t>
          </a:r>
          <a:r>
            <a:rPr lang="en-US" sz="1200" b="0" i="0" kern="1200" dirty="0"/>
            <a:t> </a:t>
          </a:r>
          <a:r>
            <a:rPr lang="en-US" sz="1200" b="0" i="0" kern="1200" dirty="0" err="1"/>
            <a:t>kuis</a:t>
          </a:r>
          <a:r>
            <a:rPr lang="en-US" sz="1200" b="0" i="0" kern="1200" dirty="0"/>
            <a:t> yang </a:t>
          </a:r>
          <a:r>
            <a:rPr lang="en-US" sz="1200" b="0" i="0" kern="1200" dirty="0" err="1"/>
            <a:t>tersedia</a:t>
          </a:r>
          <a:r>
            <a:rPr lang="en-US" sz="1200" b="0" i="0" kern="1200" dirty="0"/>
            <a:t>.</a:t>
          </a:r>
          <a:endParaRPr lang="en-US" sz="12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400" kern="1200" spc="150" baseline="0" dirty="0" err="1">
              <a:solidFill>
                <a:schemeClr val="tx1"/>
              </a:solidFill>
              <a:latin typeface="+mj-lt"/>
              <a:ea typeface="+mj-ea"/>
              <a:cs typeface="+mj-cs"/>
            </a:rPr>
            <a:t>Pembuatan</a:t>
          </a:r>
          <a:r>
            <a:rPr lang="en-US" sz="14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 &amp; </a:t>
          </a:r>
          <a:r>
            <a:rPr lang="en-US" sz="1400" kern="1200" spc="150" baseline="0" dirty="0" err="1">
              <a:solidFill>
                <a:schemeClr val="tx1"/>
              </a:solidFill>
              <a:latin typeface="+mj-lt"/>
              <a:ea typeface="+mj-ea"/>
              <a:cs typeface="+mj-cs"/>
            </a:rPr>
            <a:t>Pengelolaan</a:t>
          </a:r>
          <a:r>
            <a:rPr lang="en-US" sz="14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 </a:t>
          </a:r>
          <a:r>
            <a:rPr lang="en-US" sz="1400" kern="1200" spc="150" baseline="0" dirty="0" err="1">
              <a:solidFill>
                <a:schemeClr val="tx1"/>
              </a:solidFill>
              <a:latin typeface="+mj-lt"/>
              <a:ea typeface="+mj-ea"/>
              <a:cs typeface="+mj-cs"/>
            </a:rPr>
            <a:t>Kuis</a:t>
          </a:r>
          <a:endParaRPr lang="en-US" sz="1400" kern="1200" spc="150" baseline="0" dirty="0">
            <a:solidFill>
              <a:schemeClr val="tx1"/>
            </a:solidFill>
            <a:latin typeface="+mj-lt"/>
            <a:ea typeface="+mj-ea"/>
            <a:cs typeface="+mj-cs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200" b="0" i="0" dirty="0"/>
            <a:t>Quizzes </a:t>
          </a:r>
          <a:r>
            <a:rPr lang="en-US" sz="1200" b="0" i="0" dirty="0" err="1"/>
            <a:t>menyediakan</a:t>
          </a:r>
          <a:r>
            <a:rPr lang="en-US" sz="1200" b="0" i="0" dirty="0"/>
            <a:t> </a:t>
          </a:r>
          <a:r>
            <a:rPr lang="en-US" sz="1200" b="0" i="0" dirty="0" err="1"/>
            <a:t>fitur</a:t>
          </a:r>
          <a:r>
            <a:rPr lang="en-US" sz="1200" b="0" i="0" dirty="0"/>
            <a:t> </a:t>
          </a:r>
          <a:r>
            <a:rPr lang="en-US" sz="1200" b="0" i="0" dirty="0" err="1"/>
            <a:t>untuk</a:t>
          </a:r>
          <a:r>
            <a:rPr lang="en-US" sz="1200" b="0" i="0" dirty="0"/>
            <a:t> </a:t>
          </a:r>
          <a:r>
            <a:rPr lang="en-US" sz="1200" b="0" i="0" dirty="0" err="1"/>
            <a:t>membuat</a:t>
          </a:r>
          <a:r>
            <a:rPr lang="en-US" sz="1200" b="0" i="0" dirty="0"/>
            <a:t> dan </a:t>
          </a:r>
          <a:r>
            <a:rPr lang="en-US" sz="1200" b="0" i="0" dirty="0" err="1"/>
            <a:t>mengelola</a:t>
          </a:r>
          <a:r>
            <a:rPr lang="en-US" sz="1200" b="0" i="0" dirty="0"/>
            <a:t> </a:t>
          </a:r>
          <a:r>
            <a:rPr lang="en-US" sz="1200" b="0" i="0" dirty="0" err="1"/>
            <a:t>kuis</a:t>
          </a:r>
          <a:r>
            <a:rPr lang="en-US" sz="1200" b="0" i="0" dirty="0"/>
            <a:t> </a:t>
          </a:r>
          <a:r>
            <a:rPr lang="en-US" sz="1200" b="0" i="0" dirty="0" err="1"/>
            <a:t>secara</a:t>
          </a:r>
          <a:r>
            <a:rPr lang="en-US" sz="1200" b="0" i="0" dirty="0"/>
            <a:t> </a:t>
          </a:r>
          <a:r>
            <a:rPr lang="en-US" sz="1200" b="0" i="0" dirty="0" err="1"/>
            <a:t>efisien</a:t>
          </a:r>
          <a:r>
            <a:rPr lang="en-US" sz="1200" b="0" i="0" dirty="0"/>
            <a:t>. Admin </a:t>
          </a:r>
          <a:r>
            <a:rPr lang="en-US" sz="1200" b="0" i="0" dirty="0" err="1"/>
            <a:t>dapat</a:t>
          </a:r>
          <a:r>
            <a:rPr lang="en-US" sz="1200" b="0" i="0" dirty="0"/>
            <a:t> </a:t>
          </a:r>
          <a:r>
            <a:rPr lang="en-US" sz="1200" b="0" i="0" dirty="0" err="1"/>
            <a:t>membuat</a:t>
          </a:r>
          <a:r>
            <a:rPr lang="en-US" sz="1200" b="0" i="0" dirty="0"/>
            <a:t> </a:t>
          </a:r>
          <a:r>
            <a:rPr lang="en-US" sz="1200" b="0" i="0" dirty="0" err="1"/>
            <a:t>kuis</a:t>
          </a:r>
          <a:r>
            <a:rPr lang="en-US" sz="1200" b="0" i="0" dirty="0"/>
            <a:t> </a:t>
          </a:r>
          <a:r>
            <a:rPr lang="en-US" sz="1200" b="0" i="0" dirty="0" err="1"/>
            <a:t>dengan</a:t>
          </a:r>
          <a:r>
            <a:rPr lang="en-US" sz="1200" b="0" i="0" dirty="0"/>
            <a:t> </a:t>
          </a:r>
          <a:r>
            <a:rPr lang="en-US" sz="1200" b="0" i="0" dirty="0" err="1"/>
            <a:t>menambahkan</a:t>
          </a:r>
          <a:r>
            <a:rPr lang="en-US" sz="1200" b="0" i="0" dirty="0"/>
            <a:t> </a:t>
          </a:r>
          <a:r>
            <a:rPr lang="en-US" sz="1200" b="0" i="0" dirty="0" err="1"/>
            <a:t>pertanyaan</a:t>
          </a:r>
          <a:r>
            <a:rPr lang="en-US" sz="1200" b="0" i="0" dirty="0"/>
            <a:t>, </a:t>
          </a:r>
          <a:r>
            <a:rPr lang="en-US" sz="1200" b="0" i="0" dirty="0" err="1"/>
            <a:t>memilih</a:t>
          </a:r>
          <a:r>
            <a:rPr lang="en-US" sz="1200" b="0" i="0" dirty="0"/>
            <a:t> </a:t>
          </a:r>
          <a:r>
            <a:rPr lang="en-US" sz="1200" b="0" i="0" dirty="0" err="1"/>
            <a:t>jawaban</a:t>
          </a:r>
          <a:r>
            <a:rPr lang="en-US" sz="1200" b="0" i="0" dirty="0"/>
            <a:t> yang </a:t>
          </a:r>
          <a:r>
            <a:rPr lang="en-US" sz="1200" b="0" i="0" dirty="0" err="1"/>
            <a:t>benar</a:t>
          </a:r>
          <a:r>
            <a:rPr lang="en-US" sz="1200" b="0" i="0" dirty="0"/>
            <a:t>, dan </a:t>
          </a:r>
          <a:r>
            <a:rPr lang="en-US" sz="1200" b="0" i="0" dirty="0" err="1"/>
            <a:t>menentukan</a:t>
          </a:r>
          <a:r>
            <a:rPr lang="en-US" sz="1200" b="0" i="0" dirty="0"/>
            <a:t> </a:t>
          </a:r>
          <a:r>
            <a:rPr lang="en-US" sz="1200" b="0" i="0" dirty="0" err="1"/>
            <a:t>skor</a:t>
          </a:r>
          <a:endParaRPr lang="en-US" sz="1200" spc="50" baseline="0" dirty="0">
            <a:latin typeface="+mn-lt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400" kern="1200" spc="150" baseline="0" dirty="0" err="1">
              <a:solidFill>
                <a:prstClr val="black"/>
              </a:solidFill>
              <a:latin typeface="Tenorite"/>
              <a:ea typeface="+mn-ea"/>
              <a:cs typeface="+mn-cs"/>
            </a:rPr>
            <a:t>Penghitungan</a:t>
          </a:r>
          <a:r>
            <a:rPr lang="en-US" sz="14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 Skor </a:t>
          </a:r>
          <a:r>
            <a:rPr lang="en-US" sz="1400" kern="1200" spc="150" baseline="0" dirty="0" err="1">
              <a:solidFill>
                <a:prstClr val="black"/>
              </a:solidFill>
              <a:latin typeface="Tenorite"/>
              <a:ea typeface="+mn-ea"/>
              <a:cs typeface="+mn-cs"/>
            </a:rPr>
            <a:t>Otomatis</a:t>
          </a:r>
          <a:endParaRPr lang="en-US" sz="1400" kern="1200" spc="150" baseline="0" dirty="0">
            <a:solidFill>
              <a:prstClr val="black"/>
            </a:solidFill>
            <a:latin typeface="Tenorite"/>
            <a:ea typeface="+mn-ea"/>
            <a:cs typeface="+mn-cs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200" b="0" i="0" dirty="0" err="1"/>
            <a:t>Setelah</a:t>
          </a:r>
          <a:r>
            <a:rPr lang="en-US" sz="1200" b="0" i="0" dirty="0"/>
            <a:t> </a:t>
          </a:r>
          <a:r>
            <a:rPr lang="en-US" sz="1200" b="0" i="0" dirty="0" err="1"/>
            <a:t>pengguna</a:t>
          </a:r>
          <a:r>
            <a:rPr lang="en-US" sz="1200" b="0" i="0" dirty="0"/>
            <a:t> </a:t>
          </a:r>
          <a:r>
            <a:rPr lang="en-US" sz="1200" b="0" i="0" dirty="0" err="1"/>
            <a:t>menyelesaikan</a:t>
          </a:r>
          <a:r>
            <a:rPr lang="en-US" sz="1200" b="0" i="0" dirty="0"/>
            <a:t> </a:t>
          </a:r>
          <a:r>
            <a:rPr lang="en-US" sz="1200" b="0" i="0" dirty="0" err="1"/>
            <a:t>kuis</a:t>
          </a:r>
          <a:r>
            <a:rPr lang="en-US" sz="1200" b="0" i="0" dirty="0"/>
            <a:t>, Quizzes </a:t>
          </a:r>
          <a:r>
            <a:rPr lang="en-US" sz="1200" b="0" i="0" dirty="0" err="1"/>
            <a:t>secara</a:t>
          </a:r>
          <a:r>
            <a:rPr lang="en-US" sz="1200" b="0" i="0" dirty="0"/>
            <a:t> </a:t>
          </a:r>
          <a:r>
            <a:rPr lang="en-US" sz="1200" b="0" i="0" dirty="0" err="1"/>
            <a:t>otomatis</a:t>
          </a:r>
          <a:r>
            <a:rPr lang="en-US" sz="1200" b="0" i="0" dirty="0"/>
            <a:t> </a:t>
          </a:r>
          <a:r>
            <a:rPr lang="en-US" sz="1200" b="0" i="0" dirty="0" err="1"/>
            <a:t>menghitung</a:t>
          </a:r>
          <a:r>
            <a:rPr lang="en-US" sz="1200" b="0" i="0" dirty="0"/>
            <a:t> </a:t>
          </a:r>
          <a:r>
            <a:rPr lang="en-US" sz="1200" b="0" i="0" dirty="0" err="1"/>
            <a:t>skor</a:t>
          </a:r>
          <a:r>
            <a:rPr lang="en-US" sz="1200" b="0" i="0" dirty="0"/>
            <a:t> </a:t>
          </a:r>
          <a:r>
            <a:rPr lang="en-US" sz="1200" b="0" i="0" dirty="0" err="1"/>
            <a:t>berdasarkan</a:t>
          </a:r>
          <a:r>
            <a:rPr lang="en-US" sz="1200" b="0" i="0" dirty="0"/>
            <a:t> </a:t>
          </a:r>
          <a:r>
            <a:rPr lang="en-US" sz="1200" b="0" i="0" dirty="0" err="1"/>
            <a:t>jawaban</a:t>
          </a:r>
          <a:r>
            <a:rPr lang="en-US" sz="1200" b="0" i="0" dirty="0"/>
            <a:t> yang </a:t>
          </a:r>
          <a:r>
            <a:rPr lang="en-US" sz="1200" b="0" i="0" dirty="0" err="1"/>
            <a:t>diberikan</a:t>
          </a:r>
          <a:endParaRPr lang="en-US" sz="1200" spc="50" baseline="0" dirty="0">
            <a:latin typeface="+mn-lt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 err="1">
              <a:solidFill>
                <a:prstClr val="black"/>
              </a:solidFill>
              <a:latin typeface="Tenorite"/>
              <a:ea typeface="+mn-ea"/>
              <a:cs typeface="+mn-cs"/>
            </a:rPr>
            <a:t>Analisis</a:t>
          </a: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 dan </a:t>
          </a:r>
          <a:r>
            <a:rPr lang="en-US" sz="1600" kern="1200" spc="150" baseline="0" dirty="0" err="1">
              <a:solidFill>
                <a:prstClr val="black"/>
              </a:solidFill>
              <a:latin typeface="Tenorite"/>
              <a:ea typeface="+mn-ea"/>
              <a:cs typeface="+mn-cs"/>
            </a:rPr>
            <a:t>Statistik</a:t>
          </a: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 </a:t>
          </a:r>
          <a:r>
            <a:rPr lang="en-US" sz="1600" kern="1200" spc="150" baseline="0" dirty="0" err="1">
              <a:solidFill>
                <a:prstClr val="black"/>
              </a:solidFill>
              <a:latin typeface="Tenorite"/>
              <a:ea typeface="+mn-ea"/>
              <a:cs typeface="+mn-cs"/>
            </a:rPr>
            <a:t>Kuis</a:t>
          </a:r>
          <a:endParaRPr lang="en-US" sz="1600" kern="1200" spc="150" baseline="0" dirty="0">
            <a:solidFill>
              <a:prstClr val="black"/>
            </a:solidFill>
            <a:latin typeface="Tenorite"/>
            <a:ea typeface="+mn-ea"/>
            <a:cs typeface="+mn-cs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Quizzes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memberikan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fitur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analisis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dan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statistik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yang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memberikan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wawasan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tentang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kinerja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pengguna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. Admin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dapat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melihat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rata-rata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skor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,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jumlah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peserta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,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atau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tingkat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keberhasilan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pada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setiap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kuis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. 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Quizzes </a:t>
          </a:r>
          <a:r>
            <a:rPr lang="en-US" sz="1200" b="0" i="0" kern="1200" dirty="0" err="1"/>
            <a:t>dilengkapi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dengan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fitur</a:t>
          </a:r>
          <a:r>
            <a:rPr lang="en-US" sz="1200" b="0" i="0" kern="1200" dirty="0"/>
            <a:t> </a:t>
          </a:r>
          <a:r>
            <a:rPr lang="en-US" sz="1200" b="0" i="0" kern="1200" dirty="0" err="1"/>
            <a:t>keamanan</a:t>
          </a:r>
          <a:r>
            <a:rPr lang="en-US" sz="1200" b="0" i="0" kern="1200" dirty="0"/>
            <a:t> yang </a:t>
          </a:r>
          <a:r>
            <a:rPr lang="en-US" sz="1200" b="0" i="0" kern="1200" dirty="0" err="1"/>
            <a:t>memungkinkan</a:t>
          </a:r>
          <a:r>
            <a:rPr lang="en-US" sz="1200" b="0" i="0" kern="1200" dirty="0"/>
            <a:t> admin </a:t>
          </a:r>
          <a:r>
            <a:rPr lang="en-US" sz="1200" b="0" i="0" kern="1200" dirty="0" err="1"/>
            <a:t>mengontrol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akses</a:t>
          </a:r>
          <a:r>
            <a:rPr lang="en-US" sz="1200" b="0" i="0" kern="1200" dirty="0"/>
            <a:t> dan </a:t>
          </a:r>
          <a:r>
            <a:rPr lang="en-US" sz="1200" b="0" i="0" kern="1200" dirty="0" err="1"/>
            <a:t>izin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pengguna</a:t>
          </a:r>
          <a:r>
            <a:rPr lang="en-US" sz="1200" b="0" i="0" kern="1200" dirty="0"/>
            <a:t>. Admin </a:t>
          </a:r>
          <a:r>
            <a:rPr lang="en-US" sz="1200" b="0" i="0" kern="1200" dirty="0" err="1"/>
            <a:t>dapat</a:t>
          </a:r>
          <a:r>
            <a:rPr lang="en-US" sz="1200" b="0" i="0" kern="1200" dirty="0"/>
            <a:t> </a:t>
          </a:r>
          <a:r>
            <a:rPr lang="en-US" sz="1200" b="0" i="0" kern="1200" dirty="0" err="1"/>
            <a:t>menentukan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siapa</a:t>
          </a:r>
          <a:r>
            <a:rPr lang="en-US" sz="1200" b="0" i="0" kern="1200" dirty="0"/>
            <a:t> yang </a:t>
          </a:r>
          <a:r>
            <a:rPr lang="en-US" sz="1200" b="0" i="0" kern="1200" dirty="0" err="1"/>
            <a:t>memiliki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akses</a:t>
          </a:r>
          <a:r>
            <a:rPr lang="en-US" sz="1200" b="0" i="0" kern="1200" dirty="0"/>
            <a:t> </a:t>
          </a:r>
          <a:r>
            <a:rPr lang="en-US" sz="1200" b="0" i="0" kern="1200" dirty="0" err="1"/>
            <a:t>untuk</a:t>
          </a:r>
          <a:r>
            <a:rPr lang="en-US" sz="1200" b="0" i="0" kern="1200" dirty="0"/>
            <a:t> </a:t>
          </a:r>
          <a:r>
            <a:rPr lang="en-US" sz="1200" b="0" i="0" kern="1200" dirty="0" err="1"/>
            <a:t>membuat</a:t>
          </a:r>
          <a:r>
            <a:rPr lang="en-US" sz="1200" b="0" i="0" kern="1200" dirty="0"/>
            <a:t>, </a:t>
          </a:r>
          <a:r>
            <a:rPr lang="en-US" sz="1200" b="0" i="0" kern="1200" dirty="0" err="1"/>
            <a:t>mengedit</a:t>
          </a:r>
          <a:r>
            <a:rPr lang="en-US" sz="1200" b="0" i="0" kern="1200" dirty="0"/>
            <a:t>, </a:t>
          </a:r>
          <a:r>
            <a:rPr lang="en-US" sz="1200" b="0" i="0" kern="1200" dirty="0" err="1"/>
            <a:t>atau</a:t>
          </a:r>
          <a:r>
            <a:rPr lang="en-US" sz="1200" b="0" i="0" kern="1200" dirty="0"/>
            <a:t> </a:t>
          </a:r>
          <a:r>
            <a:rPr lang="en-US" sz="1200" b="0" i="0" kern="1200" dirty="0" err="1"/>
            <a:t>menghapus</a:t>
          </a:r>
          <a:r>
            <a:rPr lang="en-US" sz="1200" b="0" i="0" kern="1200" dirty="0"/>
            <a:t> </a:t>
          </a:r>
          <a:r>
            <a:rPr lang="en-US" sz="1200" b="0" i="0" kern="1200" dirty="0" err="1"/>
            <a:t>kuis</a:t>
          </a:r>
          <a:r>
            <a:rPr lang="en-US" sz="1200" b="0" i="0" kern="1200" dirty="0"/>
            <a:t>. Fitur </a:t>
          </a:r>
          <a:r>
            <a:rPr lang="en-US" sz="1200" b="0" i="0" kern="1200" dirty="0" err="1"/>
            <a:t>ini</a:t>
          </a:r>
          <a:r>
            <a:rPr lang="en-US" sz="1200" b="0" i="0" kern="1200" dirty="0"/>
            <a:t> </a:t>
          </a:r>
          <a:r>
            <a:rPr lang="en-US" sz="1200" b="0" i="0" kern="1200" dirty="0" err="1"/>
            <a:t>melindungi</a:t>
          </a:r>
          <a:r>
            <a:rPr lang="en-US" sz="1200" b="0" i="0" kern="1200" dirty="0"/>
            <a:t> data dan </a:t>
          </a:r>
          <a:r>
            <a:rPr lang="en-US" sz="1200" b="0" i="0" kern="1200" dirty="0" err="1"/>
            <a:t>mengelola</a:t>
          </a:r>
          <a:r>
            <a:rPr lang="en-US" sz="1200" b="0" i="0" kern="1200" dirty="0"/>
            <a:t> </a:t>
          </a:r>
          <a:r>
            <a:rPr lang="en-US" sz="1200" b="0" i="0" kern="1200" dirty="0" err="1"/>
            <a:t>penggunaan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aplikasi</a:t>
          </a:r>
          <a:r>
            <a:rPr lang="en-US" sz="1200" b="0" i="0" kern="1200" dirty="0"/>
            <a:t> Quizzes </a:t>
          </a:r>
          <a:r>
            <a:rPr lang="en-US" sz="1200" b="0" i="0" kern="1200" dirty="0" err="1"/>
            <a:t>secara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aman</a:t>
          </a:r>
          <a:r>
            <a:rPr lang="en-US" sz="1200" b="0" i="0" kern="1200" dirty="0"/>
            <a:t>.</a:t>
          </a:r>
          <a:endParaRPr lang="en-US" sz="12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400" kern="1200" spc="150" baseline="0" dirty="0" err="1">
              <a:solidFill>
                <a:prstClr val="black"/>
              </a:solidFill>
              <a:latin typeface="Tenorite"/>
              <a:ea typeface="+mn-ea"/>
              <a:cs typeface="+mn-cs"/>
            </a:rPr>
            <a:t>Keamanan</a:t>
          </a:r>
          <a:r>
            <a:rPr lang="en-US" sz="14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 dan </a:t>
          </a:r>
          <a:r>
            <a:rPr lang="en-US" sz="1400" kern="1200" spc="150" baseline="0" dirty="0" err="1">
              <a:solidFill>
                <a:prstClr val="black"/>
              </a:solidFill>
              <a:latin typeface="Tenorite"/>
              <a:ea typeface="+mn-ea"/>
              <a:cs typeface="+mn-cs"/>
            </a:rPr>
            <a:t>Otorisasi</a:t>
          </a:r>
          <a:endParaRPr lang="en-US" sz="1400" kern="1200" spc="150" baseline="0" dirty="0">
            <a:solidFill>
              <a:prstClr val="black"/>
            </a:solidFill>
            <a:latin typeface="Tenorite"/>
            <a:ea typeface="+mn-ea"/>
            <a:cs typeface="+mn-cs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150" baseline="0" dirty="0" err="1">
              <a:solidFill>
                <a:prstClr val="black"/>
              </a:solidFill>
              <a:latin typeface="Tenorite"/>
              <a:ea typeface="+mn-ea"/>
              <a:cs typeface="+mn-cs"/>
            </a:rPr>
            <a:t>Manajemen</a:t>
          </a:r>
          <a:r>
            <a:rPr lang="en-US" sz="14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 </a:t>
          </a:r>
          <a:r>
            <a:rPr lang="en-US" sz="1400" kern="1200" spc="150" baseline="0" dirty="0" err="1">
              <a:solidFill>
                <a:prstClr val="black"/>
              </a:solidFill>
              <a:latin typeface="Tenorite"/>
              <a:ea typeface="+mn-ea"/>
              <a:cs typeface="+mn-cs"/>
            </a:rPr>
            <a:t>Kuis</a:t>
          </a:r>
          <a:endParaRPr lang="en-US" sz="1400" kern="1200" spc="150" baseline="0" dirty="0">
            <a:solidFill>
              <a:prstClr val="black"/>
            </a:solidFill>
            <a:latin typeface="Tenorite"/>
            <a:ea typeface="+mn-ea"/>
            <a:cs typeface="+mn-cs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3760" y="89186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spc="150" baseline="0" dirty="0" err="1">
              <a:solidFill>
                <a:schemeClr val="tx1"/>
              </a:solidFill>
              <a:latin typeface="+mj-lt"/>
              <a:ea typeface="+mj-ea"/>
              <a:cs typeface="+mj-cs"/>
            </a:rPr>
            <a:t>Pembuatan</a:t>
          </a:r>
          <a:r>
            <a:rPr lang="en-US" sz="14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 &amp; </a:t>
          </a:r>
          <a:r>
            <a:rPr lang="en-US" sz="1400" kern="1200" spc="150" baseline="0" dirty="0" err="1">
              <a:solidFill>
                <a:schemeClr val="tx1"/>
              </a:solidFill>
              <a:latin typeface="+mj-lt"/>
              <a:ea typeface="+mj-ea"/>
              <a:cs typeface="+mj-cs"/>
            </a:rPr>
            <a:t>Pengelolaan</a:t>
          </a:r>
          <a:r>
            <a:rPr lang="en-US" sz="14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 </a:t>
          </a:r>
          <a:r>
            <a:rPr lang="en-US" sz="1400" kern="1200" spc="150" baseline="0" dirty="0" err="1">
              <a:solidFill>
                <a:schemeClr val="tx1"/>
              </a:solidFill>
              <a:latin typeface="+mj-lt"/>
              <a:ea typeface="+mj-ea"/>
              <a:cs typeface="+mj-cs"/>
            </a:rPr>
            <a:t>Kuis</a:t>
          </a:r>
          <a:endParaRPr lang="en-US" sz="1400" kern="1200" spc="150" baseline="0" dirty="0">
            <a:solidFill>
              <a:schemeClr val="tx1"/>
            </a:solidFill>
            <a:latin typeface="+mj-lt"/>
            <a:ea typeface="+mj-ea"/>
            <a:cs typeface="+mj-cs"/>
          </a:endParaRPr>
        </a:p>
      </dsp:txBody>
      <dsp:txXfrm>
        <a:off x="13760" y="89186"/>
        <a:ext cx="2011384" cy="603415"/>
      </dsp:txXfrm>
    </dsp:sp>
    <dsp:sp modelId="{22359DD7-1BFB-4900-BAE6-6084F2F57988}">
      <dsp:nvSpPr>
        <dsp:cNvPr id="0" name=""/>
        <dsp:cNvSpPr/>
      </dsp:nvSpPr>
      <dsp:spPr>
        <a:xfrm>
          <a:off x="13760" y="692602"/>
          <a:ext cx="2011384" cy="29631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Quizzes </a:t>
          </a:r>
          <a:r>
            <a:rPr lang="en-US" sz="1200" b="0" i="0" kern="1200" dirty="0" err="1"/>
            <a:t>menyediakan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fitur</a:t>
          </a:r>
          <a:r>
            <a:rPr lang="en-US" sz="1200" b="0" i="0" kern="1200" dirty="0"/>
            <a:t> </a:t>
          </a:r>
          <a:r>
            <a:rPr lang="en-US" sz="1200" b="0" i="0" kern="1200" dirty="0" err="1"/>
            <a:t>untuk</a:t>
          </a:r>
          <a:r>
            <a:rPr lang="en-US" sz="1200" b="0" i="0" kern="1200" dirty="0"/>
            <a:t> </a:t>
          </a:r>
          <a:r>
            <a:rPr lang="en-US" sz="1200" b="0" i="0" kern="1200" dirty="0" err="1"/>
            <a:t>membuat</a:t>
          </a:r>
          <a:r>
            <a:rPr lang="en-US" sz="1200" b="0" i="0" kern="1200" dirty="0"/>
            <a:t> dan </a:t>
          </a:r>
          <a:r>
            <a:rPr lang="en-US" sz="1200" b="0" i="0" kern="1200" dirty="0" err="1"/>
            <a:t>mengelola</a:t>
          </a:r>
          <a:r>
            <a:rPr lang="en-US" sz="1200" b="0" i="0" kern="1200" dirty="0"/>
            <a:t> </a:t>
          </a:r>
          <a:r>
            <a:rPr lang="en-US" sz="1200" b="0" i="0" kern="1200" dirty="0" err="1"/>
            <a:t>kuis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secara</a:t>
          </a:r>
          <a:r>
            <a:rPr lang="en-US" sz="1200" b="0" i="0" kern="1200" dirty="0"/>
            <a:t> </a:t>
          </a:r>
          <a:r>
            <a:rPr lang="en-US" sz="1200" b="0" i="0" kern="1200" dirty="0" err="1"/>
            <a:t>efisien</a:t>
          </a:r>
          <a:r>
            <a:rPr lang="en-US" sz="1200" b="0" i="0" kern="1200" dirty="0"/>
            <a:t>. Admin </a:t>
          </a:r>
          <a:r>
            <a:rPr lang="en-US" sz="1200" b="0" i="0" kern="1200" dirty="0" err="1"/>
            <a:t>dapat</a:t>
          </a:r>
          <a:r>
            <a:rPr lang="en-US" sz="1200" b="0" i="0" kern="1200" dirty="0"/>
            <a:t> </a:t>
          </a:r>
          <a:r>
            <a:rPr lang="en-US" sz="1200" b="0" i="0" kern="1200" dirty="0" err="1"/>
            <a:t>membuat</a:t>
          </a:r>
          <a:r>
            <a:rPr lang="en-US" sz="1200" b="0" i="0" kern="1200" dirty="0"/>
            <a:t> </a:t>
          </a:r>
          <a:r>
            <a:rPr lang="en-US" sz="1200" b="0" i="0" kern="1200" dirty="0" err="1"/>
            <a:t>kuis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dengan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menambahkan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pertanyaan</a:t>
          </a:r>
          <a:r>
            <a:rPr lang="en-US" sz="1200" b="0" i="0" kern="1200" dirty="0"/>
            <a:t>, </a:t>
          </a:r>
          <a:r>
            <a:rPr lang="en-US" sz="1200" b="0" i="0" kern="1200" dirty="0" err="1"/>
            <a:t>memilih</a:t>
          </a:r>
          <a:r>
            <a:rPr lang="en-US" sz="1200" b="0" i="0" kern="1200" dirty="0"/>
            <a:t> </a:t>
          </a:r>
          <a:r>
            <a:rPr lang="en-US" sz="1200" b="0" i="0" kern="1200" dirty="0" err="1"/>
            <a:t>jawaban</a:t>
          </a:r>
          <a:r>
            <a:rPr lang="en-US" sz="1200" b="0" i="0" kern="1200" dirty="0"/>
            <a:t> yang </a:t>
          </a:r>
          <a:r>
            <a:rPr lang="en-US" sz="1200" b="0" i="0" kern="1200" dirty="0" err="1"/>
            <a:t>benar</a:t>
          </a:r>
          <a:r>
            <a:rPr lang="en-US" sz="1200" b="0" i="0" kern="1200" dirty="0"/>
            <a:t>, dan </a:t>
          </a:r>
          <a:r>
            <a:rPr lang="en-US" sz="1200" b="0" i="0" kern="1200" dirty="0" err="1"/>
            <a:t>menentukan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skor</a:t>
          </a:r>
          <a:endParaRPr lang="en-US" sz="1200" kern="1200" spc="50" baseline="0" dirty="0">
            <a:latin typeface="+mn-lt"/>
          </a:endParaRPr>
        </a:p>
      </dsp:txBody>
      <dsp:txXfrm>
        <a:off x="13760" y="692602"/>
        <a:ext cx="2011384" cy="2963124"/>
      </dsp:txXfrm>
    </dsp:sp>
    <dsp:sp modelId="{C4F84DEA-2002-4D32-8E80-70EEE05E345A}">
      <dsp:nvSpPr>
        <dsp:cNvPr id="0" name=""/>
        <dsp:cNvSpPr/>
      </dsp:nvSpPr>
      <dsp:spPr>
        <a:xfrm>
          <a:off x="2132933" y="89186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150" baseline="0" dirty="0" err="1">
              <a:solidFill>
                <a:prstClr val="black"/>
              </a:solidFill>
              <a:latin typeface="Tenorite"/>
              <a:ea typeface="+mn-ea"/>
              <a:cs typeface="+mn-cs"/>
            </a:rPr>
            <a:t>Penghitungan</a:t>
          </a:r>
          <a:r>
            <a:rPr lang="en-US" sz="14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 Skor </a:t>
          </a:r>
          <a:r>
            <a:rPr lang="en-US" sz="1400" kern="1200" spc="150" baseline="0" dirty="0" err="1">
              <a:solidFill>
                <a:prstClr val="black"/>
              </a:solidFill>
              <a:latin typeface="Tenorite"/>
              <a:ea typeface="+mn-ea"/>
              <a:cs typeface="+mn-cs"/>
            </a:rPr>
            <a:t>Otomatis</a:t>
          </a:r>
          <a:endParaRPr lang="en-US" sz="1400" kern="1200" spc="150" baseline="0" dirty="0">
            <a:solidFill>
              <a:prstClr val="black"/>
            </a:solidFill>
            <a:latin typeface="Tenorite"/>
            <a:ea typeface="+mn-ea"/>
            <a:cs typeface="+mn-cs"/>
          </a:endParaRPr>
        </a:p>
      </dsp:txBody>
      <dsp:txXfrm>
        <a:off x="2132933" y="89186"/>
        <a:ext cx="2011384" cy="603415"/>
      </dsp:txXfrm>
    </dsp:sp>
    <dsp:sp modelId="{4FEB85EB-D046-4CDB-8A62-BBCE260C4490}">
      <dsp:nvSpPr>
        <dsp:cNvPr id="0" name=""/>
        <dsp:cNvSpPr/>
      </dsp:nvSpPr>
      <dsp:spPr>
        <a:xfrm>
          <a:off x="2132933" y="692602"/>
          <a:ext cx="2011384" cy="29631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Setelah</a:t>
          </a:r>
          <a:r>
            <a:rPr lang="en-US" sz="1200" b="0" i="0" kern="1200" dirty="0"/>
            <a:t> </a:t>
          </a:r>
          <a:r>
            <a:rPr lang="en-US" sz="1200" b="0" i="0" kern="1200" dirty="0" err="1"/>
            <a:t>pengguna</a:t>
          </a:r>
          <a:r>
            <a:rPr lang="en-US" sz="1200" b="0" i="0" kern="1200" dirty="0"/>
            <a:t> </a:t>
          </a:r>
          <a:r>
            <a:rPr lang="en-US" sz="1200" b="0" i="0" kern="1200" dirty="0" err="1"/>
            <a:t>menyelesaikan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kuis</a:t>
          </a:r>
          <a:r>
            <a:rPr lang="en-US" sz="1200" b="0" i="0" kern="1200" dirty="0"/>
            <a:t>, Quizzes </a:t>
          </a:r>
          <a:r>
            <a:rPr lang="en-US" sz="1200" b="0" i="0" kern="1200" dirty="0" err="1"/>
            <a:t>secara</a:t>
          </a:r>
          <a:r>
            <a:rPr lang="en-US" sz="1200" b="0" i="0" kern="1200" dirty="0"/>
            <a:t> </a:t>
          </a:r>
          <a:r>
            <a:rPr lang="en-US" sz="1200" b="0" i="0" kern="1200" dirty="0" err="1"/>
            <a:t>otomatis</a:t>
          </a:r>
          <a:r>
            <a:rPr lang="en-US" sz="1200" b="0" i="0" kern="1200" dirty="0"/>
            <a:t> </a:t>
          </a:r>
          <a:r>
            <a:rPr lang="en-US" sz="1200" b="0" i="0" kern="1200" dirty="0" err="1"/>
            <a:t>menghitung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skor</a:t>
          </a:r>
          <a:r>
            <a:rPr lang="en-US" sz="1200" b="0" i="0" kern="1200" dirty="0"/>
            <a:t> </a:t>
          </a:r>
          <a:r>
            <a:rPr lang="en-US" sz="1200" b="0" i="0" kern="1200" dirty="0" err="1"/>
            <a:t>berdasarkan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jawaban</a:t>
          </a:r>
          <a:r>
            <a:rPr lang="en-US" sz="1200" b="0" i="0" kern="1200" dirty="0"/>
            <a:t> yang </a:t>
          </a:r>
          <a:r>
            <a:rPr lang="en-US" sz="1200" b="0" i="0" kern="1200" dirty="0" err="1"/>
            <a:t>diberikan</a:t>
          </a:r>
          <a:endParaRPr lang="en-US" sz="1200" kern="1200" spc="50" baseline="0" dirty="0">
            <a:latin typeface="+mn-lt"/>
          </a:endParaRPr>
        </a:p>
      </dsp:txBody>
      <dsp:txXfrm>
        <a:off x="2132933" y="692602"/>
        <a:ext cx="2011384" cy="2963124"/>
      </dsp:txXfrm>
    </dsp:sp>
    <dsp:sp modelId="{49B7F8FA-D256-41EF-9327-52A3551D9A60}">
      <dsp:nvSpPr>
        <dsp:cNvPr id="0" name=""/>
        <dsp:cNvSpPr/>
      </dsp:nvSpPr>
      <dsp:spPr>
        <a:xfrm>
          <a:off x="4252107" y="89186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 err="1">
              <a:solidFill>
                <a:prstClr val="black"/>
              </a:solidFill>
              <a:latin typeface="Tenorite"/>
              <a:ea typeface="+mn-ea"/>
              <a:cs typeface="+mn-cs"/>
            </a:rPr>
            <a:t>Analisis</a:t>
          </a: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 dan </a:t>
          </a:r>
          <a:r>
            <a:rPr lang="en-US" sz="1600" kern="1200" spc="150" baseline="0" dirty="0" err="1">
              <a:solidFill>
                <a:prstClr val="black"/>
              </a:solidFill>
              <a:latin typeface="Tenorite"/>
              <a:ea typeface="+mn-ea"/>
              <a:cs typeface="+mn-cs"/>
            </a:rPr>
            <a:t>Statistik</a:t>
          </a: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 </a:t>
          </a:r>
          <a:r>
            <a:rPr lang="en-US" sz="1600" kern="1200" spc="150" baseline="0" dirty="0" err="1">
              <a:solidFill>
                <a:prstClr val="black"/>
              </a:solidFill>
              <a:latin typeface="Tenorite"/>
              <a:ea typeface="+mn-ea"/>
              <a:cs typeface="+mn-cs"/>
            </a:rPr>
            <a:t>Kuis</a:t>
          </a:r>
          <a:endParaRPr lang="en-US" sz="1600" kern="1200" spc="150" baseline="0" dirty="0">
            <a:solidFill>
              <a:prstClr val="black"/>
            </a:solidFill>
            <a:latin typeface="Tenorite"/>
            <a:ea typeface="+mn-ea"/>
            <a:cs typeface="+mn-cs"/>
          </a:endParaRPr>
        </a:p>
      </dsp:txBody>
      <dsp:txXfrm>
        <a:off x="4252107" y="89186"/>
        <a:ext cx="2011384" cy="603415"/>
      </dsp:txXfrm>
    </dsp:sp>
    <dsp:sp modelId="{6B5FE59C-B471-448A-AA7A-B526DCC4D4CA}">
      <dsp:nvSpPr>
        <dsp:cNvPr id="0" name=""/>
        <dsp:cNvSpPr/>
      </dsp:nvSpPr>
      <dsp:spPr>
        <a:xfrm>
          <a:off x="4252107" y="692602"/>
          <a:ext cx="2011384" cy="29631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Quizzes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memberikan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fitur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analisis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dan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statistik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yang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memberikan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wawasan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tentang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kinerja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pengguna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. Admin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dapat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melihat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rata-rata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skor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,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jumlah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peserta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,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atau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tingkat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keberhasilan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pada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setiap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</a:t>
          </a:r>
          <a:r>
            <a:rPr lang="en-US" sz="12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kuis</a:t>
          </a:r>
          <a:r>
            <a:rPr lang="en-US" sz="12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. </a:t>
          </a:r>
        </a:p>
      </dsp:txBody>
      <dsp:txXfrm>
        <a:off x="4252107" y="692602"/>
        <a:ext cx="2011384" cy="2963124"/>
      </dsp:txXfrm>
    </dsp:sp>
    <dsp:sp modelId="{4132ECB1-6BEF-4935-AFA3-B2EAA48FDE7E}">
      <dsp:nvSpPr>
        <dsp:cNvPr id="0" name=""/>
        <dsp:cNvSpPr/>
      </dsp:nvSpPr>
      <dsp:spPr>
        <a:xfrm>
          <a:off x="6371281" y="89186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150" baseline="0" dirty="0" err="1">
              <a:solidFill>
                <a:prstClr val="black"/>
              </a:solidFill>
              <a:latin typeface="Tenorite"/>
              <a:ea typeface="+mn-ea"/>
              <a:cs typeface="+mn-cs"/>
            </a:rPr>
            <a:t>Keamanan</a:t>
          </a:r>
          <a:r>
            <a:rPr lang="en-US" sz="14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 dan </a:t>
          </a:r>
          <a:r>
            <a:rPr lang="en-US" sz="1400" kern="1200" spc="150" baseline="0" dirty="0" err="1">
              <a:solidFill>
                <a:prstClr val="black"/>
              </a:solidFill>
              <a:latin typeface="Tenorite"/>
              <a:ea typeface="+mn-ea"/>
              <a:cs typeface="+mn-cs"/>
            </a:rPr>
            <a:t>Otorisasi</a:t>
          </a:r>
          <a:endParaRPr lang="en-US" sz="1400" kern="1200" spc="150" baseline="0" dirty="0">
            <a:solidFill>
              <a:prstClr val="black"/>
            </a:solidFill>
            <a:latin typeface="Tenorite"/>
            <a:ea typeface="+mn-ea"/>
            <a:cs typeface="+mn-cs"/>
          </a:endParaRPr>
        </a:p>
      </dsp:txBody>
      <dsp:txXfrm>
        <a:off x="6371281" y="89186"/>
        <a:ext cx="2011384" cy="603415"/>
      </dsp:txXfrm>
    </dsp:sp>
    <dsp:sp modelId="{C42A8BDE-B838-475D-AFDE-17B60D744AB6}">
      <dsp:nvSpPr>
        <dsp:cNvPr id="0" name=""/>
        <dsp:cNvSpPr/>
      </dsp:nvSpPr>
      <dsp:spPr>
        <a:xfrm>
          <a:off x="6371281" y="692602"/>
          <a:ext cx="2011384" cy="29631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Quizzes </a:t>
          </a:r>
          <a:r>
            <a:rPr lang="en-US" sz="1200" b="0" i="0" kern="1200" dirty="0" err="1"/>
            <a:t>dilengkapi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dengan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fitur</a:t>
          </a:r>
          <a:r>
            <a:rPr lang="en-US" sz="1200" b="0" i="0" kern="1200" dirty="0"/>
            <a:t> </a:t>
          </a:r>
          <a:r>
            <a:rPr lang="en-US" sz="1200" b="0" i="0" kern="1200" dirty="0" err="1"/>
            <a:t>keamanan</a:t>
          </a:r>
          <a:r>
            <a:rPr lang="en-US" sz="1200" b="0" i="0" kern="1200" dirty="0"/>
            <a:t> yang </a:t>
          </a:r>
          <a:r>
            <a:rPr lang="en-US" sz="1200" b="0" i="0" kern="1200" dirty="0" err="1"/>
            <a:t>memungkinkan</a:t>
          </a:r>
          <a:r>
            <a:rPr lang="en-US" sz="1200" b="0" i="0" kern="1200" dirty="0"/>
            <a:t> admin </a:t>
          </a:r>
          <a:r>
            <a:rPr lang="en-US" sz="1200" b="0" i="0" kern="1200" dirty="0" err="1"/>
            <a:t>mengontrol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akses</a:t>
          </a:r>
          <a:r>
            <a:rPr lang="en-US" sz="1200" b="0" i="0" kern="1200" dirty="0"/>
            <a:t> dan </a:t>
          </a:r>
          <a:r>
            <a:rPr lang="en-US" sz="1200" b="0" i="0" kern="1200" dirty="0" err="1"/>
            <a:t>izin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pengguna</a:t>
          </a:r>
          <a:r>
            <a:rPr lang="en-US" sz="1200" b="0" i="0" kern="1200" dirty="0"/>
            <a:t>. Admin </a:t>
          </a:r>
          <a:r>
            <a:rPr lang="en-US" sz="1200" b="0" i="0" kern="1200" dirty="0" err="1"/>
            <a:t>dapat</a:t>
          </a:r>
          <a:r>
            <a:rPr lang="en-US" sz="1200" b="0" i="0" kern="1200" dirty="0"/>
            <a:t> </a:t>
          </a:r>
          <a:r>
            <a:rPr lang="en-US" sz="1200" b="0" i="0" kern="1200" dirty="0" err="1"/>
            <a:t>menentukan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siapa</a:t>
          </a:r>
          <a:r>
            <a:rPr lang="en-US" sz="1200" b="0" i="0" kern="1200" dirty="0"/>
            <a:t> yang </a:t>
          </a:r>
          <a:r>
            <a:rPr lang="en-US" sz="1200" b="0" i="0" kern="1200" dirty="0" err="1"/>
            <a:t>memiliki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akses</a:t>
          </a:r>
          <a:r>
            <a:rPr lang="en-US" sz="1200" b="0" i="0" kern="1200" dirty="0"/>
            <a:t> </a:t>
          </a:r>
          <a:r>
            <a:rPr lang="en-US" sz="1200" b="0" i="0" kern="1200" dirty="0" err="1"/>
            <a:t>untuk</a:t>
          </a:r>
          <a:r>
            <a:rPr lang="en-US" sz="1200" b="0" i="0" kern="1200" dirty="0"/>
            <a:t> </a:t>
          </a:r>
          <a:r>
            <a:rPr lang="en-US" sz="1200" b="0" i="0" kern="1200" dirty="0" err="1"/>
            <a:t>membuat</a:t>
          </a:r>
          <a:r>
            <a:rPr lang="en-US" sz="1200" b="0" i="0" kern="1200" dirty="0"/>
            <a:t>, </a:t>
          </a:r>
          <a:r>
            <a:rPr lang="en-US" sz="1200" b="0" i="0" kern="1200" dirty="0" err="1"/>
            <a:t>mengedit</a:t>
          </a:r>
          <a:r>
            <a:rPr lang="en-US" sz="1200" b="0" i="0" kern="1200" dirty="0"/>
            <a:t>, </a:t>
          </a:r>
          <a:r>
            <a:rPr lang="en-US" sz="1200" b="0" i="0" kern="1200" dirty="0" err="1"/>
            <a:t>atau</a:t>
          </a:r>
          <a:r>
            <a:rPr lang="en-US" sz="1200" b="0" i="0" kern="1200" dirty="0"/>
            <a:t> </a:t>
          </a:r>
          <a:r>
            <a:rPr lang="en-US" sz="1200" b="0" i="0" kern="1200" dirty="0" err="1"/>
            <a:t>menghapus</a:t>
          </a:r>
          <a:r>
            <a:rPr lang="en-US" sz="1200" b="0" i="0" kern="1200" dirty="0"/>
            <a:t> </a:t>
          </a:r>
          <a:r>
            <a:rPr lang="en-US" sz="1200" b="0" i="0" kern="1200" dirty="0" err="1"/>
            <a:t>kuis</a:t>
          </a:r>
          <a:r>
            <a:rPr lang="en-US" sz="1200" b="0" i="0" kern="1200" dirty="0"/>
            <a:t>. Fitur </a:t>
          </a:r>
          <a:r>
            <a:rPr lang="en-US" sz="1200" b="0" i="0" kern="1200" dirty="0" err="1"/>
            <a:t>ini</a:t>
          </a:r>
          <a:r>
            <a:rPr lang="en-US" sz="1200" b="0" i="0" kern="1200" dirty="0"/>
            <a:t> </a:t>
          </a:r>
          <a:r>
            <a:rPr lang="en-US" sz="1200" b="0" i="0" kern="1200" dirty="0" err="1"/>
            <a:t>melindungi</a:t>
          </a:r>
          <a:r>
            <a:rPr lang="en-US" sz="1200" b="0" i="0" kern="1200" dirty="0"/>
            <a:t> data dan </a:t>
          </a:r>
          <a:r>
            <a:rPr lang="en-US" sz="1200" b="0" i="0" kern="1200" dirty="0" err="1"/>
            <a:t>mengelola</a:t>
          </a:r>
          <a:r>
            <a:rPr lang="en-US" sz="1200" b="0" i="0" kern="1200" dirty="0"/>
            <a:t> </a:t>
          </a:r>
          <a:r>
            <a:rPr lang="en-US" sz="1200" b="0" i="0" kern="1200" dirty="0" err="1"/>
            <a:t>penggunaan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aplikasi</a:t>
          </a:r>
          <a:r>
            <a:rPr lang="en-US" sz="1200" b="0" i="0" kern="1200" dirty="0"/>
            <a:t> Quizzes </a:t>
          </a:r>
          <a:r>
            <a:rPr lang="en-US" sz="1200" b="0" i="0" kern="1200" dirty="0" err="1"/>
            <a:t>secara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aman</a:t>
          </a:r>
          <a:r>
            <a:rPr lang="en-US" sz="1200" b="0" i="0" kern="1200" dirty="0"/>
            <a:t>.</a:t>
          </a:r>
          <a:endParaRPr lang="en-US" sz="12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sp:txBody>
      <dsp:txXfrm>
        <a:off x="6371281" y="692602"/>
        <a:ext cx="2011384" cy="2963124"/>
      </dsp:txXfrm>
    </dsp:sp>
    <dsp:sp modelId="{59606EB9-9F10-4D12-A33F-A242FDCC0D0F}">
      <dsp:nvSpPr>
        <dsp:cNvPr id="0" name=""/>
        <dsp:cNvSpPr/>
      </dsp:nvSpPr>
      <dsp:spPr>
        <a:xfrm>
          <a:off x="8490455" y="89186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150" baseline="0" dirty="0" err="1">
              <a:solidFill>
                <a:prstClr val="black"/>
              </a:solidFill>
              <a:latin typeface="Tenorite"/>
              <a:ea typeface="+mn-ea"/>
              <a:cs typeface="+mn-cs"/>
            </a:rPr>
            <a:t>Manajemen</a:t>
          </a:r>
          <a:r>
            <a:rPr lang="en-US" sz="14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 </a:t>
          </a:r>
          <a:r>
            <a:rPr lang="en-US" sz="1400" kern="1200" spc="150" baseline="0" dirty="0" err="1">
              <a:solidFill>
                <a:prstClr val="black"/>
              </a:solidFill>
              <a:latin typeface="Tenorite"/>
              <a:ea typeface="+mn-ea"/>
              <a:cs typeface="+mn-cs"/>
            </a:rPr>
            <a:t>Kuis</a:t>
          </a:r>
          <a:endParaRPr lang="en-US" sz="1400" kern="1200" spc="150" baseline="0" dirty="0">
            <a:solidFill>
              <a:prstClr val="black"/>
            </a:solidFill>
            <a:latin typeface="Tenorite"/>
            <a:ea typeface="+mn-ea"/>
            <a:cs typeface="+mn-cs"/>
          </a:endParaRPr>
        </a:p>
      </dsp:txBody>
      <dsp:txXfrm>
        <a:off x="8490455" y="89186"/>
        <a:ext cx="2011384" cy="603415"/>
      </dsp:txXfrm>
    </dsp:sp>
    <dsp:sp modelId="{C8429E68-36DD-4F6A-A2F4-7CCDADCEFAD1}">
      <dsp:nvSpPr>
        <dsp:cNvPr id="0" name=""/>
        <dsp:cNvSpPr/>
      </dsp:nvSpPr>
      <dsp:spPr>
        <a:xfrm>
          <a:off x="8490455" y="692602"/>
          <a:ext cx="2011384" cy="29631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Admin </a:t>
          </a:r>
          <a:r>
            <a:rPr lang="en-US" sz="1200" b="0" i="0" kern="1200" dirty="0" err="1"/>
            <a:t>dapat</a:t>
          </a:r>
          <a:r>
            <a:rPr lang="en-US" sz="1200" b="0" i="0" kern="1200" dirty="0"/>
            <a:t> </a:t>
          </a:r>
          <a:r>
            <a:rPr lang="en-US" sz="1200" b="0" i="0" kern="1200" dirty="0" err="1"/>
            <a:t>mengelola</a:t>
          </a:r>
          <a:r>
            <a:rPr lang="en-US" sz="1200" b="0" i="0" kern="1200" dirty="0"/>
            <a:t> </a:t>
          </a:r>
          <a:r>
            <a:rPr lang="en-US" sz="1200" b="0" i="0" kern="1200" dirty="0" err="1"/>
            <a:t>kuis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dengan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menampilkan</a:t>
          </a:r>
          <a:r>
            <a:rPr lang="en-US" sz="1200" b="0" i="0" kern="1200" dirty="0"/>
            <a:t> daftar </a:t>
          </a:r>
          <a:r>
            <a:rPr lang="en-US" sz="1200" b="0" i="0" kern="1200" dirty="0" err="1"/>
            <a:t>kuis</a:t>
          </a:r>
          <a:r>
            <a:rPr lang="en-US" sz="1200" b="0" i="0" kern="1200" dirty="0"/>
            <a:t>, </a:t>
          </a:r>
          <a:r>
            <a:rPr lang="en-US" sz="1200" b="0" i="0" kern="1200" dirty="0" err="1"/>
            <a:t>mengedit</a:t>
          </a:r>
          <a:r>
            <a:rPr lang="en-US" sz="1200" b="0" i="0" kern="1200" dirty="0"/>
            <a:t> </a:t>
          </a:r>
          <a:r>
            <a:rPr lang="en-US" sz="1200" b="0" i="0" kern="1200" dirty="0" err="1"/>
            <a:t>kuis</a:t>
          </a:r>
          <a:r>
            <a:rPr lang="en-US" sz="1200" b="0" i="0" kern="1200" dirty="0"/>
            <a:t>, dan </a:t>
          </a:r>
          <a:r>
            <a:rPr lang="en-US" sz="1200" b="0" i="0" kern="1200" dirty="0" err="1"/>
            <a:t>melihat</a:t>
          </a:r>
          <a:r>
            <a:rPr lang="en-US" sz="1200" b="0" i="0" kern="1200" dirty="0"/>
            <a:t> detail </a:t>
          </a:r>
          <a:r>
            <a:rPr lang="en-US" sz="1200" b="0" i="0" kern="1200" dirty="0" err="1"/>
            <a:t>kuis</a:t>
          </a:r>
          <a:r>
            <a:rPr lang="en-US" sz="1200" b="0" i="0" kern="1200" dirty="0"/>
            <a:t> </a:t>
          </a:r>
          <a:r>
            <a:rPr lang="en-US" sz="1200" b="0" i="0" kern="1200" dirty="0" err="1"/>
            <a:t>tertentu</a:t>
          </a:r>
          <a:r>
            <a:rPr lang="en-US" sz="1200" b="0" i="0" kern="1200" dirty="0"/>
            <a:t>. Fitur </a:t>
          </a:r>
          <a:r>
            <a:rPr lang="en-US" sz="1200" b="0" i="0" kern="1200" dirty="0" err="1"/>
            <a:t>ini</a:t>
          </a:r>
          <a:r>
            <a:rPr lang="en-US" sz="1200" b="0" i="0" kern="1200" dirty="0"/>
            <a:t> </a:t>
          </a:r>
          <a:r>
            <a:rPr lang="en-US" sz="1200" b="0" i="0" kern="1200" dirty="0" err="1"/>
            <a:t>mempermudah</a:t>
          </a:r>
          <a:r>
            <a:rPr lang="en-US" sz="1200" b="0" i="0" kern="1200" dirty="0"/>
            <a:t> admin </a:t>
          </a:r>
          <a:r>
            <a:rPr lang="en-US" sz="1200" b="0" i="0" kern="1200" dirty="0" err="1"/>
            <a:t>untuk</a:t>
          </a:r>
          <a:r>
            <a:rPr lang="en-US" sz="1200" b="0" i="0" kern="1200" dirty="0"/>
            <a:t> </a:t>
          </a:r>
          <a:r>
            <a:rPr lang="en-US" sz="1200" b="0" i="0" kern="1200" dirty="0" err="1"/>
            <a:t>memantau</a:t>
          </a:r>
          <a:r>
            <a:rPr lang="en-US" sz="1200" b="0" i="0" kern="1200" dirty="0"/>
            <a:t> dan </a:t>
          </a:r>
          <a:r>
            <a:rPr lang="en-US" sz="1200" b="0" i="0" kern="1200" dirty="0" err="1"/>
            <a:t>mengelola</a:t>
          </a:r>
          <a:r>
            <a:rPr lang="en-US" sz="1200" b="0" i="0" kern="1200" dirty="0"/>
            <a:t> </a:t>
          </a:r>
          <a:r>
            <a:rPr lang="en-US" sz="1200" b="0" i="0" kern="1200" dirty="0" err="1"/>
            <a:t>kuis</a:t>
          </a:r>
          <a:r>
            <a:rPr lang="en-US" sz="1200" b="0" i="0" kern="1200" dirty="0"/>
            <a:t> yang </a:t>
          </a:r>
          <a:r>
            <a:rPr lang="en-US" sz="1200" b="0" i="0" kern="1200" dirty="0" err="1"/>
            <a:t>tersedia</a:t>
          </a:r>
          <a:r>
            <a:rPr lang="en-US" sz="1200" b="0" i="0" kern="1200" dirty="0"/>
            <a:t>.</a:t>
          </a:r>
          <a:endParaRPr lang="en-US" sz="12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sp:txBody>
      <dsp:txXfrm>
        <a:off x="8490455" y="692602"/>
        <a:ext cx="2011384" cy="2963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Muhammad Ridho Hauzan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quizzes?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321139"/>
            <a:ext cx="5111750" cy="1525588"/>
          </a:xfrm>
        </p:spPr>
        <p:txBody>
          <a:bodyPr/>
          <a:lstStyle/>
          <a:p>
            <a:r>
              <a:rPr lang="en-US" b="0" i="0" dirty="0">
                <a:effectLst/>
              </a:rPr>
              <a:t>Quizzes </a:t>
            </a:r>
            <a:r>
              <a:rPr lang="en-US" b="0" i="0" dirty="0" err="1">
                <a:effectLst/>
              </a:rPr>
              <a:t>adalah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sebuah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aplikasi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berbasis</a:t>
            </a:r>
            <a:r>
              <a:rPr lang="en-US" b="0" i="0" dirty="0">
                <a:effectLst/>
              </a:rPr>
              <a:t> web yang </a:t>
            </a:r>
            <a:r>
              <a:rPr lang="en-US" b="0" i="0" dirty="0" err="1">
                <a:effectLst/>
              </a:rPr>
              <a:t>dirancang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untuk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memungkinkan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pengguna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mengerjakan</a:t>
            </a:r>
            <a:r>
              <a:rPr lang="en-US" b="0" i="0" dirty="0">
                <a:effectLst/>
              </a:rPr>
              <a:t> dan </a:t>
            </a:r>
            <a:r>
              <a:rPr lang="en-US" b="0" i="0" dirty="0" err="1">
                <a:effectLst/>
              </a:rPr>
              <a:t>menyelesaikan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kuis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atau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tes</a:t>
            </a:r>
            <a:r>
              <a:rPr lang="en-US" b="0" i="0" dirty="0">
                <a:effectLst/>
              </a:rPr>
              <a:t> yang </a:t>
            </a:r>
            <a:r>
              <a:rPr lang="en-US" b="0" i="0" dirty="0" err="1">
                <a:effectLst/>
              </a:rPr>
              <a:t>dibuat</a:t>
            </a:r>
            <a:r>
              <a:rPr lang="en-US" b="0" i="0" dirty="0">
                <a:effectLst/>
              </a:rPr>
              <a:t> oleh admin. </a:t>
            </a:r>
            <a:r>
              <a:rPr lang="en-US" b="0" i="0" dirty="0" err="1">
                <a:effectLst/>
              </a:rPr>
              <a:t>Aplikasi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ini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memiliki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fitur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utama</a:t>
            </a:r>
            <a:r>
              <a:rPr lang="en-US" b="0" i="0" dirty="0">
                <a:effectLst/>
              </a:rPr>
              <a:t> yang </a:t>
            </a:r>
            <a:r>
              <a:rPr lang="en-US" b="0" i="0" dirty="0" err="1">
                <a:effectLst/>
              </a:rPr>
              <a:t>memungkinkan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pengguna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untuk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mengikuti</a:t>
            </a:r>
            <a:r>
              <a:rPr lang="en-US" b="0" i="0" dirty="0">
                <a:effectLst/>
              </a:rPr>
              <a:t> dan </a:t>
            </a:r>
            <a:r>
              <a:rPr lang="en-US" b="0" i="0" dirty="0" err="1">
                <a:effectLst/>
              </a:rPr>
              <a:t>menyelesaikan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berbagai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jenis</a:t>
            </a:r>
            <a:r>
              <a:rPr lang="en-US" b="0" i="0" dirty="0">
                <a:effectLst/>
              </a:rPr>
              <a:t> quiz yang </a:t>
            </a:r>
            <a:r>
              <a:rPr lang="en-US" b="0" i="0" dirty="0" err="1">
                <a:effectLst/>
              </a:rPr>
              <a:t>tersedia</a:t>
            </a:r>
            <a:r>
              <a:rPr lang="en-US" b="0" i="0" dirty="0">
                <a:effectLst/>
              </a:rPr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1671639"/>
            <a:ext cx="6906715" cy="1204912"/>
          </a:xfrm>
        </p:spPr>
        <p:txBody>
          <a:bodyPr>
            <a:normAutofit fontScale="90000"/>
          </a:bodyPr>
          <a:lstStyle/>
          <a:p>
            <a:r>
              <a:rPr lang="en-US" dirty="0"/>
              <a:t>BAGAIMANA QUIZZES MENGIMPLEMENTASIKAN AI/AUTOMASI?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321139"/>
            <a:ext cx="5111750" cy="1525588"/>
          </a:xfrm>
        </p:spPr>
        <p:txBody>
          <a:bodyPr/>
          <a:lstStyle/>
          <a:p>
            <a:r>
              <a:rPr lang="en-US" b="0" i="0" dirty="0">
                <a:effectLst/>
              </a:rPr>
              <a:t>Quizzes </a:t>
            </a:r>
            <a:r>
              <a:rPr lang="en-US" b="0" i="0" dirty="0" err="1">
                <a:effectLst/>
              </a:rPr>
              <a:t>mengimplementasikan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otomasi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dalam</a:t>
            </a:r>
            <a:r>
              <a:rPr lang="en-US" b="0" i="0" dirty="0">
                <a:effectLst/>
              </a:rPr>
              <a:t> proses </a:t>
            </a:r>
            <a:r>
              <a:rPr lang="en-US" b="0" i="0" dirty="0" err="1">
                <a:effectLst/>
              </a:rPr>
              <a:t>penghitungan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skor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kuis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secara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otomatis</a:t>
            </a:r>
            <a:r>
              <a:rPr lang="en-US" b="0" i="0" dirty="0">
                <a:effectLst/>
              </a:rPr>
              <a:t>. </a:t>
            </a:r>
            <a:r>
              <a:rPr lang="en-US" b="0" i="0" dirty="0" err="1">
                <a:effectLst/>
              </a:rPr>
              <a:t>Saat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pengguna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menyelesaikan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kuis</a:t>
            </a:r>
            <a:r>
              <a:rPr lang="en-US" b="0" i="0" dirty="0">
                <a:effectLst/>
              </a:rPr>
              <a:t>, Quizzes </a:t>
            </a:r>
            <a:r>
              <a:rPr lang="en-US" b="0" i="0" dirty="0" err="1">
                <a:effectLst/>
              </a:rPr>
              <a:t>menggunakan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logika</a:t>
            </a:r>
            <a:r>
              <a:rPr lang="en-US" b="0" i="0" dirty="0">
                <a:effectLst/>
              </a:rPr>
              <a:t> dan </a:t>
            </a:r>
            <a:r>
              <a:rPr lang="en-US" b="0" i="0" dirty="0" err="1">
                <a:effectLst/>
              </a:rPr>
              <a:t>algoritma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untuk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membandingkan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jawaban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pengguna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dengan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jawaban</a:t>
            </a:r>
            <a:r>
              <a:rPr lang="en-US" b="0" i="0" dirty="0">
                <a:effectLst/>
              </a:rPr>
              <a:t> yang </a:t>
            </a:r>
            <a:r>
              <a:rPr lang="en-US" b="0" i="0" dirty="0" err="1">
                <a:effectLst/>
              </a:rPr>
              <a:t>benar</a:t>
            </a:r>
            <a:r>
              <a:rPr lang="en-US" b="0" i="0" dirty="0">
                <a:effectLst/>
              </a:rPr>
              <a:t>. </a:t>
            </a:r>
            <a:r>
              <a:rPr lang="en-US" b="0" i="0" dirty="0" err="1">
                <a:effectLst/>
              </a:rPr>
              <a:t>Dengan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ini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sistem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secara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otomatis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menghitung</a:t>
            </a:r>
            <a:r>
              <a:rPr lang="en-US" b="0" i="0" dirty="0">
                <a:effectLst/>
              </a:rPr>
              <a:t> dan </a:t>
            </a:r>
            <a:r>
              <a:rPr lang="en-US" b="0" i="0" dirty="0" err="1">
                <a:effectLst/>
              </a:rPr>
              <a:t>menampilkan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skor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pengguna</a:t>
            </a:r>
            <a:r>
              <a:rPr lang="en-US" b="0" i="0" dirty="0">
                <a:effectLst/>
              </a:rPr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1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unggulan</a:t>
            </a:r>
            <a:endParaRPr lang="en-US" dirty="0"/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854455618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FOKUS AREA QUIZZES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/>
          <a:lstStyle/>
          <a:p>
            <a:r>
              <a:rPr lang="en-US" dirty="0"/>
              <a:t>Pendidikan dan </a:t>
            </a:r>
            <a:r>
              <a:rPr lang="en-US" dirty="0" err="1"/>
              <a:t>Pembelajaran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/>
          <a:p>
            <a:r>
              <a:rPr lang="en-US" dirty="0"/>
              <a:t>Quizzes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dan </a:t>
            </a:r>
            <a:r>
              <a:rPr lang="en-US" dirty="0" err="1"/>
              <a:t>evaluasi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. </a:t>
            </a:r>
          </a:p>
          <a:p>
            <a:r>
              <a:rPr lang="en-US" dirty="0" err="1"/>
              <a:t>Fokusnya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, </a:t>
            </a:r>
            <a:r>
              <a:rPr lang="en-US" dirty="0" err="1"/>
              <a:t>perguruan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platform </a:t>
            </a:r>
            <a:r>
              <a:rPr lang="en-US" dirty="0" err="1"/>
              <a:t>pembelajaran</a:t>
            </a:r>
            <a:r>
              <a:rPr lang="en-US" dirty="0"/>
              <a:t> online.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r>
              <a:rPr lang="es-ES" dirty="0" err="1"/>
              <a:t>Sumber</a:t>
            </a:r>
            <a:r>
              <a:rPr lang="es-ES" dirty="0"/>
              <a:t> Daya </a:t>
            </a:r>
            <a:r>
              <a:rPr lang="es-ES" dirty="0" err="1"/>
              <a:t>Manusia</a:t>
            </a:r>
            <a:r>
              <a:rPr lang="es-ES" dirty="0"/>
              <a:t> dan </a:t>
            </a:r>
            <a:r>
              <a:rPr lang="es-ES" dirty="0" err="1"/>
              <a:t>Pelatihan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/>
          <a:p>
            <a:r>
              <a:rPr lang="en-US" dirty="0"/>
              <a:t>Quizzes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dan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. </a:t>
            </a:r>
          </a:p>
          <a:p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Quizzes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, </a:t>
            </a:r>
            <a:r>
              <a:rPr lang="en-US" dirty="0" err="1"/>
              <a:t>keterampilan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3" name="Picture 22" descr="A picture containing graphics, screenshot, font, design&#10;&#10;Description automatically generated">
            <a:extLst>
              <a:ext uri="{FF2B5EF4-FFF2-40B4-BE49-F238E27FC236}">
                <a16:creationId xmlns:a16="http://schemas.microsoft.com/office/drawing/2014/main" id="{B8991C10-546E-E164-528A-453BA2854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61" y="1848395"/>
            <a:ext cx="3891371" cy="1325563"/>
          </a:xfrm>
          <a:prstGeom prst="rect">
            <a:avLst/>
          </a:prstGeom>
        </p:spPr>
      </p:pic>
      <p:pic>
        <p:nvPicPr>
          <p:cNvPr id="25" name="Picture 24" descr="A picture containing font, text, graphics, black&#10;&#10;Description automatically generated">
            <a:extLst>
              <a:ext uri="{FF2B5EF4-FFF2-40B4-BE49-F238E27FC236}">
                <a16:creationId xmlns:a16="http://schemas.microsoft.com/office/drawing/2014/main" id="{6778631C-3A1C-C99E-24F8-53CC462D3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80" y="1607617"/>
            <a:ext cx="3429000" cy="2105025"/>
          </a:xfrm>
          <a:prstGeom prst="rect">
            <a:avLst/>
          </a:prstGeom>
        </p:spPr>
      </p:pic>
      <p:pic>
        <p:nvPicPr>
          <p:cNvPr id="27" name="Picture 26" descr="A picture containing graphics, font, design&#10;&#10;Description automatically generated">
            <a:extLst>
              <a:ext uri="{FF2B5EF4-FFF2-40B4-BE49-F238E27FC236}">
                <a16:creationId xmlns:a16="http://schemas.microsoft.com/office/drawing/2014/main" id="{A0D41189-3DD0-7296-2DC8-7FE9AEB92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112" y="1848395"/>
            <a:ext cx="3654176" cy="1692670"/>
          </a:xfrm>
          <a:prstGeom prst="rect">
            <a:avLst/>
          </a:prstGeom>
        </p:spPr>
      </p:pic>
      <p:pic>
        <p:nvPicPr>
          <p:cNvPr id="29" name="Picture 28" descr="A picture containing screenshot, graphics, design&#10;&#10;Description automatically generated">
            <a:extLst>
              <a:ext uri="{FF2B5EF4-FFF2-40B4-BE49-F238E27FC236}">
                <a16:creationId xmlns:a16="http://schemas.microsoft.com/office/drawing/2014/main" id="{F33D0743-0430-4F12-8FE6-17D8C6295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753" y="3785602"/>
            <a:ext cx="4093693" cy="1709318"/>
          </a:xfrm>
          <a:prstGeom prst="rect">
            <a:avLst/>
          </a:prstGeom>
        </p:spPr>
      </p:pic>
      <p:pic>
        <p:nvPicPr>
          <p:cNvPr id="31" name="Picture 30" descr="A picture containing font, graphics, symbol, logo&#10;&#10;Description automatically generated">
            <a:extLst>
              <a:ext uri="{FF2B5EF4-FFF2-40B4-BE49-F238E27FC236}">
                <a16:creationId xmlns:a16="http://schemas.microsoft.com/office/drawing/2014/main" id="{DE7A0AEE-9DBD-ABDF-37BE-FB22CB4FC8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9046" y="3653311"/>
            <a:ext cx="3947798" cy="197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9" y="1615736"/>
            <a:ext cx="5020492" cy="1584664"/>
          </a:xfrm>
        </p:spPr>
        <p:txBody>
          <a:bodyPr/>
          <a:lstStyle/>
          <a:p>
            <a:r>
              <a:rPr lang="en-US" sz="5400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30CAB2DAC3DC4DBBE96CA690730432" ma:contentTypeVersion="2" ma:contentTypeDescription="Create a new document." ma:contentTypeScope="" ma:versionID="072517795903865d249cc6b53134591d">
  <xsd:schema xmlns:xsd="http://www.w3.org/2001/XMLSchema" xmlns:xs="http://www.w3.org/2001/XMLSchema" xmlns:p="http://schemas.microsoft.com/office/2006/metadata/properties" xmlns:ns3="a4d066a0-1409-4708-9329-bc5da62cde0b" targetNamespace="http://schemas.microsoft.com/office/2006/metadata/properties" ma:root="true" ma:fieldsID="8a97f3756abebe24aa246d309fcc6358" ns3:_="">
    <xsd:import namespace="a4d066a0-1409-4708-9329-bc5da62cde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d066a0-1409-4708-9329-bc5da62cde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documentManagement/types"/>
    <ds:schemaRef ds:uri="a4d066a0-1409-4708-9329-bc5da62cde0b"/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FAA04F-086E-4490-9405-FB8A4D4BA0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d066a0-1409-4708-9329-bc5da62cde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{7F1C7FC0-745B-4CC1-9F9B-F8DB5E6957B0}tf67328976_win32</Template>
  <TotalTime>1</TotalTime>
  <Words>355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Office Theme</vt:lpstr>
      <vt:lpstr>Quizzes</vt:lpstr>
      <vt:lpstr>Apa itu quizzes?</vt:lpstr>
      <vt:lpstr>BAGAIMANA QUIZZES MENGIMPLEMENTASIKAN AI/AUTOMASI?</vt:lpstr>
      <vt:lpstr>Fitur unggulan</vt:lpstr>
      <vt:lpstr>FOKUS AREA QUIZZES</vt:lpstr>
      <vt:lpstr>TECH STACK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Quizzes</dc:title>
  <dc:creator>Ridho Hauzan</dc:creator>
  <cp:lastModifiedBy>Ridho Hauzan</cp:lastModifiedBy>
  <cp:revision>1</cp:revision>
  <dcterms:created xsi:type="dcterms:W3CDTF">2023-06-25T00:21:50Z</dcterms:created>
  <dcterms:modified xsi:type="dcterms:W3CDTF">2023-06-25T00:57:42Z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0x0101000730CAB2DAC3DC4DBBE96CA690730432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2023-06-25T00:56:17Z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9f034a57-6e9d-4a6a-942a-f83eb5f68288</vt:lpwstr>
  </property>
  <property fmtid="{D5CDD505-2E9C-101B-9397-08002B2CF9AE}" pid="8" name="MSIP_Label_defa4170-0d19-0005-0004-bc88714345d2_ActionId">
    <vt:lpwstr>8d90a503-450a-4ac9-8f0a-1062611b028a</vt:lpwstr>
  </property>
  <property fmtid="{D5CDD505-2E9C-101B-9397-08002B2CF9AE}" pid="9" name="MSIP_Label_defa4170-0d19-0005-0004-bc88714345d2_ContentBits">
    <vt:lpwstr>0</vt:lpwstr>
  </property>
</Properties>
</file>