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4"/>
  </p:sldMasterIdLst>
  <p:sldIdLst>
    <p:sldId id="256" r:id="rId5"/>
    <p:sldId id="269" r:id="rId6"/>
    <p:sldId id="257" r:id="rId7"/>
    <p:sldId id="258" r:id="rId8"/>
    <p:sldId id="25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1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8" r:id="rId25"/>
    <p:sldId id="267" r:id="rId2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0806B-FEB9-4A37-A2D4-8633319E7648}" v="5" dt="2022-08-01T17:32:34.263"/>
    <p1510:client id="{2E4F9BC5-CD77-2727-A898-FA43FF4B0277}" v="6" dt="2022-08-16T09:01:47.512"/>
    <p1510:client id="{57FD4751-AF06-46FF-9010-56D01A4CC64F}" v="1" dt="2022-08-02T09:00:24.56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PATI SAI AJAY" userId="S::j.ajay@iitg.ac.in::f7d85ba3-e3b6-4bb6-83e2-f44a89312fdd" providerId="AD" clId="Web-{2D10806B-FEB9-4A37-A2D4-8633319E7648}"/>
    <pc:docChg chg="addSld delSld modSld">
      <pc:chgData name="JANAPATI SAI AJAY" userId="S::j.ajay@iitg.ac.in::f7d85ba3-e3b6-4bb6-83e2-f44a89312fdd" providerId="AD" clId="Web-{2D10806B-FEB9-4A37-A2D4-8633319E7648}" dt="2022-08-01T17:32:34.263" v="4" actId="1076"/>
      <pc:docMkLst>
        <pc:docMk/>
      </pc:docMkLst>
      <pc:sldChg chg="modSp">
        <pc:chgData name="JANAPATI SAI AJAY" userId="S::j.ajay@iitg.ac.in::f7d85ba3-e3b6-4bb6-83e2-f44a89312fdd" providerId="AD" clId="Web-{2D10806B-FEB9-4A37-A2D4-8633319E7648}" dt="2022-08-01T17:32:34.263" v="4" actId="1076"/>
        <pc:sldMkLst>
          <pc:docMk/>
          <pc:sldMk cId="0" sldId="268"/>
        </pc:sldMkLst>
        <pc:graphicFrameChg chg="mod">
          <ac:chgData name="JANAPATI SAI AJAY" userId="S::j.ajay@iitg.ac.in::f7d85ba3-e3b6-4bb6-83e2-f44a89312fdd" providerId="AD" clId="Web-{2D10806B-FEB9-4A37-A2D4-8633319E7648}" dt="2022-08-01T17:32:34.263" v="4" actId="1076"/>
          <ac:graphicFrameMkLst>
            <pc:docMk/>
            <pc:sldMk cId="0" sldId="268"/>
            <ac:graphicFrameMk id="3" creationId="{00000000-0000-0000-0000-000000000000}"/>
          </ac:graphicFrameMkLst>
        </pc:graphicFrameChg>
      </pc:sldChg>
      <pc:sldChg chg="add del">
        <pc:chgData name="JANAPATI SAI AJAY" userId="S::j.ajay@iitg.ac.in::f7d85ba3-e3b6-4bb6-83e2-f44a89312fdd" providerId="AD" clId="Web-{2D10806B-FEB9-4A37-A2D4-8633319E7648}" dt="2022-08-01T17:10:55.827" v="3"/>
        <pc:sldMkLst>
          <pc:docMk/>
          <pc:sldMk cId="2424559933" sldId="270"/>
        </pc:sldMkLst>
      </pc:sldChg>
      <pc:sldChg chg="add del">
        <pc:chgData name="JANAPATI SAI AJAY" userId="S::j.ajay@iitg.ac.in::f7d85ba3-e3b6-4bb6-83e2-f44a89312fdd" providerId="AD" clId="Web-{2D10806B-FEB9-4A37-A2D4-8633319E7648}" dt="2022-08-01T17:10:48.046" v="2"/>
        <pc:sldMkLst>
          <pc:docMk/>
          <pc:sldMk cId="1529540091" sldId="271"/>
        </pc:sldMkLst>
      </pc:sldChg>
    </pc:docChg>
  </pc:docChgLst>
  <pc:docChgLst>
    <pc:chgData name="NALADALA NAVADEEP" userId="S::n.naladala@iitg.ac.in::bf52e7a8-28ba-4cc2-9082-076869b511db" providerId="AD" clId="Web-{57FD4751-AF06-46FF-9010-56D01A4CC64F}"/>
    <pc:docChg chg="sldOrd">
      <pc:chgData name="NALADALA NAVADEEP" userId="S::n.naladala@iitg.ac.in::bf52e7a8-28ba-4cc2-9082-076869b511db" providerId="AD" clId="Web-{57FD4751-AF06-46FF-9010-56D01A4CC64F}" dt="2022-08-02T09:00:24.560" v="0"/>
      <pc:docMkLst>
        <pc:docMk/>
      </pc:docMkLst>
      <pc:sldChg chg="ord">
        <pc:chgData name="NALADALA NAVADEEP" userId="S::n.naladala@iitg.ac.in::bf52e7a8-28ba-4cc2-9082-076869b511db" providerId="AD" clId="Web-{57FD4751-AF06-46FF-9010-56D01A4CC64F}" dt="2022-08-02T09:00:24.560" v="0"/>
        <pc:sldMkLst>
          <pc:docMk/>
          <pc:sldMk cId="0" sldId="268"/>
        </pc:sldMkLst>
      </pc:sldChg>
    </pc:docChg>
  </pc:docChgLst>
  <pc:docChgLst>
    <pc:chgData name="VANGA NIKHITHA" userId="S::n.vanga@iitg.ac.in::1e8b3653-212e-4f0d-a968-a22d410bc209" providerId="AD" clId="Web-{2E4F9BC5-CD77-2727-A898-FA43FF4B0277}"/>
    <pc:docChg chg="addSld">
      <pc:chgData name="VANGA NIKHITHA" userId="S::n.vanga@iitg.ac.in::1e8b3653-212e-4f0d-a968-a22d410bc209" providerId="AD" clId="Web-{2E4F9BC5-CD77-2727-A898-FA43FF4B0277}" dt="2022-08-16T09:01:47.512" v="5"/>
      <pc:docMkLst>
        <pc:docMk/>
      </pc:docMkLst>
      <pc:sldChg chg="new">
        <pc:chgData name="VANGA NIKHITHA" userId="S::n.vanga@iitg.ac.in::1e8b3653-212e-4f0d-a968-a22d410bc209" providerId="AD" clId="Web-{2E4F9BC5-CD77-2727-A898-FA43FF4B0277}" dt="2022-08-16T09:01:47.043" v="0"/>
        <pc:sldMkLst>
          <pc:docMk/>
          <pc:sldMk cId="2285987207" sldId="272"/>
        </pc:sldMkLst>
      </pc:sldChg>
      <pc:sldChg chg="new">
        <pc:chgData name="VANGA NIKHITHA" userId="S::n.vanga@iitg.ac.in::1e8b3653-212e-4f0d-a968-a22d410bc209" providerId="AD" clId="Web-{2E4F9BC5-CD77-2727-A898-FA43FF4B0277}" dt="2022-08-16T09:01:47.137" v="1"/>
        <pc:sldMkLst>
          <pc:docMk/>
          <pc:sldMk cId="339225270" sldId="273"/>
        </pc:sldMkLst>
      </pc:sldChg>
      <pc:sldChg chg="new">
        <pc:chgData name="VANGA NIKHITHA" userId="S::n.vanga@iitg.ac.in::1e8b3653-212e-4f0d-a968-a22d410bc209" providerId="AD" clId="Web-{2E4F9BC5-CD77-2727-A898-FA43FF4B0277}" dt="2022-08-16T09:01:47.215" v="2"/>
        <pc:sldMkLst>
          <pc:docMk/>
          <pc:sldMk cId="2326469243" sldId="274"/>
        </pc:sldMkLst>
      </pc:sldChg>
      <pc:sldChg chg="new">
        <pc:chgData name="VANGA NIKHITHA" userId="S::n.vanga@iitg.ac.in::1e8b3653-212e-4f0d-a968-a22d410bc209" providerId="AD" clId="Web-{2E4F9BC5-CD77-2727-A898-FA43FF4B0277}" dt="2022-08-16T09:01:47.325" v="3"/>
        <pc:sldMkLst>
          <pc:docMk/>
          <pc:sldMk cId="3085058860" sldId="275"/>
        </pc:sldMkLst>
      </pc:sldChg>
      <pc:sldChg chg="new">
        <pc:chgData name="VANGA NIKHITHA" userId="S::n.vanga@iitg.ac.in::1e8b3653-212e-4f0d-a968-a22d410bc209" providerId="AD" clId="Web-{2E4F9BC5-CD77-2727-A898-FA43FF4B0277}" dt="2022-08-16T09:01:47.418" v="4"/>
        <pc:sldMkLst>
          <pc:docMk/>
          <pc:sldMk cId="50728924" sldId="276"/>
        </pc:sldMkLst>
      </pc:sldChg>
      <pc:sldChg chg="new">
        <pc:chgData name="VANGA NIKHITHA" userId="S::n.vanga@iitg.ac.in::1e8b3653-212e-4f0d-a968-a22d410bc209" providerId="AD" clId="Web-{2E4F9BC5-CD77-2727-A898-FA43FF4B0277}" dt="2022-08-16T09:01:47.512" v="5"/>
        <pc:sldMkLst>
          <pc:docMk/>
          <pc:sldMk cId="3022911153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02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4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71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9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1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31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4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9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5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1800" y="609600"/>
            <a:ext cx="4500873" cy="37196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05"/>
              </a:spcBef>
            </a:pPr>
            <a:r>
              <a:rPr sz="48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CS-242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sz="48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48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4800" spc="-2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4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spc="-13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800" spc="-54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800" spc="-6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800" spc="2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spc="-8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800" spc="-3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5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8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48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800" spc="-6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800" spc="5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41EDB-F1AB-4DA6-A53A-EA019B673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4265"/>
            <a:ext cx="7010400" cy="64894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2847-78DE-7B85-2A6F-0B06B6AE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285E-6DBC-59A9-6B2B-712C1408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D9E7-E040-ABD8-FC22-8DF06D16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A9AA-C1A0-75CE-E717-C2128E21C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8618-B8EC-7F23-6251-9B62B06B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C016-A5FD-3BAD-921B-F6122282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1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CF7E-EA56-4817-A129-5C798CA0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43A9-DC16-4532-AA3E-1F139D52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 Make a directory</a:t>
            </a: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 Remove Directory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touch – Creates a file in the current directory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cat     – create, </a:t>
            </a:r>
            <a:r>
              <a:rPr lang="en-US" sz="2400" spc="-6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>
                <a:latin typeface="Times New Roman" panose="02020603050405020304" pitchFamily="18" charset="0"/>
                <a:cs typeface="Times New Roman" panose="02020603050405020304" pitchFamily="18" charset="0"/>
              </a:rPr>
              <a:t>view,</a:t>
            </a:r>
            <a:r>
              <a:rPr lang="en-US" sz="2400" spc="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  <a:r>
              <a:rPr lang="en-US" sz="24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Rm     – remove a file from the current directory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ls     –list all the files within a directory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cd     –brings you back to the home directory</a:t>
            </a: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–print the present working directory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4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58642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4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44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400" spc="5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sz="4400" spc="-3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44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sz="4400" spc="-5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905000"/>
            <a:ext cx="8614410" cy="2187778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  <a:tab pos="2834005" algn="l"/>
              </a:tabLst>
            </a:pPr>
            <a:r>
              <a:rPr sz="3200" b="1" u="heavy" spc="-1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sz="3200" b="1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b="1" spc="-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mkdir	&lt;dirname&gt;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sz="32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stands</a:t>
            </a:r>
            <a:r>
              <a:rPr sz="32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“make</a:t>
            </a:r>
            <a:r>
              <a:rPr sz="3200" spc="-1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directory".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>
              <a:lnSpc>
                <a:spcPts val="3450"/>
              </a:lnSpc>
              <a:spcBef>
                <a:spcPts val="111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sz="32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sz="3200" spc="-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3200" spc="-1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3200" spc="-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3200" spc="-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dirname.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69310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4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44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400" spc="5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sz="4400" spc="-3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44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sz="4400" spc="-5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5040" y="1676400"/>
            <a:ext cx="9902825" cy="437299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  <a:tab pos="2834005" algn="l"/>
              </a:tabLst>
            </a:pPr>
            <a:r>
              <a:rPr sz="3200" b="1" u="heavy" spc="-1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sz="3200" b="1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b="1" spc="-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mkdir	&lt;dirname&gt;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sz="32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stands</a:t>
            </a:r>
            <a:r>
              <a:rPr sz="32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“make</a:t>
            </a:r>
            <a:r>
              <a:rPr sz="3200" spc="-1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directory".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814705" indent="-229235">
              <a:lnSpc>
                <a:spcPts val="3450"/>
              </a:lnSpc>
              <a:spcBef>
                <a:spcPts val="111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sz="32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sz="3200" spc="-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3200" spc="-1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3200" spc="-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3200" spc="-7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3200" spc="-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dirname.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4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3200" b="1" u="heavy" spc="-1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sz="32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b="1" spc="-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sz="3200" b="1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&lt;dirname1&gt;</a:t>
            </a:r>
            <a:r>
              <a:rPr sz="3200" b="1" spc="-1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&lt;dirname2&gt;</a:t>
            </a:r>
            <a:r>
              <a:rPr sz="3200" b="1" spc="-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&lt;dirname3&gt;</a:t>
            </a:r>
            <a:r>
              <a:rPr sz="3200" b="1" spc="-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2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320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3200" spc="-1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directories.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4" y="609282"/>
            <a:ext cx="58642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5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400" spc="4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400" spc="5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sz="4400" spc="-2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44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sz="4400" spc="-5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14935"/>
            <a:ext cx="9598025" cy="31629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u="heavy" spc="-1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sz="3200" b="1" spc="-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200" b="1" spc="-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sz="3200" b="1" spc="-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&lt;dirname&gt;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stands</a:t>
            </a:r>
            <a:r>
              <a:rPr sz="3200" spc="-1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spc="-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“remove</a:t>
            </a:r>
            <a:r>
              <a:rPr sz="320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directory".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200" spc="-11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sz="32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3200" spc="-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 directory.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>
              <a:lnSpc>
                <a:spcPct val="90000"/>
              </a:lnSpc>
              <a:spcBef>
                <a:spcPts val="969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3200" spc="-11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3200" spc="-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sz="3200" spc="-1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sz="320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3200" spc="-2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0">
                <a:latin typeface="Times New Roman" panose="02020603050405020304" pitchFamily="18" charset="0"/>
                <a:cs typeface="Times New Roman" panose="02020603050405020304" pitchFamily="18" charset="0"/>
              </a:rPr>
              <a:t>sub- </a:t>
            </a:r>
            <a:r>
              <a:rPr sz="3200" spc="-7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directory.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It means, a 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directory 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empty to 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deleted.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4" y="609282"/>
            <a:ext cx="63976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2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spc="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400" spc="5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4400" spc="-3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4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spc="-5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2209800"/>
            <a:ext cx="10024110" cy="263149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u="heavy" spc="-1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sz="32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b="1" spc="-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touch</a:t>
            </a:r>
            <a:r>
              <a:rPr sz="3200" b="1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&lt;filename&gt;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203325" indent="-229235">
              <a:lnSpc>
                <a:spcPts val="346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sz="32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3200" spc="-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320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sz="3200" spc="-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3200" spc="-7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>
              <a:lnSpc>
                <a:spcPts val="3460"/>
              </a:lnSpc>
              <a:spcBef>
                <a:spcPts val="1040"/>
              </a:spcBef>
              <a:buFont typeface="Arial MT"/>
              <a:buChar char="•"/>
              <a:tabLst>
                <a:tab pos="241935" algn="l"/>
                <a:tab pos="2309495" algn="l"/>
              </a:tabLst>
            </a:pP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sz="32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3200" spc="-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touch</a:t>
            </a:r>
            <a:r>
              <a:rPr sz="32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sz="3200" spc="-1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spc="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sz="32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3200" spc="-7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 creation</a:t>
            </a:r>
            <a:r>
              <a:rPr lang="en-US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3200" spc="-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32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32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sz="3200" spc="-1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32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lines.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24" y="228218"/>
            <a:ext cx="71786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sz="4400" spc="-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437" y="1600200"/>
            <a:ext cx="10273030" cy="429323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8600">
              <a:lnSpc>
                <a:spcPts val="3080"/>
              </a:lnSpc>
              <a:spcBef>
                <a:spcPts val="415"/>
              </a:spcBef>
              <a:buFont typeface="Arial MT"/>
              <a:buChar char="•"/>
              <a:tabLst>
                <a:tab pos="241300" algn="l"/>
                <a:tab pos="7628255" algn="l"/>
              </a:tabLst>
            </a:pPr>
            <a:r>
              <a:rPr lang="en-US" sz="2750" b="1" spc="2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750" b="1" spc="2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750" b="1" spc="-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25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750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2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frequently</a:t>
            </a:r>
            <a:r>
              <a:rPr sz="2750" spc="3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750" spc="1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750" spc="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sz="2750" spc="20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2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it	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sz="2750" spc="1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z="2750" spc="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>
                <a:latin typeface="Times New Roman" panose="02020603050405020304" pitchFamily="18" charset="0"/>
                <a:cs typeface="Times New Roman" panose="02020603050405020304" pitchFamily="18" charset="0"/>
              </a:rPr>
              <a:t>create, </a:t>
            </a:r>
            <a:r>
              <a:rPr sz="2750" spc="-6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5">
                <a:latin typeface="Times New Roman" panose="02020603050405020304" pitchFamily="18" charset="0"/>
                <a:cs typeface="Times New Roman" panose="02020603050405020304" pitchFamily="18" charset="0"/>
              </a:rPr>
              <a:t>view,</a:t>
            </a:r>
            <a:r>
              <a:rPr sz="2750" spc="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  <a:r>
              <a:rPr sz="27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5"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75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sz="2750" b="1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14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750" b="1" spc="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2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750" b="1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1337310" algn="l"/>
              </a:tabLst>
            </a:pPr>
            <a:r>
              <a:rPr sz="2750" b="1" u="heavy" spc="-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sz="2750" b="1" u="heavy" spc="5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sz="2750" spc="2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sz="2750" spc="-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&lt;filename&gt;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7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5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750" spc="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5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sz="2750" spc="2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sz="27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25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2750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filename.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3155"/>
              </a:lnSpc>
            </a:pPr>
            <a:r>
              <a:rPr sz="275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sz="2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14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750" b="1" spc="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2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750" b="1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750" b="1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ts val="3155"/>
              </a:lnSpc>
              <a:tabLst>
                <a:tab pos="1565910" algn="l"/>
              </a:tabLst>
            </a:pPr>
            <a:r>
              <a:rPr sz="2750" b="1" u="heavy" spc="-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sz="2750" b="1" u="heavy" spc="5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sz="2750" spc="2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sz="2750" spc="-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&lt;filename1&gt;</a:t>
            </a:r>
            <a:r>
              <a:rPr sz="2750" spc="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&lt;filename2&gt;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24" y="228218"/>
            <a:ext cx="71024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sz="4400" spc="-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752600"/>
            <a:ext cx="11582400" cy="4508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104390">
              <a:lnSpc>
                <a:spcPct val="122900"/>
              </a:lnSpc>
              <a:spcBef>
                <a:spcPts val="90"/>
              </a:spcBef>
              <a:buAutoNum type="arabicPeriod" startAt="3"/>
              <a:tabLst>
                <a:tab pos="365125" algn="l"/>
                <a:tab pos="1337310" algn="l"/>
              </a:tabLst>
            </a:pPr>
            <a:r>
              <a:rPr sz="2750" b="1" spc="-114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750" b="1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2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75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sz="275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75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75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preceding</a:t>
            </a:r>
            <a:r>
              <a:rPr sz="2750" b="1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750" b="1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z="275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 numbers </a:t>
            </a:r>
            <a:r>
              <a:rPr sz="2750" b="1" spc="-6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u="heavy" spc="-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sz="2750" b="1" u="heavy" spc="5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sz="2750" spc="2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sz="2750" spc="-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–n</a:t>
            </a:r>
            <a:r>
              <a:rPr sz="2750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&lt;filename&gt;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7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750" spc="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5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sz="2750" spc="2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750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sz="27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sz="2750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750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z="2750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655" indent="-275590">
              <a:lnSpc>
                <a:spcPts val="3150"/>
              </a:lnSpc>
              <a:buAutoNum type="arabicPeriod" startAt="4"/>
              <a:tabLst>
                <a:tab pos="288290" algn="l"/>
              </a:tabLst>
            </a:pPr>
            <a:r>
              <a:rPr sz="275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750" b="1" spc="-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75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ts val="3150"/>
              </a:lnSpc>
              <a:tabLst>
                <a:tab pos="1565910" algn="l"/>
                <a:tab pos="2166620" algn="l"/>
                <a:tab pos="2585720" algn="l"/>
              </a:tabLst>
            </a:pPr>
            <a:r>
              <a:rPr sz="2750" b="1" u="heavy" spc="-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sz="2750" b="1" u="heavy" spc="5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sz="2750" spc="20">
                <a:latin typeface="Times New Roman" panose="02020603050405020304" pitchFamily="18" charset="0"/>
                <a:cs typeface="Times New Roman" panose="02020603050405020304" pitchFamily="18" charset="0"/>
              </a:rPr>
              <a:t>cat	</a:t>
            </a:r>
            <a:r>
              <a:rPr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&lt;filename&gt;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0600"/>
              </a:lnSpc>
              <a:buAutoNum type="arabicPeriod" startAt="5"/>
              <a:tabLst>
                <a:tab pos="365125" algn="l"/>
                <a:tab pos="1337310" algn="l"/>
                <a:tab pos="1937385" algn="l"/>
                <a:tab pos="3863340" algn="l"/>
                <a:tab pos="4282440" algn="l"/>
              </a:tabLst>
            </a:pPr>
            <a:r>
              <a:rPr sz="2750" b="1" spc="20">
                <a:latin typeface="Times New Roman" panose="02020603050405020304" pitchFamily="18" charset="0"/>
                <a:cs typeface="Times New Roman" panose="02020603050405020304" pitchFamily="18" charset="0"/>
              </a:rPr>
              <a:t>Combines</a:t>
            </a:r>
            <a:r>
              <a:rPr sz="2750" b="1" spc="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750" b="1" spc="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b="1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sz="275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750" b="1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filename(s) </a:t>
            </a:r>
            <a:r>
              <a:rPr sz="275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b="1" spc="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2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sz="275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75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750" b="1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b="1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25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275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sz="2750" b="1" spc="-6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u="heavy" spc="-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sz="2750" b="1" u="heavy" spc="5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sz="2750" spc="2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27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filenames(s)	</a:t>
            </a:r>
            <a:r>
              <a:rPr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&lt;newfilename&gt;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1BED62-ACB0-49D0-9471-C6E898621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3171290"/>
            <a:ext cx="2846717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AC364-45AF-4969-BE43-4E0EA1331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762000"/>
            <a:ext cx="80962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3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57880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5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400" spc="2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spc="-2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4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spc="-5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2221280"/>
            <a:ext cx="10281285" cy="22561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450215" indent="-229235">
              <a:lnSpc>
                <a:spcPct val="92200"/>
              </a:lnSpc>
              <a:spcBef>
                <a:spcPts val="38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>
                <a:latin typeface="Times New Roman" panose="02020603050405020304" pitchFamily="18" charset="0"/>
                <a:cs typeface="Times New Roman" panose="02020603050405020304" pitchFamily="18" charset="0"/>
              </a:rPr>
              <a:t>(short</a:t>
            </a:r>
            <a:r>
              <a:rPr sz="2750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remove)</a:t>
            </a:r>
            <a:r>
              <a:rPr sz="2750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750" spc="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sz="2750" spc="1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25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sz="2750" spc="-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3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sz="2750" spc="1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Unix-like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750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750" spc="1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750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2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sz="2750" spc="-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5">
                <a:latin typeface="Times New Roman" panose="02020603050405020304" pitchFamily="18" charset="0"/>
                <a:cs typeface="Times New Roman" panose="02020603050405020304" pitchFamily="18" charset="0"/>
              </a:rPr>
              <a:t>files,</a:t>
            </a:r>
            <a:r>
              <a:rPr sz="2750" spc="1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r>
              <a:rPr sz="2750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3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750" spc="-6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750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  <a:tab pos="1565910" algn="l"/>
                <a:tab pos="3844290" algn="l"/>
              </a:tabLst>
            </a:pPr>
            <a:r>
              <a:rPr sz="2750" b="1" u="heavy" spc="-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sz="2750" b="1" u="heavy" spc="5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sz="2750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&lt;filename&gt;	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7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removing one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750" spc="1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750" spc="-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  <a:tab pos="1565910" algn="l"/>
                <a:tab pos="5903595" algn="l"/>
              </a:tabLst>
            </a:pPr>
            <a:r>
              <a:rPr sz="2750" b="1" u="heavy" spc="-5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sz="2750" b="1" u="heavy" spc="5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sz="2750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&lt;filename1&gt;</a:t>
            </a:r>
            <a:r>
              <a:rPr sz="2750" spc="2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&lt;filename2&gt;	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removing</a:t>
            </a:r>
            <a:r>
              <a:rPr sz="2750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3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75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750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75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spc="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01307"/>
            <a:ext cx="90582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2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spc="-2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spc="-2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2679"/>
              </p:ext>
            </p:extLst>
          </p:nvPr>
        </p:nvGraphicFramePr>
        <p:xfrm>
          <a:off x="345059" y="1971854"/>
          <a:ext cx="11372850" cy="3764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6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0939">
                <a:tc>
                  <a:txBody>
                    <a:bodyPr/>
                    <a:lstStyle/>
                    <a:p>
                      <a:pPr marL="408305">
                        <a:lnSpc>
                          <a:spcPts val="3425"/>
                        </a:lnSpc>
                      </a:pPr>
                      <a:r>
                        <a:rPr sz="3200" spc="-1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exit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9525">
                      <a:solidFill>
                        <a:srgbClr val="C6C5C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ts val="3425"/>
                        </a:lnSpc>
                      </a:pPr>
                      <a:r>
                        <a:rPr sz="3200" spc="-1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Exits</a:t>
                      </a:r>
                      <a:r>
                        <a:rPr sz="3200" spc="1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3200" spc="-1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sz="3200" spc="-2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3200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3200" spc="1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3200" spc="-1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sz="3200" spc="-7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3200" spc="-1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shell/terminal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9525">
                      <a:solidFill>
                        <a:srgbClr val="C6C5C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lang="en-US" sz="2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</a:t>
                      </a:r>
                      <a:endParaRPr sz="2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2880" marB="0">
                    <a:lnT w="9525">
                      <a:solidFill>
                        <a:srgbClr val="C6C5C1"/>
                      </a:solidFill>
                      <a:prstDash val="solid"/>
                    </a:lnT>
                    <a:lnB w="9525">
                      <a:solidFill>
                        <a:srgbClr val="C6C5C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lang="en-US" sz="2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Clears the screen</a:t>
                      </a:r>
                      <a:endParaRPr sz="2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2880" marB="0">
                    <a:lnT w="9525">
                      <a:solidFill>
                        <a:srgbClr val="C6C5C1"/>
                      </a:solidFill>
                      <a:prstDash val="solid"/>
                    </a:lnT>
                    <a:lnB w="9525">
                      <a:solidFill>
                        <a:srgbClr val="C6C5C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733"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900" spc="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sz="2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4785" marB="0">
                    <a:lnT w="9525">
                      <a:solidFill>
                        <a:srgbClr val="C6C5C1"/>
                      </a:solidFill>
                      <a:prstDash val="solid"/>
                    </a:lnT>
                    <a:lnB w="9525">
                      <a:solidFill>
                        <a:srgbClr val="C6C5C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900" spc="1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</a:t>
                      </a:r>
                      <a:r>
                        <a:rPr sz="2900" spc="-8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900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2900" spc="-2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900" spc="-1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sz="2900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900" spc="1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sz="2900" spc="-9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900" spc="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2900" spc="-3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900" spc="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sz="2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4785" marB="0">
                    <a:lnT w="9525">
                      <a:solidFill>
                        <a:srgbClr val="C6C5C1"/>
                      </a:solidFill>
                      <a:prstDash val="solid"/>
                    </a:lnT>
                    <a:lnB w="9525">
                      <a:solidFill>
                        <a:srgbClr val="C6C5C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684"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900" spc="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  <a:endParaRPr sz="2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6055" marB="0">
                    <a:lnT w="9525">
                      <a:solidFill>
                        <a:srgbClr val="C6C5C1"/>
                      </a:solidFill>
                      <a:prstDash val="soli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900" spc="1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</a:t>
                      </a:r>
                      <a:r>
                        <a:rPr sz="2900" spc="-8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900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2900" spc="-1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900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previously</a:t>
                      </a:r>
                      <a:r>
                        <a:rPr sz="2900" spc="-11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given</a:t>
                      </a:r>
                      <a:r>
                        <a:rPr sz="2900" spc="-9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900" spc="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</a:t>
                      </a:r>
                      <a:r>
                        <a:rPr sz="2900" spc="-9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900" spc="-2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history.</a:t>
                      </a:r>
                      <a:endParaRPr sz="2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6055" marB="0">
                    <a:lnT w="9525">
                      <a:solidFill>
                        <a:srgbClr val="C6C5C1"/>
                      </a:solidFill>
                      <a:prstDash val="soli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540" y="715087"/>
            <a:ext cx="9799955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44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2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3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spc="2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2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25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4400" spc="7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spc="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spc="-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44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400" spc="-7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400" spc="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85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4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4400" spc="-3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400" spc="6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spc="-5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400" spc="-3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5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4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sz="4400" spc="-5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25" y="2047875"/>
            <a:ext cx="10191750" cy="76200"/>
          </a:xfrm>
          <a:custGeom>
            <a:avLst/>
            <a:gdLst/>
            <a:ahLst/>
            <a:cxnLst/>
            <a:rect l="l" t="t" r="r" b="b"/>
            <a:pathLst>
              <a:path w="10191750" h="76200">
                <a:moveTo>
                  <a:pt x="10191750" y="0"/>
                </a:moveTo>
                <a:lnTo>
                  <a:pt x="0" y="0"/>
                </a:lnTo>
                <a:lnTo>
                  <a:pt x="0" y="76200"/>
                </a:lnTo>
                <a:lnTo>
                  <a:pt x="10191750" y="76200"/>
                </a:lnTo>
                <a:lnTo>
                  <a:pt x="10191750" y="0"/>
                </a:lnTo>
                <a:close/>
              </a:path>
            </a:pathLst>
          </a:custGeom>
          <a:solidFill>
            <a:srgbClr val="7E7E7E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22642"/>
              </p:ext>
            </p:extLst>
          </p:nvPr>
        </p:nvGraphicFramePr>
        <p:xfrm>
          <a:off x="476189" y="2456484"/>
          <a:ext cx="10736541" cy="4020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5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9671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800" spc="1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4471C4"/>
                      </a:solidFill>
                      <a:prstDash val="soli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800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Lists</a:t>
                      </a:r>
                      <a:r>
                        <a:rPr sz="2800" spc="-1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2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r>
                        <a:rPr sz="2800" spc="-114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2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2800" spc="-7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files</a:t>
                      </a:r>
                      <a:r>
                        <a:rPr sz="2800" spc="-8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2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within</a:t>
                      </a:r>
                      <a:r>
                        <a:rPr sz="2800" spc="-18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1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-1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directory</a:t>
                      </a:r>
                    </a:p>
                  </a:txBody>
                  <a:tcPr marL="0" marR="0" marT="5397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506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800" spc="2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4471C4"/>
                      </a:solidFill>
                      <a:prstDash val="soli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800" spc="1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sz="2800" spc="-6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itself</a:t>
                      </a:r>
                      <a:r>
                        <a:rPr sz="2800" spc="-4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sz="2800" spc="-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-1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brings</a:t>
                      </a:r>
                      <a:r>
                        <a:rPr sz="2800" spc="2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</a:t>
                      </a:r>
                      <a:r>
                        <a:rPr sz="2800" spc="-2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1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</a:t>
                      </a:r>
                      <a:r>
                        <a:rPr sz="2800" spc="-5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1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sz="2800" spc="-3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r>
                        <a:rPr sz="2800" spc="-2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-1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directory.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874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3899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spc="1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r>
                        <a:rPr sz="2800" spc="-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&lt;pathname&gt;</a:t>
                      </a:r>
                    </a:p>
                  </a:txBody>
                  <a:tcPr marL="0" marR="0" marT="20320" marB="0">
                    <a:lnL w="12700">
                      <a:solidFill>
                        <a:srgbClr val="4471C4"/>
                      </a:solidFill>
                      <a:prstDash val="soli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4805" marR="1805305">
                        <a:lnSpc>
                          <a:spcPct val="101099"/>
                        </a:lnSpc>
                        <a:spcBef>
                          <a:spcPts val="125"/>
                        </a:spcBef>
                      </a:pPr>
                      <a:r>
                        <a:rPr sz="2800" spc="-5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Takes</a:t>
                      </a:r>
                      <a:r>
                        <a:rPr sz="2800" spc="-4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</a:t>
                      </a:r>
                      <a:r>
                        <a:rPr sz="2800" spc="-2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2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sz="2800" spc="-9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2800" spc="-2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directory</a:t>
                      </a:r>
                      <a:r>
                        <a:rPr sz="2800" spc="-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described</a:t>
                      </a:r>
                      <a:r>
                        <a:rPr sz="2800" spc="-2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sz="2800" spc="2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1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sz="2800" spc="-57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pathname.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587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440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pwd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4471C4"/>
                      </a:solidFill>
                      <a:prstDash val="soli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Prints</a:t>
                      </a:r>
                      <a:r>
                        <a:rPr sz="2800" spc="-4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2800" spc="-2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1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sz="2800" spc="-9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-1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2800" spc="2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1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sz="2800" spc="-2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sz="2800" spc="-4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sz="2800" spc="-3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-1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directory.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22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398" y="609600"/>
            <a:ext cx="79978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4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5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4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4400" spc="-75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spc="-1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5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400" spc="4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905000"/>
            <a:ext cx="9067800" cy="25757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1300" marR="5080" indent="-229235">
              <a:lnSpc>
                <a:spcPts val="3450"/>
              </a:lnSpc>
              <a:spcBef>
                <a:spcPts val="56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4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IX</a:t>
            </a:r>
            <a:r>
              <a:rPr sz="3200" spc="-1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4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7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4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-2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eve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4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sz="3200" spc="-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7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4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24485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336550" algn="l"/>
                <a:tab pos="337185" algn="l"/>
              </a:tabLst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sz="3200" spc="-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3200" spc="-11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sz="3200" spc="-1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  <a:endParaRPr lang="en-US" sz="3200" spc="1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24485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336550" algn="l"/>
                <a:tab pos="337185" algn="l"/>
              </a:tabLst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har char="•"/>
            </a:pP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66262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5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400" spc="4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4400" spc="-2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7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4400" spc="4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3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2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spc="3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4400" spc="-5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5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2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02288"/>
            <a:ext cx="9114155" cy="4141518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US" sz="2800" spc="1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en-US" sz="2800" spc="2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veers</a:t>
            </a:r>
            <a:r>
              <a:rPr lang="en-US" sz="2800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lang="en-US" sz="2800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2800" spc="1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800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2800" spc="1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concepts: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8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8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endParaRPr lang="en-US" sz="2750" spc="-1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750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organize</a:t>
            </a:r>
            <a:r>
              <a:rPr sz="2750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750" spc="2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750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sz="2750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processes.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834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469900" algn="l"/>
                <a:tab pos="470534" algn="l"/>
                <a:tab pos="8896350" algn="l"/>
              </a:tabLst>
            </a:pP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2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75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75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75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750" b="1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3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750" spc="5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75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spc="-35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750" spc="-3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750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5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750" spc="-3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750" spc="1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3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sz="2750" spc="-3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750" spc="35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750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5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750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3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750" spc="-2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750" spc="-95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750" spc="4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750" spc="5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75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spc="-3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750" spc="-3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750" spc="4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750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3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sz="2750" spc="-3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sz="2750" spc="45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750" spc="-2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900" marR="5080" indent="-457834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469900" algn="l"/>
                <a:tab pos="470534" algn="l"/>
                <a:tab pos="8896350" algn="l"/>
              </a:tabLst>
            </a:pPr>
            <a:r>
              <a:rPr sz="2750" spc="5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750" spc="1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5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sz="2750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750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lang="en-US"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834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469900" algn="l"/>
                <a:tab pos="470534" algn="l"/>
                <a:tab pos="8896350" algn="l"/>
              </a:tabLst>
            </a:pP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750" spc="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750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sz="2750" spc="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750" spc="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spc="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65500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5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400" spc="4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4400" spc="-2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7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4400" spc="4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3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2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spc="3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4400" spc="-5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5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2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828800"/>
            <a:ext cx="5943600" cy="256159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750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750" spc="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sz="2750" spc="1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750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sz="2750" spc="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750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5"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750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sz="2750" spc="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7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sz="2750" spc="1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750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directories.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>
              <a:lnSpc>
                <a:spcPts val="3010"/>
              </a:lnSpc>
              <a:spcBef>
                <a:spcPts val="109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750" spc="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r>
              <a:rPr sz="2750" spc="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5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750" spc="-5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sz="2750" spc="2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750" spc="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tree-like</a:t>
            </a:r>
            <a:r>
              <a:rPr sz="2750" spc="24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sz="2750" spc="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5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750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750" spc="-6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750" spc="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5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7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FFA5F-5F73-4C0C-B386-F550153FA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370" y="1735893"/>
            <a:ext cx="5636022" cy="39791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42D6-8130-4A68-87B7-B8AC5F2A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UNIX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46E1-FC6B-4A72-9FCB-04C3101DD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44" y="1981200"/>
            <a:ext cx="9759454" cy="369926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Command-driven environment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Home directory denoted by ~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 paths emanate from root directory.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Current directory is denoted by a (.)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Parent of current directory (..)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Spaces are not permitted within the file path names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2F0BB-913D-4A66-AAF0-E53E8D9E1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7" y="2652510"/>
            <a:ext cx="5710184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5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549F-C9F7-5266-3054-8D88CCEB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E3E5-B7EA-6BA2-C70A-048BB76B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8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8C62-D42B-EA06-A9EC-6F36D81C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23A5-CD08-CCBD-83CC-74FDFB3D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F61C-C059-05CF-448A-6F8337DD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A916-4BCF-10F0-692B-8610F81D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692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DB6FC9B7FD94EA78F02150B030D1F" ma:contentTypeVersion="2" ma:contentTypeDescription="Create a new document." ma:contentTypeScope="" ma:versionID="724d280b1988121239055a7e25b7199b">
  <xsd:schema xmlns:xsd="http://www.w3.org/2001/XMLSchema" xmlns:xs="http://www.w3.org/2001/XMLSchema" xmlns:p="http://schemas.microsoft.com/office/2006/metadata/properties" xmlns:ns2="7c585216-8c20-411b-90bc-be297c9e822e" targetNamespace="http://schemas.microsoft.com/office/2006/metadata/properties" ma:root="true" ma:fieldsID="7ec860f06a6d30df9fd5db8f467ece42" ns2:_="">
    <xsd:import namespace="7c585216-8c20-411b-90bc-be297c9e82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585216-8c20-411b-90bc-be297c9e82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449AAA-81AF-40E1-AF5F-3B927751C1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80ADE8-EE31-43AB-B506-C36F05E9ED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3DEBAA-C11A-4655-B147-80CD0311EF42}">
  <ds:schemaRefs>
    <ds:schemaRef ds:uri="7c585216-8c20-411b-90bc-be297c9e822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Gallery</vt:lpstr>
      <vt:lpstr>CS-242   UNIX OPERATING SYSTEM</vt:lpstr>
      <vt:lpstr>PowerPoint Presentation</vt:lpstr>
      <vt:lpstr>Introduction to UNIX</vt:lpstr>
      <vt:lpstr>UNIX FILE SYSTEM</vt:lpstr>
      <vt:lpstr>UNIX FILE SYSTEM</vt:lpstr>
      <vt:lpstr>UNIX FILE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COMMANDS</vt:lpstr>
      <vt:lpstr>mkdir command</vt:lpstr>
      <vt:lpstr>mkdir command</vt:lpstr>
      <vt:lpstr>rmdir command</vt:lpstr>
      <vt:lpstr>touch command</vt:lpstr>
      <vt:lpstr>cat command</vt:lpstr>
      <vt:lpstr>cat command</vt:lpstr>
      <vt:lpstr>rm command</vt:lpstr>
      <vt:lpstr>SOME USEFUL UNIX COMMANDS</vt:lpstr>
      <vt:lpstr>Some more file/directory related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CS-242   UNIX OPERATING SYSTEM</dc:title>
  <dc:creator>Maithri.R</dc:creator>
  <cp:revision>1</cp:revision>
  <dcterms:created xsi:type="dcterms:W3CDTF">2022-07-28T19:39:07Z</dcterms:created>
  <dcterms:modified xsi:type="dcterms:W3CDTF">2022-08-16T09:01:48Z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2022-07-27T00:00:00Z</vt:filetime>
  </property>
  <property fmtid="{D5CDD505-2E9C-101B-9397-08002B2CF9AE}" pid="3" name="LastSaved">
    <vt:filetime>2022-07-28T00:00:00Z</vt:filetime>
  </property>
  <property fmtid="{D5CDD505-2E9C-101B-9397-08002B2CF9AE}" pid="4" name="ContentTypeId">
    <vt:lpwstr>0x01010012CDB6FC9B7FD94EA78F02150B030D1F</vt:lpwstr>
  </property>
</Properties>
</file>