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4" r:id="rId7"/>
    <p:sldId id="260" r:id="rId8"/>
    <p:sldId id="259" r:id="rId9"/>
    <p:sldId id="258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0ADEE-992F-48AB-B8B1-54C205DA4B4C}" v="3" dt="2022-07-31T06:55:24.008"/>
    <p1510:client id="{5FFA5D4D-DF48-45AB-A513-25EEF08D602B}" v="1053" dt="2022-07-28T11:49:40.211"/>
    <p1510:client id="{BDCB47B0-42A0-4B97-9C2E-68D09B638D0B}" v="1" dt="2022-07-31T06:00:54.727"/>
    <p1510:client id="{DE52C180-A64F-4176-8904-D02E52D574CE}" v="1" dt="2022-07-31T13:47:07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 AGARWAL" userId="S::a.abhi@iitg.ac.in::24a8f115-394f-4acf-b71b-695a6a2dc179" providerId="AD" clId="Web-{DE52C180-A64F-4176-8904-D02E52D574CE}"/>
    <pc:docChg chg="modSld">
      <pc:chgData name="ABHI AGARWAL" userId="S::a.abhi@iitg.ac.in::24a8f115-394f-4acf-b71b-695a6a2dc179" providerId="AD" clId="Web-{DE52C180-A64F-4176-8904-D02E52D574CE}" dt="2022-07-31T13:47:07.939" v="0" actId="1076"/>
      <pc:docMkLst>
        <pc:docMk/>
      </pc:docMkLst>
      <pc:sldChg chg="modSp">
        <pc:chgData name="ABHI AGARWAL" userId="S::a.abhi@iitg.ac.in::24a8f115-394f-4acf-b71b-695a6a2dc179" providerId="AD" clId="Web-{DE52C180-A64F-4176-8904-D02E52D574CE}" dt="2022-07-31T13:47:07.939" v="0" actId="1076"/>
        <pc:sldMkLst>
          <pc:docMk/>
          <pc:sldMk cId="1717397210" sldId="257"/>
        </pc:sldMkLst>
        <pc:spChg chg="mod">
          <ac:chgData name="ABHI AGARWAL" userId="S::a.abhi@iitg.ac.in::24a8f115-394f-4acf-b71b-695a6a2dc179" providerId="AD" clId="Web-{DE52C180-A64F-4176-8904-D02E52D574CE}" dt="2022-07-31T13:47:07.939" v="0" actId="1076"/>
          <ac:spMkLst>
            <pc:docMk/>
            <pc:sldMk cId="1717397210" sldId="257"/>
            <ac:spMk id="3" creationId="{261941D2-D541-5C49-85F2-CCD64911F551}"/>
          </ac:spMkLst>
        </pc:spChg>
      </pc:sldChg>
    </pc:docChg>
  </pc:docChgLst>
  <pc:docChgLst>
    <pc:chgData name="IMLIJUNGLA LONGCHAR" userId="S::ilongchar@iitg.ac.in::75f4b758-9a85-4d8c-9cbb-5dc99b257b71" providerId="AD" clId="Web-{5FFA5D4D-DF48-45AB-A513-25EEF08D602B}"/>
    <pc:docChg chg="addSld delSld modSld">
      <pc:chgData name="IMLIJUNGLA LONGCHAR" userId="S::ilongchar@iitg.ac.in::75f4b758-9a85-4d8c-9cbb-5dc99b257b71" providerId="AD" clId="Web-{5FFA5D4D-DF48-45AB-A513-25EEF08D602B}" dt="2022-07-28T11:49:39.446" v="1035" actId="20577"/>
      <pc:docMkLst>
        <pc:docMk/>
      </pc:docMkLst>
      <pc:sldChg chg="modSp">
        <pc:chgData name="IMLIJUNGLA LONGCHAR" userId="S::ilongchar@iitg.ac.in::75f4b758-9a85-4d8c-9cbb-5dc99b257b71" providerId="AD" clId="Web-{5FFA5D4D-DF48-45AB-A513-25EEF08D602B}" dt="2022-07-28T06:27:02.111" v="8" actId="20577"/>
        <pc:sldMkLst>
          <pc:docMk/>
          <pc:sldMk cId="109857222" sldId="256"/>
        </pc:sldMkLst>
        <pc:spChg chg="mod">
          <ac:chgData name="IMLIJUNGLA LONGCHAR" userId="S::ilongchar@iitg.ac.in::75f4b758-9a85-4d8c-9cbb-5dc99b257b71" providerId="AD" clId="Web-{5FFA5D4D-DF48-45AB-A513-25EEF08D602B}" dt="2022-07-28T06:27:02.111" v="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IMLIJUNGLA LONGCHAR" userId="S::ilongchar@iitg.ac.in::75f4b758-9a85-4d8c-9cbb-5dc99b257b71" providerId="AD" clId="Web-{5FFA5D4D-DF48-45AB-A513-25EEF08D602B}" dt="2022-07-28T11:31:16.677" v="430" actId="20577"/>
        <pc:sldMkLst>
          <pc:docMk/>
          <pc:sldMk cId="1717397210" sldId="257"/>
        </pc:sldMkLst>
        <pc:spChg chg="mod">
          <ac:chgData name="IMLIJUNGLA LONGCHAR" userId="S::ilongchar@iitg.ac.in::75f4b758-9a85-4d8c-9cbb-5dc99b257b71" providerId="AD" clId="Web-{5FFA5D4D-DF48-45AB-A513-25EEF08D602B}" dt="2022-07-28T06:56:39.743" v="211" actId="20577"/>
          <ac:spMkLst>
            <pc:docMk/>
            <pc:sldMk cId="1717397210" sldId="257"/>
            <ac:spMk id="2" creationId="{E2B1233C-EFF1-C74B-41D7-16434B0224DD}"/>
          </ac:spMkLst>
        </pc:spChg>
        <pc:spChg chg="mod">
          <ac:chgData name="IMLIJUNGLA LONGCHAR" userId="S::ilongchar@iitg.ac.in::75f4b758-9a85-4d8c-9cbb-5dc99b257b71" providerId="AD" clId="Web-{5FFA5D4D-DF48-45AB-A513-25EEF08D602B}" dt="2022-07-28T11:31:16.677" v="430" actId="20577"/>
          <ac:spMkLst>
            <pc:docMk/>
            <pc:sldMk cId="1717397210" sldId="257"/>
            <ac:spMk id="3" creationId="{261941D2-D541-5C49-85F2-CCD64911F551}"/>
          </ac:spMkLst>
        </pc:spChg>
        <pc:spChg chg="add del mod ord">
          <ac:chgData name="IMLIJUNGLA LONGCHAR" userId="S::ilongchar@iitg.ac.in::75f4b758-9a85-4d8c-9cbb-5dc99b257b71" providerId="AD" clId="Web-{5FFA5D4D-DF48-45AB-A513-25EEF08D602B}" dt="2022-07-28T06:56:09.617" v="194"/>
          <ac:spMkLst>
            <pc:docMk/>
            <pc:sldMk cId="1717397210" sldId="257"/>
            <ac:spMk id="4" creationId="{1496D71B-EF26-1B39-2C7A-70EE0123B571}"/>
          </ac:spMkLst>
        </pc:spChg>
        <pc:spChg chg="add del mod">
          <ac:chgData name="IMLIJUNGLA LONGCHAR" userId="S::ilongchar@iitg.ac.in::75f4b758-9a85-4d8c-9cbb-5dc99b257b71" providerId="AD" clId="Web-{5FFA5D4D-DF48-45AB-A513-25EEF08D602B}" dt="2022-07-28T06:56:11.274" v="195"/>
          <ac:spMkLst>
            <pc:docMk/>
            <pc:sldMk cId="1717397210" sldId="257"/>
            <ac:spMk id="5" creationId="{B644056A-EAFF-00B6-FD56-0EF6F85179BB}"/>
          </ac:spMkLst>
        </pc:spChg>
        <pc:picChg chg="add mod">
          <ac:chgData name="IMLIJUNGLA LONGCHAR" userId="S::ilongchar@iitg.ac.in::75f4b758-9a85-4d8c-9cbb-5dc99b257b71" providerId="AD" clId="Web-{5FFA5D4D-DF48-45AB-A513-25EEF08D602B}" dt="2022-07-28T06:56:34.868" v="210" actId="1076"/>
          <ac:picMkLst>
            <pc:docMk/>
            <pc:sldMk cId="1717397210" sldId="257"/>
            <ac:picMk id="6" creationId="{14CAFA3F-2873-A8FC-EF98-99F6BFF6E97F}"/>
          </ac:picMkLst>
        </pc:picChg>
        <pc:picChg chg="add mod">
          <ac:chgData name="IMLIJUNGLA LONGCHAR" userId="S::ilongchar@iitg.ac.in::75f4b758-9a85-4d8c-9cbb-5dc99b257b71" providerId="AD" clId="Web-{5FFA5D4D-DF48-45AB-A513-25EEF08D602B}" dt="2022-07-28T06:56:31.727" v="208" actId="1076"/>
          <ac:picMkLst>
            <pc:docMk/>
            <pc:sldMk cId="1717397210" sldId="257"/>
            <ac:picMk id="7" creationId="{2408129A-61AF-13C1-4BD1-B8F140121061}"/>
          </ac:picMkLst>
        </pc:picChg>
      </pc:sldChg>
      <pc:sldChg chg="addSp delSp modSp new">
        <pc:chgData name="IMLIJUNGLA LONGCHAR" userId="S::ilongchar@iitg.ac.in::75f4b758-9a85-4d8c-9cbb-5dc99b257b71" providerId="AD" clId="Web-{5FFA5D4D-DF48-45AB-A513-25EEF08D602B}" dt="2022-07-28T11:31:41.209" v="431" actId="1076"/>
        <pc:sldMkLst>
          <pc:docMk/>
          <pc:sldMk cId="2043244316" sldId="258"/>
        </pc:sldMkLst>
        <pc:spChg chg="del">
          <ac:chgData name="IMLIJUNGLA LONGCHAR" userId="S::ilongchar@iitg.ac.in::75f4b758-9a85-4d8c-9cbb-5dc99b257b71" providerId="AD" clId="Web-{5FFA5D4D-DF48-45AB-A513-25EEF08D602B}" dt="2022-07-28T07:26:59.009" v="317"/>
          <ac:spMkLst>
            <pc:docMk/>
            <pc:sldMk cId="2043244316" sldId="258"/>
            <ac:spMk id="3" creationId="{81038086-F6FC-535E-5824-180153479433}"/>
          </ac:spMkLst>
        </pc:spChg>
        <pc:picChg chg="add mod ord modCrop">
          <ac:chgData name="IMLIJUNGLA LONGCHAR" userId="S::ilongchar@iitg.ac.in::75f4b758-9a85-4d8c-9cbb-5dc99b257b71" providerId="AD" clId="Web-{5FFA5D4D-DF48-45AB-A513-25EEF08D602B}" dt="2022-07-28T11:31:41.209" v="431" actId="1076"/>
          <ac:picMkLst>
            <pc:docMk/>
            <pc:sldMk cId="2043244316" sldId="258"/>
            <ac:picMk id="4" creationId="{33949636-913C-02B8-AEDF-AC3139CB2B12}"/>
          </ac:picMkLst>
        </pc:picChg>
        <pc:picChg chg="add mod">
          <ac:chgData name="IMLIJUNGLA LONGCHAR" userId="S::ilongchar@iitg.ac.in::75f4b758-9a85-4d8c-9cbb-5dc99b257b71" providerId="AD" clId="Web-{5FFA5D4D-DF48-45AB-A513-25EEF08D602B}" dt="2022-07-28T07:39:47.748" v="373" actId="1076"/>
          <ac:picMkLst>
            <pc:docMk/>
            <pc:sldMk cId="2043244316" sldId="258"/>
            <ac:picMk id="5" creationId="{4DD5FD2E-6B01-D3DB-9159-33256BDF61A6}"/>
          </ac:picMkLst>
        </pc:picChg>
        <pc:picChg chg="add mod">
          <ac:chgData name="IMLIJUNGLA LONGCHAR" userId="S::ilongchar@iitg.ac.in::75f4b758-9a85-4d8c-9cbb-5dc99b257b71" providerId="AD" clId="Web-{5FFA5D4D-DF48-45AB-A513-25EEF08D602B}" dt="2022-07-28T07:39:43.685" v="371" actId="1076"/>
          <ac:picMkLst>
            <pc:docMk/>
            <pc:sldMk cId="2043244316" sldId="258"/>
            <ac:picMk id="6" creationId="{68FAA7AF-E917-269F-E44D-5E0E5934868B}"/>
          </ac:picMkLst>
        </pc:picChg>
      </pc:sldChg>
      <pc:sldChg chg="addSp modSp new">
        <pc:chgData name="IMLIJUNGLA LONGCHAR" userId="S::ilongchar@iitg.ac.in::75f4b758-9a85-4d8c-9cbb-5dc99b257b71" providerId="AD" clId="Web-{5FFA5D4D-DF48-45AB-A513-25EEF08D602B}" dt="2022-07-28T11:30:47.410" v="419" actId="20577"/>
        <pc:sldMkLst>
          <pc:docMk/>
          <pc:sldMk cId="2349745137" sldId="259"/>
        </pc:sldMkLst>
        <pc:spChg chg="mod">
          <ac:chgData name="IMLIJUNGLA LONGCHAR" userId="S::ilongchar@iitg.ac.in::75f4b758-9a85-4d8c-9cbb-5dc99b257b71" providerId="AD" clId="Web-{5FFA5D4D-DF48-45AB-A513-25EEF08D602B}" dt="2022-07-28T07:00:58.937" v="222" actId="20577"/>
          <ac:spMkLst>
            <pc:docMk/>
            <pc:sldMk cId="2349745137" sldId="259"/>
            <ac:spMk id="2" creationId="{FB6112CF-C2C4-CB26-F228-F65CC8848860}"/>
          </ac:spMkLst>
        </pc:spChg>
        <pc:spChg chg="mod">
          <ac:chgData name="IMLIJUNGLA LONGCHAR" userId="S::ilongchar@iitg.ac.in::75f4b758-9a85-4d8c-9cbb-5dc99b257b71" providerId="AD" clId="Web-{5FFA5D4D-DF48-45AB-A513-25EEF08D602B}" dt="2022-07-28T11:30:47.410" v="419" actId="20577"/>
          <ac:spMkLst>
            <pc:docMk/>
            <pc:sldMk cId="2349745137" sldId="259"/>
            <ac:spMk id="3" creationId="{AC050176-967B-D462-F77E-F9BDE83C4DC7}"/>
          </ac:spMkLst>
        </pc:spChg>
        <pc:picChg chg="add mod">
          <ac:chgData name="IMLIJUNGLA LONGCHAR" userId="S::ilongchar@iitg.ac.in::75f4b758-9a85-4d8c-9cbb-5dc99b257b71" providerId="AD" clId="Web-{5FFA5D4D-DF48-45AB-A513-25EEF08D602B}" dt="2022-07-28T07:25:13.288" v="316" actId="14100"/>
          <ac:picMkLst>
            <pc:docMk/>
            <pc:sldMk cId="2349745137" sldId="259"/>
            <ac:picMk id="4" creationId="{7DB0CF82-8F05-C01E-5115-9B1E6E6A5CB4}"/>
          </ac:picMkLst>
        </pc:picChg>
      </pc:sldChg>
      <pc:sldChg chg="addSp delSp modSp new">
        <pc:chgData name="IMLIJUNGLA LONGCHAR" userId="S::ilongchar@iitg.ac.in::75f4b758-9a85-4d8c-9cbb-5dc99b257b71" providerId="AD" clId="Web-{5FFA5D4D-DF48-45AB-A513-25EEF08D602B}" dt="2022-07-28T11:30:26.519" v="413" actId="1076"/>
        <pc:sldMkLst>
          <pc:docMk/>
          <pc:sldMk cId="742295062" sldId="260"/>
        </pc:sldMkLst>
        <pc:spChg chg="del">
          <ac:chgData name="IMLIJUNGLA LONGCHAR" userId="S::ilongchar@iitg.ac.in::75f4b758-9a85-4d8c-9cbb-5dc99b257b71" providerId="AD" clId="Web-{5FFA5D4D-DF48-45AB-A513-25EEF08D602B}" dt="2022-07-28T06:55:29.523" v="189"/>
          <ac:spMkLst>
            <pc:docMk/>
            <pc:sldMk cId="742295062" sldId="260"/>
            <ac:spMk id="3" creationId="{C43F62A0-1934-A8CD-82E2-3F55250DEF2C}"/>
          </ac:spMkLst>
        </pc:spChg>
        <pc:spChg chg="add del mod">
          <ac:chgData name="IMLIJUNGLA LONGCHAR" userId="S::ilongchar@iitg.ac.in::75f4b758-9a85-4d8c-9cbb-5dc99b257b71" providerId="AD" clId="Web-{5FFA5D4D-DF48-45AB-A513-25EEF08D602B}" dt="2022-07-28T06:57:50.667" v="212"/>
          <ac:spMkLst>
            <pc:docMk/>
            <pc:sldMk cId="742295062" sldId="260"/>
            <ac:spMk id="7" creationId="{6E216ADF-026F-B6A9-1D07-A892940C1E97}"/>
          </ac:spMkLst>
        </pc:spChg>
        <pc:picChg chg="add del mod ord">
          <ac:chgData name="IMLIJUNGLA LONGCHAR" userId="S::ilongchar@iitg.ac.in::75f4b758-9a85-4d8c-9cbb-5dc99b257b71" providerId="AD" clId="Web-{5FFA5D4D-DF48-45AB-A513-25EEF08D602B}" dt="2022-07-28T06:56:14.664" v="197"/>
          <ac:picMkLst>
            <pc:docMk/>
            <pc:sldMk cId="742295062" sldId="260"/>
            <ac:picMk id="4" creationId="{6E82D72F-9CAC-8A8C-85E7-E4E4FD93335E}"/>
          </ac:picMkLst>
        </pc:picChg>
        <pc:picChg chg="add del mod">
          <ac:chgData name="IMLIJUNGLA LONGCHAR" userId="S::ilongchar@iitg.ac.in::75f4b758-9a85-4d8c-9cbb-5dc99b257b71" providerId="AD" clId="Web-{5FFA5D4D-DF48-45AB-A513-25EEF08D602B}" dt="2022-07-28T06:56:14.649" v="196"/>
          <ac:picMkLst>
            <pc:docMk/>
            <pc:sldMk cId="742295062" sldId="260"/>
            <ac:picMk id="5" creationId="{6C5869C9-0945-FCF3-8609-B5CCF162A76E}"/>
          </ac:picMkLst>
        </pc:picChg>
        <pc:picChg chg="add mod ord">
          <ac:chgData name="IMLIJUNGLA LONGCHAR" userId="S::ilongchar@iitg.ac.in::75f4b758-9a85-4d8c-9cbb-5dc99b257b71" providerId="AD" clId="Web-{5FFA5D4D-DF48-45AB-A513-25EEF08D602B}" dt="2022-07-28T11:30:26.519" v="413" actId="1076"/>
          <ac:picMkLst>
            <pc:docMk/>
            <pc:sldMk cId="742295062" sldId="260"/>
            <ac:picMk id="8" creationId="{8FD1FF73-8030-CBCB-B1BF-7DA2CC333B2F}"/>
          </ac:picMkLst>
        </pc:picChg>
        <pc:picChg chg="add mod">
          <ac:chgData name="IMLIJUNGLA LONGCHAR" userId="S::ilongchar@iitg.ac.in::75f4b758-9a85-4d8c-9cbb-5dc99b257b71" providerId="AD" clId="Web-{5FFA5D4D-DF48-45AB-A513-25EEF08D602B}" dt="2022-07-28T11:30:24.644" v="412" actId="1076"/>
          <ac:picMkLst>
            <pc:docMk/>
            <pc:sldMk cId="742295062" sldId="260"/>
            <ac:picMk id="9" creationId="{B1A43A85-F703-9358-22AF-0D484A716EAB}"/>
          </ac:picMkLst>
        </pc:picChg>
        <pc:picChg chg="add mod">
          <ac:chgData name="IMLIJUNGLA LONGCHAR" userId="S::ilongchar@iitg.ac.in::75f4b758-9a85-4d8c-9cbb-5dc99b257b71" providerId="AD" clId="Web-{5FFA5D4D-DF48-45AB-A513-25EEF08D602B}" dt="2022-07-28T11:30:17.644" v="410" actId="1076"/>
          <ac:picMkLst>
            <pc:docMk/>
            <pc:sldMk cId="742295062" sldId="260"/>
            <ac:picMk id="10" creationId="{C4CDB872-090F-7A2E-AA96-859A8325D49A}"/>
          </ac:picMkLst>
        </pc:picChg>
      </pc:sldChg>
      <pc:sldChg chg="addSp delSp modSp new add del mod setBg">
        <pc:chgData name="IMLIJUNGLA LONGCHAR" userId="S::ilongchar@iitg.ac.in::75f4b758-9a85-4d8c-9cbb-5dc99b257b71" providerId="AD" clId="Web-{5FFA5D4D-DF48-45AB-A513-25EEF08D602B}" dt="2022-07-28T11:38:53.472" v="438" actId="1076"/>
        <pc:sldMkLst>
          <pc:docMk/>
          <pc:sldMk cId="2647797757" sldId="261"/>
        </pc:sldMkLst>
        <pc:spChg chg="mod">
          <ac:chgData name="IMLIJUNGLA LONGCHAR" userId="S::ilongchar@iitg.ac.in::75f4b758-9a85-4d8c-9cbb-5dc99b257b71" providerId="AD" clId="Web-{5FFA5D4D-DF48-45AB-A513-25EEF08D602B}" dt="2022-07-28T07:40:25.171" v="383" actId="20577"/>
          <ac:spMkLst>
            <pc:docMk/>
            <pc:sldMk cId="2647797757" sldId="261"/>
            <ac:spMk id="2" creationId="{75D3D853-D770-4C7D-E1DF-95E613EF7446}"/>
          </ac:spMkLst>
        </pc:spChg>
        <pc:spChg chg="del">
          <ac:chgData name="IMLIJUNGLA LONGCHAR" userId="S::ilongchar@iitg.ac.in::75f4b758-9a85-4d8c-9cbb-5dc99b257b71" providerId="AD" clId="Web-{5FFA5D4D-DF48-45AB-A513-25EEF08D602B}" dt="2022-07-28T07:36:37.243" v="336"/>
          <ac:spMkLst>
            <pc:docMk/>
            <pc:sldMk cId="2647797757" sldId="261"/>
            <ac:spMk id="3" creationId="{67146D34-8508-C9BE-71FE-66936CF12137}"/>
          </ac:spMkLst>
        </pc:spChg>
        <pc:spChg chg="add mod">
          <ac:chgData name="IMLIJUNGLA LONGCHAR" userId="S::ilongchar@iitg.ac.in::75f4b758-9a85-4d8c-9cbb-5dc99b257b71" providerId="AD" clId="Web-{5FFA5D4D-DF48-45AB-A513-25EEF08D602B}" dt="2022-07-28T11:38:53.472" v="438" actId="1076"/>
          <ac:spMkLst>
            <pc:docMk/>
            <pc:sldMk cId="2647797757" sldId="261"/>
            <ac:spMk id="6" creationId="{F79FEFFE-D802-4BAF-58D1-7C1A509BC508}"/>
          </ac:spMkLst>
        </pc:spChg>
        <pc:spChg chg="add del">
          <ac:chgData name="IMLIJUNGLA LONGCHAR" userId="S::ilongchar@iitg.ac.in::75f4b758-9a85-4d8c-9cbb-5dc99b257b71" providerId="AD" clId="Web-{5FFA5D4D-DF48-45AB-A513-25EEF08D602B}" dt="2022-07-28T07:38:05.198" v="345"/>
          <ac:spMkLst>
            <pc:docMk/>
            <pc:sldMk cId="2647797757" sldId="261"/>
            <ac:spMk id="8" creationId="{AAD2E5BE-DA06-5A69-1398-B97CA3DDC0A3}"/>
          </ac:spMkLst>
        </pc:spChg>
        <pc:spChg chg="add del">
          <ac:chgData name="IMLIJUNGLA LONGCHAR" userId="S::ilongchar@iitg.ac.in::75f4b758-9a85-4d8c-9cbb-5dc99b257b71" providerId="AD" clId="Web-{5FFA5D4D-DF48-45AB-A513-25EEF08D602B}" dt="2022-07-28T07:38:05.198" v="345"/>
          <ac:spMkLst>
            <pc:docMk/>
            <pc:sldMk cId="2647797757" sldId="261"/>
            <ac:spMk id="11" creationId="{305265DC-CF6B-4AE8-B3F3-2A7A16374D31}"/>
          </ac:spMkLst>
        </pc:spChg>
        <pc:grpChg chg="add del">
          <ac:chgData name="IMLIJUNGLA LONGCHAR" userId="S::ilongchar@iitg.ac.in::75f4b758-9a85-4d8c-9cbb-5dc99b257b71" providerId="AD" clId="Web-{5FFA5D4D-DF48-45AB-A513-25EEF08D602B}" dt="2022-07-28T07:38:05.198" v="345"/>
          <ac:grpSpMkLst>
            <pc:docMk/>
            <pc:sldMk cId="2647797757" sldId="261"/>
            <ac:grpSpMk id="13" creationId="{37EA779C-87BF-454F-919D-A3DA98FD8A79}"/>
          </ac:grpSpMkLst>
        </pc:grpChg>
        <pc:picChg chg="add mod">
          <ac:chgData name="IMLIJUNGLA LONGCHAR" userId="S::ilongchar@iitg.ac.in::75f4b758-9a85-4d8c-9cbb-5dc99b257b71" providerId="AD" clId="Web-{5FFA5D4D-DF48-45AB-A513-25EEF08D602B}" dt="2022-07-28T11:38:50.550" v="437" actId="1076"/>
          <ac:picMkLst>
            <pc:docMk/>
            <pc:sldMk cId="2647797757" sldId="261"/>
            <ac:picMk id="3" creationId="{CD7F1F5F-E188-176D-798A-907EAAD8E68D}"/>
          </ac:picMkLst>
        </pc:picChg>
        <pc:picChg chg="add del mod ord modCrop">
          <ac:chgData name="IMLIJUNGLA LONGCHAR" userId="S::ilongchar@iitg.ac.in::75f4b758-9a85-4d8c-9cbb-5dc99b257b71" providerId="AD" clId="Web-{5FFA5D4D-DF48-45AB-A513-25EEF08D602B}" dt="2022-07-28T07:38:46.731" v="347"/>
          <ac:picMkLst>
            <pc:docMk/>
            <pc:sldMk cId="2647797757" sldId="261"/>
            <ac:picMk id="4" creationId="{F03FA477-3A5B-636D-EA88-395CC6128ED3}"/>
          </ac:picMkLst>
        </pc:picChg>
      </pc:sldChg>
      <pc:sldChg chg="modSp new">
        <pc:chgData name="IMLIJUNGLA LONGCHAR" userId="S::ilongchar@iitg.ac.in::75f4b758-9a85-4d8c-9cbb-5dc99b257b71" providerId="AD" clId="Web-{5FFA5D4D-DF48-45AB-A513-25EEF08D602B}" dt="2022-07-28T11:43:04.214" v="649" actId="20577"/>
        <pc:sldMkLst>
          <pc:docMk/>
          <pc:sldMk cId="1838473783" sldId="262"/>
        </pc:sldMkLst>
        <pc:spChg chg="mod">
          <ac:chgData name="IMLIJUNGLA LONGCHAR" userId="S::ilongchar@iitg.ac.in::75f4b758-9a85-4d8c-9cbb-5dc99b257b71" providerId="AD" clId="Web-{5FFA5D4D-DF48-45AB-A513-25EEF08D602B}" dt="2022-07-28T11:43:04.214" v="649" actId="20577"/>
          <ac:spMkLst>
            <pc:docMk/>
            <pc:sldMk cId="1838473783" sldId="262"/>
            <ac:spMk id="3" creationId="{19117C9A-D602-623A-E10D-27B333C5B6AA}"/>
          </ac:spMkLst>
        </pc:spChg>
      </pc:sldChg>
      <pc:sldChg chg="new">
        <pc:chgData name="IMLIJUNGLA LONGCHAR" userId="S::ilongchar@iitg.ac.in::75f4b758-9a85-4d8c-9cbb-5dc99b257b71" providerId="AD" clId="Web-{5FFA5D4D-DF48-45AB-A513-25EEF08D602B}" dt="2022-07-28T11:40:09.225" v="440"/>
        <pc:sldMkLst>
          <pc:docMk/>
          <pc:sldMk cId="3194389199" sldId="263"/>
        </pc:sldMkLst>
      </pc:sldChg>
      <pc:sldChg chg="modSp new">
        <pc:chgData name="IMLIJUNGLA LONGCHAR" userId="S::ilongchar@iitg.ac.in::75f4b758-9a85-4d8c-9cbb-5dc99b257b71" providerId="AD" clId="Web-{5FFA5D4D-DF48-45AB-A513-25EEF08D602B}" dt="2022-07-28T11:49:39.446" v="1035" actId="20577"/>
        <pc:sldMkLst>
          <pc:docMk/>
          <pc:sldMk cId="2393926813" sldId="264"/>
        </pc:sldMkLst>
        <pc:spChg chg="mod">
          <ac:chgData name="IMLIJUNGLA LONGCHAR" userId="S::ilongchar@iitg.ac.in::75f4b758-9a85-4d8c-9cbb-5dc99b257b71" providerId="AD" clId="Web-{5FFA5D4D-DF48-45AB-A513-25EEF08D602B}" dt="2022-07-28T11:49:05.820" v="1015" actId="20577"/>
          <ac:spMkLst>
            <pc:docMk/>
            <pc:sldMk cId="2393926813" sldId="264"/>
            <ac:spMk id="2" creationId="{D9168318-DFAE-2750-84A4-52FB3530DFC2}"/>
          </ac:spMkLst>
        </pc:spChg>
        <pc:spChg chg="mod">
          <ac:chgData name="IMLIJUNGLA LONGCHAR" userId="S::ilongchar@iitg.ac.in::75f4b758-9a85-4d8c-9cbb-5dc99b257b71" providerId="AD" clId="Web-{5FFA5D4D-DF48-45AB-A513-25EEF08D602B}" dt="2022-07-28T11:49:39.446" v="1035" actId="20577"/>
          <ac:spMkLst>
            <pc:docMk/>
            <pc:sldMk cId="2393926813" sldId="264"/>
            <ac:spMk id="3" creationId="{E56BC4A8-25F9-7513-512F-A3B8FFFE9C31}"/>
          </ac:spMkLst>
        </pc:spChg>
      </pc:sldChg>
    </pc:docChg>
  </pc:docChgLst>
  <pc:docChgLst>
    <pc:chgData name="KSHITIJ MAURYA" userId="S::kshitij.maurya@iitg.ac.in::8646d4bf-8172-4c79-9866-abe75aff3fdf" providerId="AD" clId="Web-{BDCB47B0-42A0-4B97-9C2E-68D09B638D0B}"/>
    <pc:docChg chg="modSld">
      <pc:chgData name="KSHITIJ MAURYA" userId="S::kshitij.maurya@iitg.ac.in::8646d4bf-8172-4c79-9866-abe75aff3fdf" providerId="AD" clId="Web-{BDCB47B0-42A0-4B97-9C2E-68D09B638D0B}" dt="2022-07-31T06:00:54.727" v="0" actId="1076"/>
      <pc:docMkLst>
        <pc:docMk/>
      </pc:docMkLst>
      <pc:sldChg chg="modSp">
        <pc:chgData name="KSHITIJ MAURYA" userId="S::kshitij.maurya@iitg.ac.in::8646d4bf-8172-4c79-9866-abe75aff3fdf" providerId="AD" clId="Web-{BDCB47B0-42A0-4B97-9C2E-68D09B638D0B}" dt="2022-07-31T06:00:54.727" v="0" actId="1076"/>
        <pc:sldMkLst>
          <pc:docMk/>
          <pc:sldMk cId="2349745137" sldId="259"/>
        </pc:sldMkLst>
        <pc:picChg chg="mod">
          <ac:chgData name="KSHITIJ MAURYA" userId="S::kshitij.maurya@iitg.ac.in::8646d4bf-8172-4c79-9866-abe75aff3fdf" providerId="AD" clId="Web-{BDCB47B0-42A0-4B97-9C2E-68D09B638D0B}" dt="2022-07-31T06:00:54.727" v="0" actId="1076"/>
          <ac:picMkLst>
            <pc:docMk/>
            <pc:sldMk cId="2349745137" sldId="259"/>
            <ac:picMk id="5" creationId="{7DB0CF82-8F05-C01E-5115-9B1E6E6A5CB4}"/>
          </ac:picMkLst>
        </pc:picChg>
      </pc:sldChg>
    </pc:docChg>
  </pc:docChgLst>
  <pc:docChgLst>
    <pc:chgData name="LAKSHYA ONKARA" userId="S::o.lakshya@iitg.ac.in::3993ecea-f5fc-41a9-87b4-b972da24ac63" providerId="AD" clId="Web-{31A0ADEE-992F-48AB-B8B1-54C205DA4B4C}"/>
    <pc:docChg chg="modSld">
      <pc:chgData name="LAKSHYA ONKARA" userId="S::o.lakshya@iitg.ac.in::3993ecea-f5fc-41a9-87b4-b972da24ac63" providerId="AD" clId="Web-{31A0ADEE-992F-48AB-B8B1-54C205DA4B4C}" dt="2022-07-31T06:55:22.289" v="1" actId="20577"/>
      <pc:docMkLst>
        <pc:docMk/>
      </pc:docMkLst>
      <pc:sldChg chg="modSp">
        <pc:chgData name="LAKSHYA ONKARA" userId="S::o.lakshya@iitg.ac.in::3993ecea-f5fc-41a9-87b4-b972da24ac63" providerId="AD" clId="Web-{31A0ADEE-992F-48AB-B8B1-54C205DA4B4C}" dt="2022-07-31T06:55:22.289" v="1" actId="20577"/>
        <pc:sldMkLst>
          <pc:docMk/>
          <pc:sldMk cId="2393926813" sldId="264"/>
        </pc:sldMkLst>
        <pc:spChg chg="mod">
          <ac:chgData name="LAKSHYA ONKARA" userId="S::o.lakshya@iitg.ac.in::3993ecea-f5fc-41a9-87b4-b972da24ac63" providerId="AD" clId="Web-{31A0ADEE-992F-48AB-B8B1-54C205DA4B4C}" dt="2022-07-31T06:55:22.289" v="1" actId="20577"/>
          <ac:spMkLst>
            <pc:docMk/>
            <pc:sldMk cId="2393926813" sldId="264"/>
            <ac:spMk id="3" creationId="{E56BC4A8-25F9-7513-512F-A3B8FFFE9C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Search and sort Tools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233C-EFF1-C74B-41D7-16434B02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GREP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41D2-D541-5C49-85F2-CCD64911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60" y="1268466"/>
            <a:ext cx="10515600" cy="14928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"grep" stands for </a:t>
            </a:r>
            <a:r>
              <a:rPr lang="en-US" b="1">
                <a:cs typeface="Calibri" panose="020F0502020204030204"/>
              </a:rPr>
              <a:t>global/regular/expression/print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Syntax: grep options pattern files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b="1">
              <a:cs typeface="Calibri" panose="020F0502020204030204"/>
            </a:endParaRPr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4CAFA3F-2873-A8FC-EF98-99F6BFF6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67" y="2139508"/>
            <a:ext cx="5117819" cy="367882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408129A-61AF-13C1-4BD1-B8F140121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81" y="4442990"/>
            <a:ext cx="5445768" cy="211720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52281" y="3117669"/>
            <a:ext cx="3310119" cy="11582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>
                <a:cs typeface="Calibri" panose="020F0502020204030204"/>
              </a:rPr>
              <a:t>Example:</a:t>
            </a:r>
          </a:p>
          <a:p>
            <a:r>
              <a:rPr lang="en-US" sz="2800" err="1">
                <a:cs typeface="Calibri" panose="020F0502020204030204"/>
              </a:rPr>
              <a:t>grep</a:t>
            </a:r>
            <a:r>
              <a:rPr lang="en-US" sz="2800">
                <a:cs typeface="Calibri" panose="020F0502020204030204"/>
              </a:rPr>
              <a:t> </a:t>
            </a:r>
            <a:r>
              <a:rPr lang="en-US" sz="2800" err="1">
                <a:cs typeface="Calibri" panose="020F0502020204030204"/>
              </a:rPr>
              <a:t>int</a:t>
            </a:r>
            <a:r>
              <a:rPr lang="en-US" sz="2800">
                <a:cs typeface="Calibri" panose="020F0502020204030204"/>
              </a:rPr>
              <a:t> </a:t>
            </a:r>
            <a:r>
              <a:rPr lang="en-US" sz="2800" err="1">
                <a:cs typeface="Calibri" panose="020F0502020204030204"/>
              </a:rPr>
              <a:t>add.c</a:t>
            </a: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173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8318-DFAE-2750-84A4-52FB3530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Grep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C4A8-25F9-7513-512F-A3B8FFFE9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49" y="1507322"/>
            <a:ext cx="11489801" cy="49879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          c              :    matches character c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^c            :    matches a line that starts with character c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c$            :    matches c with the end of line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[]             :     matched any one of the characters in []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.    </a:t>
            </a:r>
            <a:r>
              <a:rPr lang="en-US">
                <a:ea typeface="+mn-lt"/>
                <a:cs typeface="+mn-lt"/>
              </a:rPr>
              <a:t>           </a:t>
            </a:r>
            <a:r>
              <a:rPr lang="en-US">
                <a:cs typeface="Calibri"/>
              </a:rPr>
              <a:t>:    matches any character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*   </a:t>
            </a:r>
            <a:r>
              <a:rPr lang="en-US">
                <a:ea typeface="+mn-lt"/>
                <a:cs typeface="+mn-lt"/>
              </a:rPr>
              <a:t>           </a:t>
            </a:r>
            <a:r>
              <a:rPr lang="en-US">
                <a:cs typeface="Calibri"/>
              </a:rPr>
              <a:t>:    matches zero or more characters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RE* </a:t>
            </a:r>
            <a:r>
              <a:rPr lang="en-US">
                <a:ea typeface="+mn-lt"/>
                <a:cs typeface="+mn-lt"/>
              </a:rPr>
              <a:t>         </a:t>
            </a:r>
            <a:r>
              <a:rPr lang="en-US">
                <a:cs typeface="Calibri"/>
              </a:rPr>
              <a:t>:    matches zero, or more, repetitions of RE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RE1RE2   :    matched two concatenated expressions RE1RE2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RE+ </a:t>
            </a:r>
            <a:r>
              <a:rPr lang="en-US">
                <a:ea typeface="+mn-lt"/>
                <a:cs typeface="+mn-lt"/>
              </a:rPr>
              <a:t>         :    matches one, or more, repetitions of RE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RE?</a:t>
            </a:r>
            <a:r>
              <a:rPr lang="en-US">
                <a:ea typeface="+mn-lt"/>
                <a:cs typeface="+mn-lt"/>
              </a:rPr>
              <a:t>          :    matches none, or one, occurrence of RE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RE1|RE2 :    matches occurrence of RE1 or RE2</a:t>
            </a:r>
          </a:p>
        </p:txBody>
      </p:sp>
    </p:spTree>
    <p:extLst>
      <p:ext uri="{BB962C8B-B14F-4D97-AF65-F5344CB8AC3E}">
        <p14:creationId xmlns:p14="http://schemas.microsoft.com/office/powerpoint/2010/main" val="239392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7F97-25D2-9F6C-C173-136A6C73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FD1FF73-8030-CBCB-B1BF-7DA2CC33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389"/>
          <a:stretch/>
        </p:blipFill>
        <p:spPr>
          <a:xfrm>
            <a:off x="391731" y="250883"/>
            <a:ext cx="6707769" cy="1932503"/>
          </a:xfr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1A43A85-F703-9358-22AF-0D484A716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8" b="22579"/>
          <a:stretch/>
        </p:blipFill>
        <p:spPr>
          <a:xfrm>
            <a:off x="391731" y="2361775"/>
            <a:ext cx="6644795" cy="1502056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C4CDB872-090F-7A2E-AA96-859A8325D4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805" b="12042"/>
          <a:stretch/>
        </p:blipFill>
        <p:spPr>
          <a:xfrm>
            <a:off x="391731" y="3930011"/>
            <a:ext cx="6569869" cy="277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12CF-C2C4-CB26-F228-F65CC884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FIND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0176-967B-D462-F77E-F9BDE83C4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11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"find" is used to find files and directories and perform actions on them</a:t>
            </a:r>
          </a:p>
          <a:p>
            <a:r>
              <a:rPr lang="en-US">
                <a:cs typeface="Calibri"/>
              </a:rPr>
              <a:t>Syntax:</a:t>
            </a:r>
          </a:p>
          <a:p>
            <a:pPr lvl="1" indent="0">
              <a:buNone/>
            </a:pPr>
            <a:r>
              <a:rPr lang="en-US">
                <a:ea typeface="+mn-lt"/>
                <a:cs typeface="+mn-lt"/>
              </a:rPr>
              <a:t>find path expression action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DB0CF82-8F05-C01E-5115-9B1E6E6A5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70"/>
          <a:stretch/>
        </p:blipFill>
        <p:spPr>
          <a:xfrm>
            <a:off x="1425616" y="3230697"/>
            <a:ext cx="9061047" cy="116201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B0CF82-8F05-C01E-5115-9B1E6E6A5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01"/>
          <a:stretch/>
        </p:blipFill>
        <p:spPr>
          <a:xfrm>
            <a:off x="1425615" y="4378440"/>
            <a:ext cx="9061047" cy="24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4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48D-2256-ABB7-9CDB-9FFD87F5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3949636-913C-02B8-AEDF-AC3139CB2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" t="-11041" r="-7" b="45899"/>
          <a:stretch/>
        </p:blipFill>
        <p:spPr>
          <a:xfrm>
            <a:off x="1364538" y="-150585"/>
            <a:ext cx="9210453" cy="2055222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DD5FD2E-6B01-D3DB-9159-33256BDF6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87" t="-2161" r="287" b="58588"/>
          <a:stretch/>
        </p:blipFill>
        <p:spPr>
          <a:xfrm>
            <a:off x="1223356" y="2857930"/>
            <a:ext cx="9762702" cy="91459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8FAA7AF-E917-269F-E44D-5E0E59348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32" y="5101999"/>
            <a:ext cx="8906717" cy="1623851"/>
          </a:xfrm>
          <a:prstGeom prst="rect">
            <a:avLst/>
          </a:prstGeom>
        </p:spPr>
      </p:pic>
      <p:pic>
        <p:nvPicPr>
          <p:cNvPr id="7" name="Picture 4" descr="Text&#10;&#10;Description automatically generated">
            <a:extLst>
              <a:ext uri="{FF2B5EF4-FFF2-40B4-BE49-F238E27FC236}">
                <a16:creationId xmlns:a16="http://schemas.microsoft.com/office/drawing/2014/main" id="{33949636-913C-02B8-AEDF-AC3139CB2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59" r="88" b="19419"/>
          <a:stretch/>
        </p:blipFill>
        <p:spPr>
          <a:xfrm>
            <a:off x="1366514" y="1895732"/>
            <a:ext cx="9210453" cy="827315"/>
          </a:xfrm>
          <a:prstGeom prst="rect">
            <a:avLst/>
          </a:prstGeom>
        </p:spPr>
      </p:pic>
      <p:pic>
        <p:nvPicPr>
          <p:cNvPr id="8" name="Picture 5" descr="Text&#10;&#10;Description automatically generated">
            <a:extLst>
              <a:ext uri="{FF2B5EF4-FFF2-40B4-BE49-F238E27FC236}">
                <a16:creationId xmlns:a16="http://schemas.microsoft.com/office/drawing/2014/main" id="{4DD5FD2E-6B01-D3DB-9159-33256BDF6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87" t="40767" r="287" b="13817"/>
          <a:stretch/>
        </p:blipFill>
        <p:spPr>
          <a:xfrm>
            <a:off x="1214649" y="3772523"/>
            <a:ext cx="9762702" cy="9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4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D853-D770-4C7D-E1DF-95E613EF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SORT</a:t>
            </a:r>
            <a:endParaRPr lang="en-US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FEFFE-D802-4BAF-58D1-7C1A509B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77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Sorts lines of text in a text file</a:t>
            </a:r>
          </a:p>
          <a:p>
            <a:endParaRPr lang="en-US">
              <a:cs typeface="Calibri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D7F1F5F-E188-176D-798A-907EAAD8E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892"/>
          <a:stretch/>
        </p:blipFill>
        <p:spPr>
          <a:xfrm>
            <a:off x="1059084" y="2393714"/>
            <a:ext cx="9022465" cy="1479039"/>
          </a:xfrm>
          <a:prstGeom prst="rect">
            <a:avLst/>
          </a:prstGeom>
        </p:spPr>
      </p:pic>
      <p:pic>
        <p:nvPicPr>
          <p:cNvPr id="5" name="Picture 3" descr="Text&#10;&#10;Description automatically generated">
            <a:extLst>
              <a:ext uri="{FF2B5EF4-FFF2-40B4-BE49-F238E27FC236}">
                <a16:creationId xmlns:a16="http://schemas.microsoft.com/office/drawing/2014/main" id="{CD7F1F5F-E188-176D-798A-907EAAD8E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564" t="36111" r="-232" b="48774"/>
          <a:stretch/>
        </p:blipFill>
        <p:spPr>
          <a:xfrm>
            <a:off x="548834" y="3868397"/>
            <a:ext cx="9545425" cy="619161"/>
          </a:xfrm>
          <a:prstGeom prst="rect">
            <a:avLst/>
          </a:prstGeom>
        </p:spPr>
      </p:pic>
      <p:pic>
        <p:nvPicPr>
          <p:cNvPr id="7" name="Picture 3" descr="Text&#10;&#10;Description automatically generated">
            <a:extLst>
              <a:ext uri="{FF2B5EF4-FFF2-40B4-BE49-F238E27FC236}">
                <a16:creationId xmlns:a16="http://schemas.microsoft.com/office/drawing/2014/main" id="{CD7F1F5F-E188-176D-798A-907EAAD8E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14"/>
          <a:stretch/>
        </p:blipFill>
        <p:spPr>
          <a:xfrm>
            <a:off x="1053864" y="4470052"/>
            <a:ext cx="9022465" cy="20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E01C-965E-8508-794D-6D3DF1AF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7C9A-D602-623A-E10D-27B333C5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Sort options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-r   :    To get a sort in decreasing order of value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-b  :    To ignore leading blank spaces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-f   :    To fold uppercase to lowercase for comparison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   :    To ignore characters outside the ASCII range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-n  :    To perform numeric comparison. A number may have leading blanks.</a:t>
            </a:r>
          </a:p>
        </p:txBody>
      </p:sp>
    </p:spTree>
    <p:extLst>
      <p:ext uri="{BB962C8B-B14F-4D97-AF65-F5344CB8AC3E}">
        <p14:creationId xmlns:p14="http://schemas.microsoft.com/office/powerpoint/2010/main" val="183847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B6FC9B7FD94EA78F02150B030D1F" ma:contentTypeVersion="2" ma:contentTypeDescription="Create a new document." ma:contentTypeScope="" ma:versionID="724d280b1988121239055a7e25b7199b">
  <xsd:schema xmlns:xsd="http://www.w3.org/2001/XMLSchema" xmlns:xs="http://www.w3.org/2001/XMLSchema" xmlns:p="http://schemas.microsoft.com/office/2006/metadata/properties" xmlns:ns2="7c585216-8c20-411b-90bc-be297c9e822e" targetNamespace="http://schemas.microsoft.com/office/2006/metadata/properties" ma:root="true" ma:fieldsID="7ec860f06a6d30df9fd5db8f467ece42" ns2:_="">
    <xsd:import namespace="7c585216-8c20-411b-90bc-be297c9e82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585216-8c20-411b-90bc-be297c9e82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C2C323-9AB6-4FFB-B476-3A429FB043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455188-7C1D-401A-A637-E8DC806F61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A9E78B-9B90-4A70-89EA-94B3C1106B5D}">
  <ds:schemaRefs>
    <ds:schemaRef ds:uri="7c585216-8c20-411b-90bc-be297c9e82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Search and sort Tools</vt:lpstr>
      <vt:lpstr>GREP</vt:lpstr>
      <vt:lpstr>Grep options</vt:lpstr>
      <vt:lpstr>PowerPoint Presentation</vt:lpstr>
      <vt:lpstr>FIND</vt:lpstr>
      <vt:lpstr>PowerPoint Presentation</vt:lpstr>
      <vt:lpstr>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2022-07-28T05:27:35Z</dcterms:created>
  <dcterms:modified xsi:type="dcterms:W3CDTF">2022-07-31T13:47:40Z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0x01010012CDB6FC9B7FD94EA78F02150B030D1F</vt:lpwstr>
  </property>
</Properties>
</file>