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9" r:id="rId6"/>
    <p:sldId id="258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023B6-9059-433C-8A1D-037D365AF8EA}" v="6" dt="2022-08-02T10:04:28.168"/>
    <p1510:client id="{CFF140D7-64D8-4FC5-8F22-601D8210A479}" v="5" dt="2022-08-04T13:19:38.650"/>
    <p1510:client id="{F19D80BF-7E83-4E9B-8512-4480DC0EA44F}" v="5" dt="2022-08-15T10:22:43.916"/>
    <p1510:client id="{F543332B-A817-4A67-8900-A4E0ACD0DC4F}" v="1" dt="2022-07-30T06:37:0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SA SAI SANTHOSH" userId="S::s.bussa@iitg.ac.in::5b9184d2-0457-4f1c-b087-1657417e3baf" providerId="AD" clId="Web-{F543332B-A817-4A67-8900-A4E0ACD0DC4F}"/>
    <pc:docChg chg="sldOrd">
      <pc:chgData name="BUSSA SAI SANTHOSH" userId="S::s.bussa@iitg.ac.in::5b9184d2-0457-4f1c-b087-1657417e3baf" providerId="AD" clId="Web-{F543332B-A817-4A67-8900-A4E0ACD0DC4F}" dt="2022-07-30T06:37:01.794" v="0"/>
      <pc:docMkLst>
        <pc:docMk/>
      </pc:docMkLst>
      <pc:sldChg chg="ord">
        <pc:chgData name="BUSSA SAI SANTHOSH" userId="S::s.bussa@iitg.ac.in::5b9184d2-0457-4f1c-b087-1657417e3baf" providerId="AD" clId="Web-{F543332B-A817-4A67-8900-A4E0ACD0DC4F}" dt="2022-07-30T06:37:01.794" v="0"/>
        <pc:sldMkLst>
          <pc:docMk/>
          <pc:sldMk cId="0" sldId="265"/>
        </pc:sldMkLst>
      </pc:sldChg>
    </pc:docChg>
  </pc:docChgLst>
  <pc:docChgLst>
    <pc:chgData name="Abhijith V" userId="b0caf2190de4a259" providerId="LiveId" clId="{A7FC9D39-BA0F-4B8D-AD3D-CDBA9E954F29}"/>
    <pc:docChg chg="undo custSel addSld modSld">
      <pc:chgData name="Abhijith V" userId="b0caf2190de4a259" providerId="LiveId" clId="{A7FC9D39-BA0F-4B8D-AD3D-CDBA9E954F29}" dt="2022-07-28T13:08:25.181" v="961" actId="14100"/>
      <pc:docMkLst>
        <pc:docMk/>
      </pc:docMkLst>
      <pc:sldChg chg="addSp delSp modSp mod">
        <pc:chgData name="Abhijith V" userId="b0caf2190de4a259" providerId="LiveId" clId="{A7FC9D39-BA0F-4B8D-AD3D-CDBA9E954F29}" dt="2022-07-28T13:08:25.181" v="961" actId="14100"/>
        <pc:sldMkLst>
          <pc:docMk/>
          <pc:sldMk cId="0" sldId="266"/>
        </pc:sldMkLst>
        <pc:picChg chg="del">
          <ac:chgData name="Abhijith V" userId="b0caf2190de4a259" providerId="LiveId" clId="{A7FC9D39-BA0F-4B8D-AD3D-CDBA9E954F29}" dt="2022-07-28T13:05:57.250" v="942" actId="21"/>
          <ac:picMkLst>
            <pc:docMk/>
            <pc:sldMk cId="0" sldId="266"/>
            <ac:picMk id="5" creationId="{00000000-0000-0000-0000-000000000000}"/>
          </ac:picMkLst>
        </pc:picChg>
        <pc:picChg chg="add del mod">
          <ac:chgData name="Abhijith V" userId="b0caf2190de4a259" providerId="LiveId" clId="{A7FC9D39-BA0F-4B8D-AD3D-CDBA9E954F29}" dt="2022-07-28T13:07:11.545" v="951" actId="21"/>
          <ac:picMkLst>
            <pc:docMk/>
            <pc:sldMk cId="0" sldId="266"/>
            <ac:picMk id="6" creationId="{EB392E72-EC7F-AB7A-6081-9F02F6BF5913}"/>
          </ac:picMkLst>
        </pc:picChg>
        <pc:picChg chg="add del mod">
          <ac:chgData name="Abhijith V" userId="b0caf2190de4a259" providerId="LiveId" clId="{A7FC9D39-BA0F-4B8D-AD3D-CDBA9E954F29}" dt="2022-07-28T13:08:11.090" v="957" actId="22"/>
          <ac:picMkLst>
            <pc:docMk/>
            <pc:sldMk cId="0" sldId="266"/>
            <ac:picMk id="9" creationId="{75DB8A0D-B03E-1654-5A9A-D654BD93AAF3}"/>
          </ac:picMkLst>
        </pc:picChg>
        <pc:picChg chg="add mod">
          <ac:chgData name="Abhijith V" userId="b0caf2190de4a259" providerId="LiveId" clId="{A7FC9D39-BA0F-4B8D-AD3D-CDBA9E954F29}" dt="2022-07-28T13:08:25.181" v="961" actId="14100"/>
          <ac:picMkLst>
            <pc:docMk/>
            <pc:sldMk cId="0" sldId="266"/>
            <ac:picMk id="11" creationId="{F2376F36-C63B-D838-3D4E-C1E1DAA2B099}"/>
          </ac:picMkLst>
        </pc:picChg>
      </pc:sldChg>
      <pc:sldChg chg="addSp modSp mod">
        <pc:chgData name="Abhijith V" userId="b0caf2190de4a259" providerId="LiveId" clId="{A7FC9D39-BA0F-4B8D-AD3D-CDBA9E954F29}" dt="2022-07-28T08:21:58.349" v="413" actId="1076"/>
        <pc:sldMkLst>
          <pc:docMk/>
          <pc:sldMk cId="0" sldId="269"/>
        </pc:sldMkLst>
        <pc:spChg chg="mod">
          <ac:chgData name="Abhijith V" userId="b0caf2190de4a259" providerId="LiveId" clId="{A7FC9D39-BA0F-4B8D-AD3D-CDBA9E954F29}" dt="2022-07-28T08:02:14.635" v="7" actId="207"/>
          <ac:spMkLst>
            <pc:docMk/>
            <pc:sldMk cId="0" sldId="269"/>
            <ac:spMk id="2" creationId="{00000000-0000-0000-0000-000000000000}"/>
          </ac:spMkLst>
        </pc:spChg>
        <pc:spChg chg="mod">
          <ac:chgData name="Abhijith V" userId="b0caf2190de4a259" providerId="LiveId" clId="{A7FC9D39-BA0F-4B8D-AD3D-CDBA9E954F29}" dt="2022-07-28T08:21:22.802" v="397" actId="20577"/>
          <ac:spMkLst>
            <pc:docMk/>
            <pc:sldMk cId="0" sldId="269"/>
            <ac:spMk id="3" creationId="{00000000-0000-0000-0000-000000000000}"/>
          </ac:spMkLst>
        </pc:spChg>
        <pc:picChg chg="add mod">
          <ac:chgData name="Abhijith V" userId="b0caf2190de4a259" providerId="LiveId" clId="{A7FC9D39-BA0F-4B8D-AD3D-CDBA9E954F29}" dt="2022-07-28T08:21:57.239" v="412" actId="1076"/>
          <ac:picMkLst>
            <pc:docMk/>
            <pc:sldMk cId="0" sldId="269"/>
            <ac:picMk id="5" creationId="{C80508E4-1338-37E1-F39A-00E25262FD08}"/>
          </ac:picMkLst>
        </pc:picChg>
        <pc:picChg chg="add mod">
          <ac:chgData name="Abhijith V" userId="b0caf2190de4a259" providerId="LiveId" clId="{A7FC9D39-BA0F-4B8D-AD3D-CDBA9E954F29}" dt="2022-07-28T08:21:58.349" v="413" actId="1076"/>
          <ac:picMkLst>
            <pc:docMk/>
            <pc:sldMk cId="0" sldId="269"/>
            <ac:picMk id="7" creationId="{FE40373A-CBE1-EE84-5209-7F3702248A8B}"/>
          </ac:picMkLst>
        </pc:picChg>
      </pc:sldChg>
      <pc:sldChg chg="addSp delSp modSp new mod">
        <pc:chgData name="Abhijith V" userId="b0caf2190de4a259" providerId="LiveId" clId="{A7FC9D39-BA0F-4B8D-AD3D-CDBA9E954F29}" dt="2022-07-28T08:30:21.665" v="711" actId="20577"/>
        <pc:sldMkLst>
          <pc:docMk/>
          <pc:sldMk cId="2197592816" sldId="270"/>
        </pc:sldMkLst>
        <pc:spChg chg="mod">
          <ac:chgData name="Abhijith V" userId="b0caf2190de4a259" providerId="LiveId" clId="{A7FC9D39-BA0F-4B8D-AD3D-CDBA9E954F29}" dt="2022-07-28T08:28:10.549" v="577" actId="1076"/>
          <ac:spMkLst>
            <pc:docMk/>
            <pc:sldMk cId="2197592816" sldId="270"/>
            <ac:spMk id="2" creationId="{6039AA53-02F2-540E-0A2F-7E091C07F566}"/>
          </ac:spMkLst>
        </pc:spChg>
        <pc:spChg chg="mod">
          <ac:chgData name="Abhijith V" userId="b0caf2190de4a259" providerId="LiveId" clId="{A7FC9D39-BA0F-4B8D-AD3D-CDBA9E954F29}" dt="2022-07-28T08:30:21.665" v="711" actId="20577"/>
          <ac:spMkLst>
            <pc:docMk/>
            <pc:sldMk cId="2197592816" sldId="270"/>
            <ac:spMk id="3" creationId="{A4F402C5-1A54-6230-B0E6-8F0DC4C897A4}"/>
          </ac:spMkLst>
        </pc:spChg>
        <pc:picChg chg="add mod">
          <ac:chgData name="Abhijith V" userId="b0caf2190de4a259" providerId="LiveId" clId="{A7FC9D39-BA0F-4B8D-AD3D-CDBA9E954F29}" dt="2022-07-28T08:26:50.297" v="560" actId="14100"/>
          <ac:picMkLst>
            <pc:docMk/>
            <pc:sldMk cId="2197592816" sldId="270"/>
            <ac:picMk id="5" creationId="{D7DF1A89-C3C9-A15E-099E-1E1EEC422EA5}"/>
          </ac:picMkLst>
        </pc:picChg>
        <pc:picChg chg="add del mod">
          <ac:chgData name="Abhijith V" userId="b0caf2190de4a259" providerId="LiveId" clId="{A7FC9D39-BA0F-4B8D-AD3D-CDBA9E954F29}" dt="2022-07-28T08:28:04.870" v="575" actId="22"/>
          <ac:picMkLst>
            <pc:docMk/>
            <pc:sldMk cId="2197592816" sldId="270"/>
            <ac:picMk id="7" creationId="{AE23B6C5-0516-EFE9-676A-404ED8EDD4E7}"/>
          </ac:picMkLst>
        </pc:picChg>
        <pc:picChg chg="add mod">
          <ac:chgData name="Abhijith V" userId="b0caf2190de4a259" providerId="LiveId" clId="{A7FC9D39-BA0F-4B8D-AD3D-CDBA9E954F29}" dt="2022-07-28T08:28:53.186" v="588" actId="14100"/>
          <ac:picMkLst>
            <pc:docMk/>
            <pc:sldMk cId="2197592816" sldId="270"/>
            <ac:picMk id="9" creationId="{A2BC8109-D828-E8DC-B0AD-2DF024415984}"/>
          </ac:picMkLst>
        </pc:picChg>
      </pc:sldChg>
      <pc:sldChg chg="addSp modSp new mod">
        <pc:chgData name="Abhijith V" userId="b0caf2190de4a259" providerId="LiveId" clId="{A7FC9D39-BA0F-4B8D-AD3D-CDBA9E954F29}" dt="2022-07-28T08:34:51.803" v="851" actId="14100"/>
        <pc:sldMkLst>
          <pc:docMk/>
          <pc:sldMk cId="3480872217" sldId="271"/>
        </pc:sldMkLst>
        <pc:spChg chg="mod">
          <ac:chgData name="Abhijith V" userId="b0caf2190de4a259" providerId="LiveId" clId="{A7FC9D39-BA0F-4B8D-AD3D-CDBA9E954F29}" dt="2022-07-28T08:29:22.660" v="614" actId="207"/>
          <ac:spMkLst>
            <pc:docMk/>
            <pc:sldMk cId="3480872217" sldId="271"/>
            <ac:spMk id="2" creationId="{9DF26E0D-AD95-9639-EDF7-AA3A6A299B3E}"/>
          </ac:spMkLst>
        </pc:spChg>
        <pc:spChg chg="mod">
          <ac:chgData name="Abhijith V" userId="b0caf2190de4a259" providerId="LiveId" clId="{A7FC9D39-BA0F-4B8D-AD3D-CDBA9E954F29}" dt="2022-07-28T08:33:45.639" v="839" actId="1076"/>
          <ac:spMkLst>
            <pc:docMk/>
            <pc:sldMk cId="3480872217" sldId="271"/>
            <ac:spMk id="3" creationId="{6024F0F2-B775-C5F8-BA9B-7A5B39AC6A1E}"/>
          </ac:spMkLst>
        </pc:spChg>
        <pc:picChg chg="add mod">
          <ac:chgData name="Abhijith V" userId="b0caf2190de4a259" providerId="LiveId" clId="{A7FC9D39-BA0F-4B8D-AD3D-CDBA9E954F29}" dt="2022-07-28T08:33:25.728" v="837" actId="1076"/>
          <ac:picMkLst>
            <pc:docMk/>
            <pc:sldMk cId="3480872217" sldId="271"/>
            <ac:picMk id="5" creationId="{DE7F6D7D-7A44-ED20-3608-44D86E5E36CE}"/>
          </ac:picMkLst>
        </pc:picChg>
        <pc:picChg chg="add mod">
          <ac:chgData name="Abhijith V" userId="b0caf2190de4a259" providerId="LiveId" clId="{A7FC9D39-BA0F-4B8D-AD3D-CDBA9E954F29}" dt="2022-07-28T08:34:27.975" v="846" actId="14100"/>
          <ac:picMkLst>
            <pc:docMk/>
            <pc:sldMk cId="3480872217" sldId="271"/>
            <ac:picMk id="7" creationId="{1F4161FC-491A-20BC-D847-ED37F915F723}"/>
          </ac:picMkLst>
        </pc:picChg>
        <pc:picChg chg="add mod">
          <ac:chgData name="Abhijith V" userId="b0caf2190de4a259" providerId="LiveId" clId="{A7FC9D39-BA0F-4B8D-AD3D-CDBA9E954F29}" dt="2022-07-28T08:34:51.803" v="851" actId="14100"/>
          <ac:picMkLst>
            <pc:docMk/>
            <pc:sldMk cId="3480872217" sldId="271"/>
            <ac:picMk id="9" creationId="{DBDEACFA-3884-BF59-B455-05C39D9D8730}"/>
          </ac:picMkLst>
        </pc:picChg>
      </pc:sldChg>
      <pc:sldChg chg="addSp delSp modSp new mod">
        <pc:chgData name="Abhijith V" userId="b0caf2190de4a259" providerId="LiveId" clId="{A7FC9D39-BA0F-4B8D-AD3D-CDBA9E954F29}" dt="2022-07-28T08:39:14.250" v="879" actId="14100"/>
        <pc:sldMkLst>
          <pc:docMk/>
          <pc:sldMk cId="1146167198" sldId="272"/>
        </pc:sldMkLst>
        <pc:spChg chg="mod">
          <ac:chgData name="Abhijith V" userId="b0caf2190de4a259" providerId="LiveId" clId="{A7FC9D39-BA0F-4B8D-AD3D-CDBA9E954F29}" dt="2022-07-28T08:37:37.184" v="872" actId="207"/>
          <ac:spMkLst>
            <pc:docMk/>
            <pc:sldMk cId="1146167198" sldId="272"/>
            <ac:spMk id="2" creationId="{615F6848-B9D0-BFD3-4B72-D799AB86F663}"/>
          </ac:spMkLst>
        </pc:spChg>
        <pc:spChg chg="del">
          <ac:chgData name="Abhijith V" userId="b0caf2190de4a259" providerId="LiveId" clId="{A7FC9D39-BA0F-4B8D-AD3D-CDBA9E954F29}" dt="2022-07-28T08:37:58.052" v="873" actId="22"/>
          <ac:spMkLst>
            <pc:docMk/>
            <pc:sldMk cId="1146167198" sldId="272"/>
            <ac:spMk id="3" creationId="{407F91F4-848F-924E-7E9D-6F6CF8C4DDBE}"/>
          </ac:spMkLst>
        </pc:spChg>
        <pc:picChg chg="add mod ord">
          <ac:chgData name="Abhijith V" userId="b0caf2190de4a259" providerId="LiveId" clId="{A7FC9D39-BA0F-4B8D-AD3D-CDBA9E954F29}" dt="2022-07-28T08:39:14.250" v="879" actId="14100"/>
          <ac:picMkLst>
            <pc:docMk/>
            <pc:sldMk cId="1146167198" sldId="272"/>
            <ac:picMk id="5" creationId="{16A84155-E437-206C-09FE-809AF28D6A8D}"/>
          </ac:picMkLst>
        </pc:picChg>
      </pc:sldChg>
      <pc:sldChg chg="addSp delSp modSp new mod">
        <pc:chgData name="Abhijith V" userId="b0caf2190de4a259" providerId="LiveId" clId="{A7FC9D39-BA0F-4B8D-AD3D-CDBA9E954F29}" dt="2022-07-28T08:43:54.003" v="916" actId="14100"/>
        <pc:sldMkLst>
          <pc:docMk/>
          <pc:sldMk cId="2700926262" sldId="273"/>
        </pc:sldMkLst>
        <pc:spChg chg="mod">
          <ac:chgData name="Abhijith V" userId="b0caf2190de4a259" providerId="LiveId" clId="{A7FC9D39-BA0F-4B8D-AD3D-CDBA9E954F29}" dt="2022-07-28T08:43:08.358" v="909" actId="313"/>
          <ac:spMkLst>
            <pc:docMk/>
            <pc:sldMk cId="2700926262" sldId="273"/>
            <ac:spMk id="2" creationId="{53A3C6D4-572A-E6D2-172F-B8A11ED1680D}"/>
          </ac:spMkLst>
        </pc:spChg>
        <pc:spChg chg="del">
          <ac:chgData name="Abhijith V" userId="b0caf2190de4a259" providerId="LiveId" clId="{A7FC9D39-BA0F-4B8D-AD3D-CDBA9E954F29}" dt="2022-07-28T08:43:05.066" v="908" actId="22"/>
          <ac:spMkLst>
            <pc:docMk/>
            <pc:sldMk cId="2700926262" sldId="273"/>
            <ac:spMk id="3" creationId="{59B5B3E8-A36D-CCE9-C200-22B8FED37A75}"/>
          </ac:spMkLst>
        </pc:spChg>
        <pc:picChg chg="add mod ord">
          <ac:chgData name="Abhijith V" userId="b0caf2190de4a259" providerId="LiveId" clId="{A7FC9D39-BA0F-4B8D-AD3D-CDBA9E954F29}" dt="2022-07-28T08:43:54.003" v="916" actId="14100"/>
          <ac:picMkLst>
            <pc:docMk/>
            <pc:sldMk cId="2700926262" sldId="273"/>
            <ac:picMk id="5" creationId="{9FE8BF4A-7632-75BC-A2C6-8CF9DDC434FF}"/>
          </ac:picMkLst>
        </pc:picChg>
      </pc:sldChg>
      <pc:sldChg chg="addSp delSp modSp new mod">
        <pc:chgData name="Abhijith V" userId="b0caf2190de4a259" providerId="LiveId" clId="{A7FC9D39-BA0F-4B8D-AD3D-CDBA9E954F29}" dt="2022-07-28T08:45:45.962" v="941" actId="14100"/>
        <pc:sldMkLst>
          <pc:docMk/>
          <pc:sldMk cId="4087298145" sldId="274"/>
        </pc:sldMkLst>
        <pc:spChg chg="mod">
          <ac:chgData name="Abhijith V" userId="b0caf2190de4a259" providerId="LiveId" clId="{A7FC9D39-BA0F-4B8D-AD3D-CDBA9E954F29}" dt="2022-07-28T08:44:57.978" v="933" actId="255"/>
          <ac:spMkLst>
            <pc:docMk/>
            <pc:sldMk cId="4087298145" sldId="274"/>
            <ac:spMk id="2" creationId="{CA9D87D6-3410-4030-F492-620D7241D6DB}"/>
          </ac:spMkLst>
        </pc:spChg>
        <pc:spChg chg="del">
          <ac:chgData name="Abhijith V" userId="b0caf2190de4a259" providerId="LiveId" clId="{A7FC9D39-BA0F-4B8D-AD3D-CDBA9E954F29}" dt="2022-07-28T08:45:31.368" v="934" actId="22"/>
          <ac:spMkLst>
            <pc:docMk/>
            <pc:sldMk cId="4087298145" sldId="274"/>
            <ac:spMk id="3" creationId="{D2E38537-7301-84ED-2094-59C39BBDB020}"/>
          </ac:spMkLst>
        </pc:spChg>
        <pc:picChg chg="add mod ord">
          <ac:chgData name="Abhijith V" userId="b0caf2190de4a259" providerId="LiveId" clId="{A7FC9D39-BA0F-4B8D-AD3D-CDBA9E954F29}" dt="2022-07-28T08:45:45.962" v="941" actId="14100"/>
          <ac:picMkLst>
            <pc:docMk/>
            <pc:sldMk cId="4087298145" sldId="274"/>
            <ac:picMk id="5" creationId="{63BB6153-A2A9-5AD8-D5AB-94183EC7FDF6}"/>
          </ac:picMkLst>
        </pc:picChg>
      </pc:sldChg>
    </pc:docChg>
  </pc:docChgLst>
  <pc:docChgLst>
    <pc:chgData name="KODIMGARI DILEEP KUMAR" userId="S::k.kodimgari@iitg.ac.in::bd6c01aa-e91e-4975-819e-c5eb0b96fab2" providerId="AD" clId="Web-{CFF140D7-64D8-4FC5-8F22-601D8210A479}"/>
    <pc:docChg chg="modSld">
      <pc:chgData name="KODIMGARI DILEEP KUMAR" userId="S::k.kodimgari@iitg.ac.in::bd6c01aa-e91e-4975-819e-c5eb0b96fab2" providerId="AD" clId="Web-{CFF140D7-64D8-4FC5-8F22-601D8210A479}" dt="2022-08-04T13:19:38.650" v="4" actId="1076"/>
      <pc:docMkLst>
        <pc:docMk/>
      </pc:docMkLst>
      <pc:sldChg chg="modSp">
        <pc:chgData name="KODIMGARI DILEEP KUMAR" userId="S::k.kodimgari@iitg.ac.in::bd6c01aa-e91e-4975-819e-c5eb0b96fab2" providerId="AD" clId="Web-{CFF140D7-64D8-4FC5-8F22-601D8210A479}" dt="2022-08-04T11:22:48.623" v="2" actId="20577"/>
        <pc:sldMkLst>
          <pc:docMk/>
          <pc:sldMk cId="0" sldId="260"/>
        </pc:sldMkLst>
        <pc:spChg chg="mod">
          <ac:chgData name="KODIMGARI DILEEP KUMAR" userId="S::k.kodimgari@iitg.ac.in::bd6c01aa-e91e-4975-819e-c5eb0b96fab2" providerId="AD" clId="Web-{CFF140D7-64D8-4FC5-8F22-601D8210A479}" dt="2022-08-04T11:22:48.623" v="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KODIMGARI DILEEP KUMAR" userId="S::k.kodimgari@iitg.ac.in::bd6c01aa-e91e-4975-819e-c5eb0b96fab2" providerId="AD" clId="Web-{CFF140D7-64D8-4FC5-8F22-601D8210A479}" dt="2022-08-04T13:19:38.650" v="4" actId="1076"/>
        <pc:sldMkLst>
          <pc:docMk/>
          <pc:sldMk cId="0" sldId="265"/>
        </pc:sldMkLst>
        <pc:picChg chg="mod">
          <ac:chgData name="KODIMGARI DILEEP KUMAR" userId="S::k.kodimgari@iitg.ac.in::bd6c01aa-e91e-4975-819e-c5eb0b96fab2" providerId="AD" clId="Web-{CFF140D7-64D8-4FC5-8F22-601D8210A479}" dt="2022-08-04T13:19:38.650" v="4" actId="1076"/>
          <ac:picMkLst>
            <pc:docMk/>
            <pc:sldMk cId="0" sldId="265"/>
            <ac:picMk id="7" creationId="{00000000-0000-0000-0000-000000000000}"/>
          </ac:picMkLst>
        </pc:picChg>
      </pc:sldChg>
    </pc:docChg>
  </pc:docChgLst>
  <pc:docChgLst>
    <pc:chgData name="BHOGI SAI SATHWIK" userId="S::s.bhogi@iitg.ac.in::3973b117-5741-43ef-8357-0e52cac1bf82" providerId="AD" clId="Web-{F19D80BF-7E83-4E9B-8512-4480DC0EA44F}"/>
    <pc:docChg chg="addSld delSld modSld">
      <pc:chgData name="BHOGI SAI SATHWIK" userId="S::s.bhogi@iitg.ac.in::3973b117-5741-43ef-8357-0e52cac1bf82" providerId="AD" clId="Web-{F19D80BF-7E83-4E9B-8512-4480DC0EA44F}" dt="2022-08-15T10:22:43.916" v="4" actId="20577"/>
      <pc:docMkLst>
        <pc:docMk/>
      </pc:docMkLst>
      <pc:sldChg chg="modSp">
        <pc:chgData name="BHOGI SAI SATHWIK" userId="S::s.bhogi@iitg.ac.in::3973b117-5741-43ef-8357-0e52cac1bf82" providerId="AD" clId="Web-{F19D80BF-7E83-4E9B-8512-4480DC0EA44F}" dt="2022-08-15T10:22:43.916" v="4" actId="20577"/>
        <pc:sldMkLst>
          <pc:docMk/>
          <pc:sldMk cId="0" sldId="258"/>
        </pc:sldMkLst>
        <pc:spChg chg="mod">
          <ac:chgData name="BHOGI SAI SATHWIK" userId="S::s.bhogi@iitg.ac.in::3973b117-5741-43ef-8357-0e52cac1bf82" providerId="AD" clId="Web-{F19D80BF-7E83-4E9B-8512-4480DC0EA44F}" dt="2022-08-15T10:22:43.916" v="4" actId="20577"/>
          <ac:spMkLst>
            <pc:docMk/>
            <pc:sldMk cId="0" sldId="258"/>
            <ac:spMk id="2" creationId="{00000000-0000-0000-0000-000000000000}"/>
          </ac:spMkLst>
        </pc:spChg>
      </pc:sldChg>
      <pc:sldChg chg="new del">
        <pc:chgData name="BHOGI SAI SATHWIK" userId="S::s.bhogi@iitg.ac.in::3973b117-5741-43ef-8357-0e52cac1bf82" providerId="AD" clId="Web-{F19D80BF-7E83-4E9B-8512-4480DC0EA44F}" dt="2022-08-15T10:22:02.821" v="1"/>
        <pc:sldMkLst>
          <pc:docMk/>
          <pc:sldMk cId="572340324" sldId="275"/>
        </pc:sldMkLst>
      </pc:sldChg>
    </pc:docChg>
  </pc:docChgLst>
  <pc:docChgLst>
    <pc:chgData name="NALADALA NAVADEEP" userId="S::n.naladala@iitg.ac.in::bf52e7a8-28ba-4cc2-9082-076869b511db" providerId="AD" clId="Web-{366023B6-9059-433C-8A1D-037D365AF8EA}"/>
    <pc:docChg chg="modSld">
      <pc:chgData name="NALADALA NAVADEEP" userId="S::n.naladala@iitg.ac.in::bf52e7a8-28ba-4cc2-9082-076869b511db" providerId="AD" clId="Web-{366023B6-9059-433C-8A1D-037D365AF8EA}" dt="2022-08-02T10:04:28.168" v="5" actId="1076"/>
      <pc:docMkLst>
        <pc:docMk/>
      </pc:docMkLst>
      <pc:sldChg chg="modSp">
        <pc:chgData name="NALADALA NAVADEEP" userId="S::n.naladala@iitg.ac.in::bf52e7a8-28ba-4cc2-9082-076869b511db" providerId="AD" clId="Web-{366023B6-9059-433C-8A1D-037D365AF8EA}" dt="2022-08-02T10:04:28.168" v="5" actId="1076"/>
        <pc:sldMkLst>
          <pc:docMk/>
          <pc:sldMk cId="4087298145" sldId="274"/>
        </pc:sldMkLst>
        <pc:picChg chg="mod">
          <ac:chgData name="NALADALA NAVADEEP" userId="S::n.naladala@iitg.ac.in::bf52e7a8-28ba-4cc2-9082-076869b511db" providerId="AD" clId="Web-{366023B6-9059-433C-8A1D-037D365AF8EA}" dt="2022-08-02T10:04:28.168" v="5" actId="1076"/>
          <ac:picMkLst>
            <pc:docMk/>
            <pc:sldMk cId="4087298145" sldId="274"/>
            <ac:picMk id="5" creationId="{63BB6153-A2A9-5AD8-D5AB-94183EC7FD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C6A2-B0CB-4927-9CE1-E514DB2A97BD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E56EBB-5044-4D9A-B3D3-BAD54C65D9B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AWK TOOL IN </a:t>
            </a:r>
            <a:r>
              <a:rPr lang="en-IN" err="1">
                <a:solidFill>
                  <a:srgbClr val="0070C0"/>
                </a:solidFill>
              </a:rPr>
              <a:t>UNIx</a:t>
            </a:r>
            <a:endParaRPr lang="en-IN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                                                                                                      </a:t>
            </a:r>
            <a:r>
              <a:rPr lang="en-IN" sz="3500">
                <a:solidFill>
                  <a:srgbClr val="0070C0"/>
                </a:solidFill>
              </a:rPr>
              <a:t>Chapter-14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>
                <a:solidFill>
                  <a:srgbClr val="0070C0"/>
                </a:solidFill>
              </a:rPr>
              <a:t>Generating meaningful output using verbose.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4068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The formatted data in files is usually devoid of any redundancy. However, one needs to generate a verbose output.</a:t>
            </a:r>
          </a:p>
          <a:p>
            <a:r>
              <a:rPr lang="en-US"/>
              <a:t>Code:-</a:t>
            </a:r>
          </a:p>
          <a:p>
            <a:r>
              <a:rPr lang="en-US"/>
              <a:t>          </a:t>
            </a:r>
          </a:p>
          <a:p>
            <a:endParaRPr lang="en-US"/>
          </a:p>
          <a:p>
            <a:r>
              <a:rPr lang="en-US"/>
              <a:t>Output:-</a:t>
            </a:r>
          </a:p>
          <a:p>
            <a:endParaRPr lang="en-US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Note:- Here output should also contains person 5 </a:t>
            </a:r>
            <a:r>
              <a:rPr lang="en-IN" err="1"/>
              <a:t>vivek</a:t>
            </a:r>
            <a:r>
              <a:rPr lang="en-IN"/>
              <a:t> be paid 6 </a:t>
            </a:r>
            <a:r>
              <a:rPr lang="en-IN" err="1"/>
              <a:t>doallars</a:t>
            </a:r>
            <a:r>
              <a:rPr lang="en-IN"/>
              <a:t>.</a:t>
            </a:r>
          </a:p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81" y="4467015"/>
            <a:ext cx="6853304" cy="911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76F36-C63B-D838-3D4E-C1E1DAA2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94" y="3041151"/>
            <a:ext cx="6812891" cy="698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002060"/>
                </a:solidFill>
              </a:rPr>
              <a:t>Begin and end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can generate meaningful headers for the tabulated data using BEGIN keyword.</a:t>
            </a:r>
          </a:p>
          <a:p>
            <a:r>
              <a:rPr lang="en-US"/>
              <a:t>Usually an AWK code can have a BEGIN keyword that can help generating header before preprocessing  the data.</a:t>
            </a:r>
          </a:p>
          <a:p>
            <a:r>
              <a:rPr lang="en-US"/>
              <a:t>Similarly we can use END keyword to generate trailer.</a:t>
            </a:r>
          </a:p>
          <a:p>
            <a:pPr marL="0" indent="0">
              <a:buNone/>
            </a:pPr>
            <a:r>
              <a:rPr lang="en-US"/>
              <a:t>Example:-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08E4-1338-37E1-F39A-00E25262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66" y="4001899"/>
            <a:ext cx="6697360" cy="76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0373A-CBE1-EE84-5209-7F370224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66" y="4971948"/>
            <a:ext cx="6697360" cy="10815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AA53-02F2-540E-0A2F-7E091C07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1472"/>
            <a:ext cx="9603275" cy="1049235"/>
          </a:xfrm>
        </p:spPr>
        <p:txBody>
          <a:bodyPr/>
          <a:lstStyle/>
          <a:p>
            <a:r>
              <a:rPr lang="en-IN"/>
              <a:t>BUILT-IN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02C5-1A54-6230-B0E6-8F0DC4C8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2716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There are some built-in function that will come handy to us.</a:t>
            </a:r>
          </a:p>
          <a:p>
            <a:r>
              <a:rPr lang="en-US"/>
              <a:t>For instance, the function ‘length’ helps to compute the length of the argument field as the number of characters in that field.</a:t>
            </a:r>
          </a:p>
          <a:p>
            <a:r>
              <a:rPr lang="en-US"/>
              <a:t>Similar to length there are like built-in functions like sort….</a:t>
            </a:r>
          </a:p>
          <a:p>
            <a:r>
              <a:rPr lang="en-US"/>
              <a:t>Usage:-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Output:-</a:t>
            </a:r>
          </a:p>
          <a:p>
            <a:endParaRPr lang="en-US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F1A89-C3C9-A15E-099E-1E1EEC42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04" y="3741037"/>
            <a:ext cx="5477756" cy="1180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C8109-D828-E8DC-B0AD-2DF02441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03" y="5198724"/>
            <a:ext cx="5477756" cy="8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6E0D-AD95-9639-EDF7-AA3A6A29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2060"/>
                </a:solidFill>
              </a:rPr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F0F2-B775-C5F8-BA9B-7A5B39AC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Autofit/>
          </a:bodyPr>
          <a:lstStyle/>
          <a:p>
            <a:r>
              <a:rPr lang="en-IN" sz="1600"/>
              <a:t>AWK supports many control flow statements like if-else, while, for, …</a:t>
            </a:r>
          </a:p>
          <a:p>
            <a:r>
              <a:rPr lang="en-IN" sz="1600"/>
              <a:t>Example for while loop usage.</a:t>
            </a:r>
          </a:p>
          <a:p>
            <a:r>
              <a:rPr lang="en-IN" sz="1600"/>
              <a:t>Code:-</a:t>
            </a:r>
          </a:p>
          <a:p>
            <a:endParaRPr lang="en-IN" sz="1600"/>
          </a:p>
          <a:p>
            <a:endParaRPr lang="en-IN" sz="1600"/>
          </a:p>
          <a:p>
            <a:endParaRPr lang="en-IN" sz="1600"/>
          </a:p>
          <a:p>
            <a:endParaRPr lang="en-IN" sz="1600"/>
          </a:p>
          <a:p>
            <a:endParaRPr lang="en-IN" sz="1600"/>
          </a:p>
          <a:p>
            <a:r>
              <a:rPr lang="en-IN" sz="1600"/>
              <a:t>Input:-</a:t>
            </a:r>
          </a:p>
          <a:p>
            <a:r>
              <a:rPr lang="en-IN" sz="1600"/>
              <a:t>Output:-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F6D7D-7A44-ED20-3608-44D86E5E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76" y="2732939"/>
            <a:ext cx="5260367" cy="2016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161FC-491A-20BC-D847-ED37F915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76" y="4926859"/>
            <a:ext cx="5260367" cy="365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DEACFA-3884-BF59-B455-05C39D9D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276" y="5453263"/>
            <a:ext cx="5341261" cy="11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7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6848-B9D0-BFD3-4B72-D799AB86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2060"/>
                </a:solidFill>
              </a:rPr>
              <a:t>REGULAR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84155-E437-206C-09FE-809AF28D6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532" y="2002055"/>
            <a:ext cx="10106526" cy="3734601"/>
          </a:xfrm>
        </p:spPr>
      </p:pic>
    </p:spTree>
    <p:extLst>
      <p:ext uri="{BB962C8B-B14F-4D97-AF65-F5344CB8AC3E}">
        <p14:creationId xmlns:p14="http://schemas.microsoft.com/office/powerpoint/2010/main" val="114616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6D4-572A-E6D2-172F-B8A11ED1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2060"/>
                </a:solidFill>
              </a:rPr>
              <a:t>BUILT-IN 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8BF4A-7632-75BC-A2C6-8CF9DDC43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6" y="1953928"/>
            <a:ext cx="10250905" cy="4099553"/>
          </a:xfrm>
        </p:spPr>
      </p:pic>
    </p:spTree>
    <p:extLst>
      <p:ext uri="{BB962C8B-B14F-4D97-AF65-F5344CB8AC3E}">
        <p14:creationId xmlns:p14="http://schemas.microsoft.com/office/powerpoint/2010/main" val="270092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87D6-3410-4030-F492-620D7241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002060"/>
                </a:solidFill>
              </a:rPr>
              <a:t>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B6153-A2A9-5AD8-D5AB-94183EC7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52" y="2199957"/>
            <a:ext cx="10568540" cy="3594451"/>
          </a:xfrm>
        </p:spPr>
      </p:pic>
    </p:spTree>
    <p:extLst>
      <p:ext uri="{BB962C8B-B14F-4D97-AF65-F5344CB8AC3E}">
        <p14:creationId xmlns:p14="http://schemas.microsoft.com/office/powerpoint/2010/main" val="408729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54239" y="490887"/>
            <a:ext cx="8643154" cy="2938113"/>
          </a:xfrm>
        </p:spPr>
        <p:txBody>
          <a:bodyPr>
            <a:normAutofit/>
          </a:bodyPr>
          <a:lstStyle/>
          <a:p>
            <a:r>
              <a:rPr lang="en-IN"/>
              <a:t>         </a:t>
            </a:r>
            <a:r>
              <a:rPr lang="en-IN" sz="8800">
                <a:solidFill>
                  <a:srgbClr val="00B0F0"/>
                </a:solidFill>
              </a:rPr>
              <a:t>Thank YOU!!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When and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AWK was developed in 1978 at the famous Bell Laboratories.</a:t>
            </a:r>
          </a:p>
          <a:p>
            <a:r>
              <a:rPr lang="en-IN"/>
              <a:t>It was developed by </a:t>
            </a:r>
            <a:r>
              <a:rPr lang="en-IN" err="1"/>
              <a:t>Aho</a:t>
            </a:r>
            <a:r>
              <a:rPr lang="en-IN"/>
              <a:t>,  </a:t>
            </a:r>
            <a:r>
              <a:rPr lang="en-IN" err="1"/>
              <a:t>Weinbergeq</a:t>
            </a:r>
            <a:r>
              <a:rPr lang="en-IN"/>
              <a:t>  and Kernighan.</a:t>
            </a:r>
          </a:p>
          <a:p>
            <a:r>
              <a:rPr lang="en-US"/>
              <a:t>AWK in many flavors .There is gawk which is GNU AWK.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To process structured data files.</a:t>
            </a:r>
          </a:p>
          <a:p>
            <a:r>
              <a:rPr lang="en-US" sz="2400"/>
              <a:t>In programming languages it is common to have a definition of a record which may have one or more data fields. In context, it is common to define a file as a collection of records.</a:t>
            </a:r>
          </a:p>
          <a:p>
            <a:r>
              <a:rPr lang="en-US" sz="2400"/>
              <a:t>Records are structured items arranged in accordance with some specification.  Also the entire process is error prone.</a:t>
            </a:r>
            <a:endParaRPr lang="en-I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Example for Awk File</a:t>
            </a:r>
            <a:r>
              <a:rPr lang="en-IN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 AWK is used to process a structured set of records, we shall use a small file </a:t>
            </a:r>
            <a:r>
              <a:rPr lang="en-US" err="1"/>
              <a:t>awk.test</a:t>
            </a:r>
            <a:r>
              <a:rPr lang="en-US"/>
              <a:t> given below. It has a structured set of records. The data in this file lists employee's name, employee's hourly wage  and the number of hours the employee has worked.</a:t>
            </a:r>
          </a:p>
          <a:p>
            <a:r>
              <a:rPr lang="en-IN"/>
              <a:t>(File </a:t>
            </a:r>
            <a:r>
              <a:rPr lang="en-IN" err="1"/>
              <a:t>awk.test</a:t>
            </a:r>
            <a:r>
              <a:rPr lang="en-IN"/>
              <a:t>) </a:t>
            </a:r>
          </a:p>
          <a:p>
            <a:r>
              <a:rPr lang="en-IN" err="1"/>
              <a:t>bhatt</a:t>
            </a:r>
            <a:r>
              <a:rPr lang="en-IN"/>
              <a:t> 4,00 0</a:t>
            </a:r>
          </a:p>
          <a:p>
            <a:r>
              <a:rPr lang="en-IN" err="1"/>
              <a:t>ulhas</a:t>
            </a:r>
            <a:r>
              <a:rPr lang="en-IN"/>
              <a:t> 3.75 2 </a:t>
            </a:r>
          </a:p>
          <a:p>
            <a:r>
              <a:rPr lang="en-IN"/>
              <a:t>Ritu    5.0  4 </a:t>
            </a:r>
          </a:p>
          <a:p>
            <a:r>
              <a:rPr lang="en-IN" err="1"/>
              <a:t>vivek</a:t>
            </a:r>
            <a:r>
              <a:rPr lang="en-IN"/>
              <a:t>  2.0 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Example:-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Awk ‘$3 &gt; 0 print {$1, $2*$3}’ </a:t>
            </a:r>
            <a:r>
              <a:rPr lang="en-IN" err="1"/>
              <a:t>awk.test</a:t>
            </a:r>
            <a:endParaRPr lang="en-IN"/>
          </a:p>
          <a:p>
            <a:r>
              <a:rPr lang="en-IN">
                <a:solidFill>
                  <a:srgbClr val="FF0000"/>
                </a:solidFill>
              </a:rPr>
              <a:t>Output:-</a:t>
            </a:r>
          </a:p>
          <a:p>
            <a:r>
              <a:rPr lang="en-IN" err="1">
                <a:solidFill>
                  <a:srgbClr val="FF0000"/>
                </a:solidFill>
              </a:rPr>
              <a:t>Ullas</a:t>
            </a:r>
            <a:r>
              <a:rPr lang="en-IN">
                <a:solidFill>
                  <a:srgbClr val="FF0000"/>
                </a:solidFill>
              </a:rPr>
              <a:t>  7.5</a:t>
            </a:r>
          </a:p>
          <a:p>
            <a:r>
              <a:rPr lang="en-IN" err="1">
                <a:solidFill>
                  <a:srgbClr val="FF0000"/>
                </a:solidFill>
              </a:rPr>
              <a:t>Nitu</a:t>
            </a:r>
            <a:r>
              <a:rPr lang="en-IN">
                <a:solidFill>
                  <a:srgbClr val="FF0000"/>
                </a:solidFill>
              </a:rPr>
              <a:t>  20</a:t>
            </a:r>
          </a:p>
          <a:p>
            <a:r>
              <a:rPr lang="en-IN">
                <a:solidFill>
                  <a:srgbClr val="FF0000"/>
                </a:solidFill>
              </a:rPr>
              <a:t>Vivek 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>
                <a:solidFill>
                  <a:srgbClr val="0070C0"/>
                </a:solidFill>
              </a:rPr>
              <a:t>What if multiple lines are there in awk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 the initial example we had a one line awk program.</a:t>
            </a:r>
          </a:p>
          <a:p>
            <a:r>
              <a:rPr lang="en-US"/>
              <a:t>Basically, we tried to match a and check if that qualified the line for some processing or   "action”.</a:t>
            </a:r>
          </a:p>
          <a:p>
            <a:r>
              <a:rPr lang="en-US"/>
              <a:t>In general AWK program may contain multiple lines of code.</a:t>
            </a:r>
          </a:p>
          <a:p>
            <a:r>
              <a:rPr lang="en-US"/>
              <a:t>Syntax:-</a:t>
            </a:r>
          </a:p>
          <a:p>
            <a:r>
              <a:rPr lang="en-US"/>
              <a:t>Pattern {action}</a:t>
            </a:r>
          </a:p>
          <a:p>
            <a:r>
              <a:rPr lang="en-US"/>
              <a:t>Pattern {action}</a:t>
            </a:r>
          </a:p>
          <a:p>
            <a:r>
              <a:rPr lang="en-US"/>
              <a:t>Pattern {action}</a:t>
            </a:r>
          </a:p>
          <a:p>
            <a:r>
              <a:rPr lang="en-IN"/>
              <a:t>…..</a:t>
            </a:r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Using inbuilt 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NF is a built-in variable which stores the number of fields in a row.</a:t>
            </a:r>
          </a:p>
          <a:p>
            <a:r>
              <a:rPr lang="en-US"/>
              <a:t>Another built-in variable is NR, which takes the value of the number of lines read so far.</a:t>
            </a:r>
          </a:p>
          <a:p>
            <a:r>
              <a:rPr lang="en-US"/>
              <a:t>Code:-</a:t>
            </a:r>
          </a:p>
          <a:p>
            <a:endParaRPr lang="en-US"/>
          </a:p>
          <a:p>
            <a:r>
              <a:rPr lang="en-US"/>
              <a:t>Output:-</a:t>
            </a:r>
          </a:p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29" y="3429001"/>
            <a:ext cx="5510518" cy="603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83" y="4591251"/>
            <a:ext cx="2648607" cy="10370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Storing Awk code in a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have many operations to perform, we shall have many lines in the AWK program, It would be then imperative to put such a program in a file.</a:t>
            </a:r>
          </a:p>
          <a:p>
            <a:r>
              <a:rPr lang="en-US"/>
              <a:t>So if the awk program is very long and kept in a file, use the -f option as shown below: -</a:t>
            </a:r>
          </a:p>
          <a:p>
            <a:pPr marL="0" indent="0">
              <a:buNone/>
            </a:pPr>
            <a:r>
              <a:rPr lang="en-US"/>
              <a:t>          awk -f  '</a:t>
            </a:r>
            <a:r>
              <a:rPr lang="en-US" err="1"/>
              <a:t>awk_program_file_name</a:t>
            </a:r>
            <a:r>
              <a:rPr lang="en-US"/>
              <a:t>' [</a:t>
            </a:r>
            <a:r>
              <a:rPr lang="en-US" err="1"/>
              <a:t>input_files</a:t>
            </a:r>
            <a:r>
              <a:rPr lang="en-US"/>
              <a:t>]</a:t>
            </a:r>
          </a:p>
          <a:p>
            <a:pPr marL="0" indent="0">
              <a:buNone/>
            </a:pPr>
            <a:r>
              <a:rPr lang="en-US"/>
              <a:t>   #where the awk </a:t>
            </a:r>
            <a:r>
              <a:rPr lang="en-US" err="1"/>
              <a:t>program_file_name</a:t>
            </a:r>
            <a:r>
              <a:rPr lang="en-US"/>
              <a:t> contains the awk program.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70C0"/>
                </a:solidFill>
              </a:rPr>
              <a:t>Program for employee who did no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Code:-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Output:-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5" y="2723950"/>
            <a:ext cx="4485515" cy="49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85" y="4046135"/>
            <a:ext cx="1864235" cy="490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B6FC9B7FD94EA78F02150B030D1F" ma:contentTypeVersion="2" ma:contentTypeDescription="Create a new document." ma:contentTypeScope="" ma:versionID="724d280b1988121239055a7e25b7199b">
  <xsd:schema xmlns:xsd="http://www.w3.org/2001/XMLSchema" xmlns:xs="http://www.w3.org/2001/XMLSchema" xmlns:p="http://schemas.microsoft.com/office/2006/metadata/properties" xmlns:ns2="7c585216-8c20-411b-90bc-be297c9e822e" targetNamespace="http://schemas.microsoft.com/office/2006/metadata/properties" ma:root="true" ma:fieldsID="7ec860f06a6d30df9fd5db8f467ece42" ns2:_="">
    <xsd:import namespace="7c585216-8c20-411b-90bc-be297c9e82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85216-8c20-411b-90bc-be297c9e8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250604-423A-4167-A587-10D77306AF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11728A-7AAF-4CED-9CC3-3AC1197D7E53}">
  <ds:schemaRefs>
    <ds:schemaRef ds:uri="7c585216-8c20-411b-90bc-be297c9e82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792B5A-3457-4556-A19A-37E9E4258B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AWK TOOL IN UNIx</vt:lpstr>
      <vt:lpstr>When and where?</vt:lpstr>
      <vt:lpstr>Why do we need it?</vt:lpstr>
      <vt:lpstr>Example for Awk File.</vt:lpstr>
      <vt:lpstr>Example:-</vt:lpstr>
      <vt:lpstr>What if multiple lines are there in awk code?</vt:lpstr>
      <vt:lpstr>Using inbuilt variables.</vt:lpstr>
      <vt:lpstr>Storing Awk code in a file.</vt:lpstr>
      <vt:lpstr>Program for employee who did no work.</vt:lpstr>
      <vt:lpstr>Generating meaningful output using verbose.</vt:lpstr>
      <vt:lpstr>Begin and end keyword</vt:lpstr>
      <vt:lpstr>BUILT-IN Functions.</vt:lpstr>
      <vt:lpstr>Control Flow statements</vt:lpstr>
      <vt:lpstr>REGULAR EXPRESSIONS</vt:lpstr>
      <vt:lpstr>BUILT-IN  variables</vt:lpstr>
      <vt:lpstr>Operators</vt:lpstr>
      <vt:lpstr>    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 TOOL IN UNIx</dc:title>
  <dc:creator>Abhijith V</dc:creator>
  <cp:revision>1</cp:revision>
  <dcterms:created xsi:type="dcterms:W3CDTF">2022-07-28T05:09:00Z</dcterms:created>
  <dcterms:modified xsi:type="dcterms:W3CDTF">2022-08-15T10:23:24Z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FAA556DBEE6C45A98E9B2F0C0E4ADC79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0x01010012CDB6FC9B7FD94EA78F02150B030D1F</vt:lpwstr>
  </property>
</Properties>
</file>