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0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9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7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4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9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784D-1923-4E20-8D8F-E59B2203C5AD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E5EA29-99FE-41BB-9B78-14B7AF8F2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ENRON EMAIL TEXT ANALYTICS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: Radhika Kini</a:t>
            </a:r>
          </a:p>
        </p:txBody>
      </p:sp>
    </p:spTree>
    <p:extLst>
      <p:ext uri="{BB962C8B-B14F-4D97-AF65-F5344CB8AC3E}">
        <p14:creationId xmlns:p14="http://schemas.microsoft.com/office/powerpoint/2010/main" val="23740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ENRON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states company based in Texas was into production and distribution of energy</a:t>
            </a:r>
          </a:p>
          <a:p>
            <a:r>
              <a:rPr lang="en-US" dirty="0"/>
              <a:t>Major Bankruptcy scandal surfaced in 2000 which lead to the dissolution of accounting firm Arthur Anderson</a:t>
            </a:r>
          </a:p>
          <a:p>
            <a:r>
              <a:rPr lang="en-US" dirty="0"/>
              <a:t>Synonymous to Fraudulency in Finance Sector</a:t>
            </a:r>
          </a:p>
          <a:p>
            <a:r>
              <a:rPr lang="en-US" dirty="0"/>
              <a:t>Played a key role in energy crisis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Enron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of emails exchanged between 158 users</a:t>
            </a:r>
          </a:p>
          <a:p>
            <a:r>
              <a:rPr lang="en-US" b="1" dirty="0"/>
              <a:t>Contents of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Email</a:t>
            </a:r>
            <a:r>
              <a:rPr lang="en-US" dirty="0"/>
              <a:t>: contents of the 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Reponsive</a:t>
            </a:r>
            <a:r>
              <a:rPr lang="en-US" b="1" dirty="0"/>
              <a:t>: </a:t>
            </a:r>
            <a:r>
              <a:rPr lang="en-US" dirty="0"/>
              <a:t>was the email related to energy?</a:t>
            </a:r>
            <a:endParaRPr lang="en-US" b="1" dirty="0"/>
          </a:p>
          <a:p>
            <a:r>
              <a:rPr lang="en-US" dirty="0"/>
              <a:t>Use of predictive analytics(CART Model) to understand the behavior of the emails.</a:t>
            </a:r>
          </a:p>
          <a:p>
            <a:r>
              <a:rPr lang="en-US" dirty="0"/>
              <a:t>Capture the sentiments of the data 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Cleaning 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Bag of words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Extracting the frequent 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Classifying the sentiments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CART Model on the training and test data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Checking for accuracy (Confusion Matrix, ROC, AUC)</a:t>
            </a:r>
          </a:p>
        </p:txBody>
      </p:sp>
    </p:spTree>
    <p:extLst>
      <p:ext uri="{BB962C8B-B14F-4D97-AF65-F5344CB8AC3E}">
        <p14:creationId xmlns:p14="http://schemas.microsoft.com/office/powerpoint/2010/main" val="32296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81" y="-225960"/>
            <a:ext cx="3401281" cy="2425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20 Frequent words of the data set</a:t>
            </a:r>
          </a:p>
          <a:p>
            <a:r>
              <a:rPr lang="en-US" dirty="0"/>
              <a:t>The sentiments of the Corpus</a:t>
            </a:r>
          </a:p>
          <a:p>
            <a:r>
              <a:rPr lang="en-US" dirty="0"/>
              <a:t>CART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39" y="1788799"/>
            <a:ext cx="3391167" cy="2435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9" y="3922408"/>
            <a:ext cx="3825484" cy="26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3" y="0"/>
            <a:ext cx="3682635" cy="3193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37957" y="2015732"/>
            <a:ext cx="4033603" cy="3450613"/>
          </a:xfrm>
        </p:spPr>
        <p:txBody>
          <a:bodyPr>
            <a:normAutofit/>
          </a:bodyPr>
          <a:lstStyle/>
          <a:p>
            <a:r>
              <a:rPr lang="en-US" dirty="0"/>
              <a:t>Responsiveness of the Test Data set</a:t>
            </a:r>
          </a:p>
          <a:p>
            <a:r>
              <a:rPr lang="en-US" dirty="0"/>
              <a:t>Graph indicating the actual accuracy to the model accuracy</a:t>
            </a:r>
          </a:p>
          <a:p>
            <a:r>
              <a:rPr lang="en-US" dirty="0"/>
              <a:t>ROCR Curve of the CART Model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36" y="2700158"/>
            <a:ext cx="3455963" cy="251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63" y="4236039"/>
            <a:ext cx="3635881" cy="27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(CART Model)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Accuracy_Model</a:t>
            </a:r>
            <a:r>
              <a:rPr lang="en-US" dirty="0"/>
              <a:t> : 84.04%</a:t>
            </a:r>
          </a:p>
          <a:p>
            <a:r>
              <a:rPr lang="en-US" dirty="0" err="1"/>
              <a:t>Actual_Accuracy</a:t>
            </a:r>
            <a:r>
              <a:rPr lang="en-US" dirty="0"/>
              <a:t>:  83.67</a:t>
            </a:r>
          </a:p>
          <a:p>
            <a:r>
              <a:rPr lang="en-US" dirty="0"/>
              <a:t>AUC : 83.57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19" y="2572323"/>
            <a:ext cx="1503655" cy="9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CART model depicts the terms such as California, Gas, Bid, Jeff to be decision points as they are heavily involved terms during the scandal</a:t>
            </a:r>
          </a:p>
          <a:p>
            <a:r>
              <a:rPr lang="en-US" dirty="0"/>
              <a:t>The accuracy of the CART model outperforms the accuracy of the baseline model</a:t>
            </a:r>
          </a:p>
          <a:p>
            <a:r>
              <a:rPr lang="en-US" dirty="0"/>
              <a:t>The ROC is a tradeoff between sensitivity and specificity. From the graph we can clearly see that</a:t>
            </a:r>
          </a:p>
          <a:p>
            <a:r>
              <a:rPr lang="en-US" dirty="0"/>
              <a:t>AUC  means that the model can differentiate between a randomly selected responsive and non-responsive document 83.57% of the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2760316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582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280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Gill Sans MT</vt:lpstr>
      <vt:lpstr>Gallery</vt:lpstr>
      <vt:lpstr>ENRON EMAIL TEXT ANALYTICS</vt:lpstr>
      <vt:lpstr>Background : ENRON</vt:lpstr>
      <vt:lpstr>Enron Data set</vt:lpstr>
      <vt:lpstr>STEPS INVOLVED</vt:lpstr>
      <vt:lpstr>GRAPHS</vt:lpstr>
      <vt:lpstr>GRAPHS</vt:lpstr>
      <vt:lpstr>PARAMETERS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EMAIL TEXT ANALYTICS</dc:title>
  <dc:creator>Radhika Kini</dc:creator>
  <cp:lastModifiedBy>Radhika Kini</cp:lastModifiedBy>
  <cp:revision>5</cp:revision>
  <dcterms:created xsi:type="dcterms:W3CDTF">2016-10-16T13:18:59Z</dcterms:created>
  <dcterms:modified xsi:type="dcterms:W3CDTF">2016-10-16T13:55:56Z</dcterms:modified>
</cp:coreProperties>
</file>