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edec619b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edec619b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edec619b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edec619b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edec619b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edec619b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edec619b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edec619b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edec619b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edec619b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edec619b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edec619b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edec619b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edec619b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edec619b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edec619b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edec619b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edec619b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0"/>
            <a:ext cx="55611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Question-Answering Performance over Tabular Data with LangChain and LangSmith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Harrison Chase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</a:t>
            </a:r>
            <a:r>
              <a:rPr lang="en"/>
              <a:t> Solution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with multiple tools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Vectorstore - index over textual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Pandas/SQL - perform analytic queries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Agent allows it to perform multiple steps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Really important for high cardinality textual columns!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LangChain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for building context-aware reasoning applications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Core, modular building blocks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Integrations with LLMs, vector stores, embedding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Implementations of prompt templates, text splitters, agents, tools, memory,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End-to-end chains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Assembling these modular components for specific use cases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LangSmith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for managing context-aware reasoning applications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Debugging, logging, monitoring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Testing, evaluation, datasets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connected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big use case is question answering over tabular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Most of the focus in the industry has been on unstructured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Tabular data actually harder because it can have aspects of unstructured data but people also expect to be able to ask analytical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a while, people had been asking for better support for this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Define evaluator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Benchmark current 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Benchmark new 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Repeat until satisfied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 Data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575" y="1147225"/>
            <a:ext cx="4986849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Evaluator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088" y="1147225"/>
            <a:ext cx="5661824" cy="373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Solution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CSV: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Pandas Agent (can write and run Pandas code)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SQL: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SQL Chain (can write and run SQL)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Pain Points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Multihop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Questions about text 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Even simple ones like name or song title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Multihop questions involving text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(sidenote) poorly formatted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