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63" r:id="rId14"/>
    <p:sldId id="262" r:id="rId15"/>
    <p:sldId id="264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B9D553-3849-44D5-A5EE-E57FA6CB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</p:spTree>
    <p:extLst>
      <p:ext uri="{BB962C8B-B14F-4D97-AF65-F5344CB8AC3E}">
        <p14:creationId xmlns:p14="http://schemas.microsoft.com/office/powerpoint/2010/main" val="200126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not a course for learning Kubernetes</a:t>
            </a:r>
          </a:p>
          <a:p>
            <a:r>
              <a:rPr lang="en-US" dirty="0"/>
              <a:t>Certified Kubernetes Application Developer (CKAD)</a:t>
            </a:r>
          </a:p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4180-19A9-4918-9A45-B8A88E13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575B23-7FD5-4042-80D4-72EAEC78F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AKS cluster</a:t>
            </a:r>
          </a:p>
          <a:p>
            <a:r>
              <a:rPr lang="en-US" dirty="0"/>
              <a:t>Ubuntu 22.04 (WSL)</a:t>
            </a:r>
          </a:p>
          <a:p>
            <a:r>
              <a:rPr lang="en-US" dirty="0"/>
              <a:t>Aliases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kubectl</a:t>
            </a:r>
            <a:endParaRPr lang="en-US" dirty="0"/>
          </a:p>
          <a:p>
            <a:pPr lvl="1"/>
            <a:r>
              <a:rPr lang="en-US" dirty="0" err="1"/>
              <a:t>kns</a:t>
            </a:r>
            <a:r>
              <a:rPr lang="en-US" dirty="0"/>
              <a:t> = </a:t>
            </a:r>
            <a:r>
              <a:rPr lang="en-US" dirty="0" err="1"/>
              <a:t>kubectl</a:t>
            </a:r>
            <a:r>
              <a:rPr lang="en-US" dirty="0"/>
              <a:t> config set-context --current --namespace</a:t>
            </a:r>
          </a:p>
        </p:txBody>
      </p:sp>
    </p:spTree>
    <p:extLst>
      <p:ext uri="{BB962C8B-B14F-4D97-AF65-F5344CB8AC3E}">
        <p14:creationId xmlns:p14="http://schemas.microsoft.com/office/powerpoint/2010/main" val="3806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What you need to know</vt:lpstr>
      <vt:lpstr>What you need to know</vt:lpstr>
      <vt:lpstr>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106</cp:revision>
  <dcterms:modified xsi:type="dcterms:W3CDTF">2023-04-18T01:45:49Z</dcterms:modified>
</cp:coreProperties>
</file>