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96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Configure the ‘</a:t>
            </a:r>
            <a:r>
              <a:rPr lang="en-US" dirty="0" err="1"/>
              <a:t>mypvpod</a:t>
            </a:r>
            <a:r>
              <a:rPr lang="en-US" dirty="0"/>
              <a:t>’ Pod to use the ‘</a:t>
            </a:r>
            <a:r>
              <a:rPr lang="en-US" dirty="0" err="1"/>
              <a:t>mypvc</a:t>
            </a:r>
            <a:r>
              <a:rPr lang="en-US" dirty="0"/>
              <a:t>’ Persistent Volume Claim</a:t>
            </a:r>
          </a:p>
          <a:p>
            <a:r>
              <a:rPr lang="en-US" dirty="0"/>
              <a:t>The base files </a:t>
            </a:r>
            <a:r>
              <a:rPr lang="en-US" dirty="0" err="1"/>
              <a:t>mypvc.yaml</a:t>
            </a:r>
            <a:r>
              <a:rPr lang="en-US" dirty="0"/>
              <a:t>, and  </a:t>
            </a:r>
            <a:r>
              <a:rPr lang="en-US" dirty="0" err="1"/>
              <a:t>mypvpod.yaml</a:t>
            </a:r>
            <a:r>
              <a:rPr lang="en-US" dirty="0"/>
              <a:t> files are provided</a:t>
            </a:r>
          </a:p>
          <a:p>
            <a:r>
              <a:rPr lang="en-US" dirty="0"/>
              <a:t>All objects should be deployed in the ‘chapter-01’ namespace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Persistent volumes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92</cp:revision>
  <dcterms:modified xsi:type="dcterms:W3CDTF">2023-04-12T22:28:59Z</dcterms:modified>
</cp:coreProperties>
</file>