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96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Ephemeral volumes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Pod named ‘</a:t>
            </a:r>
            <a:r>
              <a:rPr lang="en-US" dirty="0" err="1"/>
              <a:t>myevpod</a:t>
            </a:r>
            <a:r>
              <a:rPr lang="en-US" dirty="0"/>
              <a:t>’ that mounts an ephemeral volume of type </a:t>
            </a:r>
            <a:r>
              <a:rPr lang="en-US" dirty="0" err="1"/>
              <a:t>emptyDir</a:t>
            </a:r>
            <a:r>
              <a:rPr lang="en-US" dirty="0"/>
              <a:t> in the /data path</a:t>
            </a:r>
          </a:p>
          <a:p>
            <a:r>
              <a:rPr lang="en-US" dirty="0"/>
              <a:t>All objects should be deployed 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Ephemeral volumes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95</cp:revision>
  <dcterms:modified xsi:type="dcterms:W3CDTF">2023-04-13T00:13:08Z</dcterms:modified>
</cp:coreProperties>
</file>