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17"/>
  </p:notesMasterIdLst>
  <p:sldIdLst>
    <p:sldId id="259" r:id="rId14"/>
    <p:sldId id="295" r:id="rId15"/>
    <p:sldId id="296" r:id="rId16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7B5"/>
    <a:srgbClr val="313235"/>
    <a:srgbClr val="E68523"/>
    <a:srgbClr val="404145"/>
    <a:srgbClr val="D7D7D7"/>
    <a:srgbClr val="E589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74"/>
  </p:normalViewPr>
  <p:slideViewPr>
    <p:cSldViewPr snapToGrid="0">
      <p:cViewPr varScale="1">
        <p:scale>
          <a:sx n="76" d="100"/>
          <a:sy n="76" d="100"/>
        </p:scale>
        <p:origin x="86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31323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>
                <a:solidFill>
                  <a:srgbClr val="31323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Oval 12"/>
          <p:cNvSpPr>
            <a:spLocks noChangeAspect="1"/>
          </p:cNvSpPr>
          <p:nvPr userDrawn="1"/>
        </p:nvSpPr>
        <p:spPr>
          <a:xfrm>
            <a:off x="762000" y="4137244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Oval 13"/>
          <p:cNvSpPr>
            <a:spLocks noChangeAspect="1"/>
          </p:cNvSpPr>
          <p:nvPr userDrawn="1"/>
        </p:nvSpPr>
        <p:spPr>
          <a:xfrm>
            <a:off x="4686300" y="4161013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Oval 14"/>
          <p:cNvSpPr>
            <a:spLocks noChangeAspect="1"/>
          </p:cNvSpPr>
          <p:nvPr userDrawn="1"/>
        </p:nvSpPr>
        <p:spPr>
          <a:xfrm>
            <a:off x="8610600" y="4175101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13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 dirty="0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/>
              <a:buChar char="•"/>
              <a:tabLst/>
              <a:defRPr lang="en-US" b="0" i="0" baseline="0" smtClean="0">
                <a:solidFill>
                  <a:srgbClr val="31323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31323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+mj-lt"/>
              <a:buAutoNum type="arabicPeriod"/>
              <a:defRPr b="0" i="0" baseline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200"/>
              </a:spcAft>
              <a:buFont typeface="Courier New" charset="0"/>
              <a:buChar char="o"/>
              <a:defRPr b="0" i="0">
                <a:solidFill>
                  <a:srgbClr val="31323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31323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31323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Define, build, and modify container images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B646C-C45D-BE12-6BA2-E0B1F1D0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Define, build, and modify container images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6140C-3DDB-27F7-29C6-2D115872C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1962082"/>
            <a:ext cx="10224881" cy="4292600"/>
          </a:xfrm>
        </p:spPr>
        <p:txBody>
          <a:bodyPr/>
          <a:lstStyle/>
          <a:p>
            <a:r>
              <a:rPr lang="en-US" dirty="0"/>
              <a:t>docker image ls</a:t>
            </a:r>
          </a:p>
          <a:p>
            <a:r>
              <a:rPr lang="en-US" dirty="0"/>
              <a:t>docker image build</a:t>
            </a:r>
          </a:p>
          <a:p>
            <a:r>
              <a:rPr lang="en-US" dirty="0"/>
              <a:t>docker image tag</a:t>
            </a:r>
          </a:p>
          <a:p>
            <a:r>
              <a:rPr lang="en-US" dirty="0"/>
              <a:t>docker image rm</a:t>
            </a:r>
          </a:p>
          <a:p>
            <a:r>
              <a:rPr lang="en-US" dirty="0"/>
              <a:t>docker image push/pull</a:t>
            </a:r>
          </a:p>
        </p:txBody>
      </p:sp>
    </p:spTree>
    <p:extLst>
      <p:ext uri="{BB962C8B-B14F-4D97-AF65-F5344CB8AC3E}">
        <p14:creationId xmlns:p14="http://schemas.microsoft.com/office/powerpoint/2010/main" val="11352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83573-9D55-B9A5-F4C6-A9791F78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00A-6B02-0520-848A-BB273997E7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provided </a:t>
            </a:r>
            <a:r>
              <a:rPr lang="en-US" dirty="0" err="1"/>
              <a:t>Dockerfile</a:t>
            </a:r>
            <a:r>
              <a:rPr lang="en-US" dirty="0"/>
              <a:t>, build a container image named ‘myckad-image:v1’</a:t>
            </a:r>
          </a:p>
          <a:p>
            <a:r>
              <a:rPr lang="en-US" dirty="0"/>
              <a:t>Delete the image</a:t>
            </a:r>
          </a:p>
        </p:txBody>
      </p:sp>
    </p:spTree>
    <p:extLst>
      <p:ext uri="{BB962C8B-B14F-4D97-AF65-F5344CB8AC3E}">
        <p14:creationId xmlns:p14="http://schemas.microsoft.com/office/powerpoint/2010/main" val="42796560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3</vt:i4>
      </vt:variant>
    </vt:vector>
  </HeadingPairs>
  <TitlesOfParts>
    <vt:vector size="25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Define, build, and modify container images</vt:lpstr>
      <vt:lpstr>Define, build, and modify container images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linkedin</cp:lastModifiedBy>
  <cp:revision>89</cp:revision>
  <dcterms:modified xsi:type="dcterms:W3CDTF">2023-04-21T17:28:48Z</dcterms:modified>
</cp:coreProperties>
</file>