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7"/>
  </p:notesMasterIdLst>
  <p:sldIdLst>
    <p:sldId id="259" r:id="rId14"/>
    <p:sldId id="263" r:id="rId15"/>
    <p:sldId id="262" r:id="rId16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/>
    <p:restoredTop sz="94674"/>
  </p:normalViewPr>
  <p:slideViewPr>
    <p:cSldViewPr snapToGrid="0">
      <p:cViewPr varScale="1">
        <p:scale>
          <a:sx n="81" d="100"/>
          <a:sy n="81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 rules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FABFF5-C43A-40C6-8AE6-3BDB8F0B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 key fields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D305F0-BB09-428E-AAC5-F988BC117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ingress.spec.rules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20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0BAF-CACD-3910-C9F9-8F916776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5496-AFBF-C87F-A37A-F388E00AF5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an Ingress named ‘</a:t>
            </a:r>
            <a:r>
              <a:rPr lang="en-US" dirty="0" err="1"/>
              <a:t>myingress</a:t>
            </a:r>
            <a:r>
              <a:rPr lang="en-US" dirty="0"/>
              <a:t>’  that uses the wisdompetmed.com host and maps the ‘/pets’ prefix to a service named ‘</a:t>
            </a:r>
            <a:r>
              <a:rPr lang="en-US" dirty="0" err="1"/>
              <a:t>myservice</a:t>
            </a:r>
            <a:r>
              <a:rPr lang="en-US" dirty="0"/>
              <a:t>’ using port 80</a:t>
            </a:r>
          </a:p>
          <a:p>
            <a:r>
              <a:rPr lang="en-US" dirty="0"/>
              <a:t>An initial ‘</a:t>
            </a:r>
            <a:r>
              <a:rPr lang="en-US" dirty="0" err="1"/>
              <a:t>myingress.yaml</a:t>
            </a:r>
            <a:r>
              <a:rPr lang="en-US" dirty="0"/>
              <a:t>’ file is provided</a:t>
            </a:r>
          </a:p>
        </p:txBody>
      </p:sp>
    </p:spTree>
    <p:extLst>
      <p:ext uri="{BB962C8B-B14F-4D97-AF65-F5344CB8AC3E}">
        <p14:creationId xmlns:p14="http://schemas.microsoft.com/office/powerpoint/2010/main" val="284698540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52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3</vt:i4>
      </vt:variant>
    </vt:vector>
  </HeadingPairs>
  <TitlesOfParts>
    <vt:vector size="25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Ingress rules</vt:lpstr>
      <vt:lpstr>Ingress key fields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linkedin</cp:lastModifiedBy>
  <cp:revision>110</cp:revision>
  <dcterms:modified xsi:type="dcterms:W3CDTF">2023-04-21T18:05:55Z</dcterms:modified>
</cp:coreProperties>
</file>