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5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B646C-C45D-BE12-6BA2-E0B1F1D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6140C-3DDB-27F7-29C6-2D115872C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US" dirty="0" err="1"/>
              <a:t>Dockerfiles</a:t>
            </a:r>
            <a:endParaRPr lang="en-US" dirty="0"/>
          </a:p>
          <a:p>
            <a:r>
              <a:rPr lang="en-US" dirty="0"/>
              <a:t>List existing images</a:t>
            </a:r>
          </a:p>
          <a:p>
            <a:r>
              <a:rPr lang="en-US" dirty="0"/>
              <a:t>Build a container image from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Save a </a:t>
            </a:r>
            <a:r>
              <a:rPr lang="en-US"/>
              <a:t>container image to a TAR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provided </a:t>
            </a:r>
            <a:r>
              <a:rPr lang="en-US" dirty="0" err="1"/>
              <a:t>Dockerfile</a:t>
            </a:r>
            <a:r>
              <a:rPr lang="en-US" dirty="0"/>
              <a:t>, build a container image named ‘myckad-image:v1’</a:t>
            </a:r>
          </a:p>
          <a:p>
            <a:r>
              <a:rPr lang="en-US" dirty="0"/>
              <a:t>Save the container image in a file named ‘myckad-image.tar’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Container images</vt:lpstr>
      <vt:lpstr>Container images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87</cp:revision>
  <dcterms:modified xsi:type="dcterms:W3CDTF">2023-04-16T16:23:48Z</dcterms:modified>
</cp:coreProperties>
</file>