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97" r:id="rId15"/>
    <p:sldId id="296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Volumes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074C2D-276A-EC0F-DE6F-F0815A07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Volumes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25183A-C50F-1F7E-2201-A6475030AF3D}"/>
              </a:ext>
            </a:extLst>
          </p:cNvPr>
          <p:cNvGrpSpPr/>
          <p:nvPr/>
        </p:nvGrpSpPr>
        <p:grpSpPr>
          <a:xfrm>
            <a:off x="1254151" y="2602379"/>
            <a:ext cx="9683697" cy="1653241"/>
            <a:chOff x="1254150" y="2602379"/>
            <a:chExt cx="9683697" cy="16532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11C823-30E7-8B01-D6AF-5B6AC42C2A49}"/>
                </a:ext>
              </a:extLst>
            </p:cNvPr>
            <p:cNvSpPr/>
            <p:nvPr/>
          </p:nvSpPr>
          <p:spPr>
            <a:xfrm>
              <a:off x="1254150" y="2602379"/>
              <a:ext cx="2205790" cy="1593429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70C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Pod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2C0043A9-12C4-36B5-8D8B-837CC9A105E4}"/>
                </a:ext>
              </a:extLst>
            </p:cNvPr>
            <p:cNvSpPr/>
            <p:nvPr/>
          </p:nvSpPr>
          <p:spPr>
            <a:xfrm>
              <a:off x="1521813" y="3260835"/>
              <a:ext cx="1670464" cy="515806"/>
            </a:xfrm>
            <a:prstGeom prst="ca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Volume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67E2D8-34C5-E9B9-8F7A-0E2E538D6979}"/>
                </a:ext>
              </a:extLst>
            </p:cNvPr>
            <p:cNvSpPr/>
            <p:nvPr/>
          </p:nvSpPr>
          <p:spPr>
            <a:xfrm>
              <a:off x="4251937" y="3260835"/>
              <a:ext cx="1715153" cy="5158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PVC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63CA7A-52F2-9FC4-83DA-9D8AE2D57838}"/>
                </a:ext>
              </a:extLst>
            </p:cNvPr>
            <p:cNvSpPr/>
            <p:nvPr/>
          </p:nvSpPr>
          <p:spPr>
            <a:xfrm>
              <a:off x="6759087" y="3260835"/>
              <a:ext cx="1715153" cy="5158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PV</a:t>
              </a:r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95541AEA-8484-802C-0A72-5242911A2746}"/>
                </a:ext>
              </a:extLst>
            </p:cNvPr>
            <p:cNvSpPr/>
            <p:nvPr/>
          </p:nvSpPr>
          <p:spPr>
            <a:xfrm>
              <a:off x="9267383" y="2781856"/>
              <a:ext cx="1670464" cy="1473764"/>
            </a:xfrm>
            <a:prstGeom prst="ca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Persistent storage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B98D395-E046-D956-40D9-5B2A85DC5D88}"/>
                </a:ext>
              </a:extLst>
            </p:cNvPr>
            <p:cNvCxnSpPr>
              <a:stCxn id="6" idx="4"/>
              <a:endCxn id="7" idx="1"/>
            </p:cNvCxnSpPr>
            <p:nvPr/>
          </p:nvCxnSpPr>
          <p:spPr>
            <a:xfrm>
              <a:off x="3192277" y="3518738"/>
              <a:ext cx="10596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208C803-CA50-44B2-80AA-B56B4B940E74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967090" y="3518738"/>
              <a:ext cx="7919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31A47B1-4C12-3904-11BF-C150F194F6AC}"/>
                </a:ext>
              </a:extLst>
            </p:cNvPr>
            <p:cNvCxnSpPr>
              <a:cxnSpLocks/>
              <a:stCxn id="8" idx="3"/>
              <a:endCxn id="9" idx="2"/>
            </p:cNvCxnSpPr>
            <p:nvPr/>
          </p:nvCxnSpPr>
          <p:spPr>
            <a:xfrm>
              <a:off x="8474240" y="3518738"/>
              <a:ext cx="79314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37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83573-9D55-B9A5-F4C6-A9791F78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8D00A-6B02-0520-848A-BB273997E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Configure the Pod named ‘</a:t>
            </a:r>
            <a:r>
              <a:rPr lang="en-US" dirty="0" err="1"/>
              <a:t>mypvpod</a:t>
            </a:r>
            <a:r>
              <a:rPr lang="en-US" dirty="0"/>
              <a:t>’ to use the ‘</a:t>
            </a:r>
            <a:r>
              <a:rPr lang="en-US" dirty="0" err="1"/>
              <a:t>mypvc</a:t>
            </a:r>
            <a:r>
              <a:rPr lang="en-US" dirty="0"/>
              <a:t>’ Persistent Volume Claim</a:t>
            </a:r>
          </a:p>
          <a:p>
            <a:r>
              <a:rPr lang="en-US" dirty="0"/>
              <a:t>The base files ‘</a:t>
            </a:r>
            <a:r>
              <a:rPr lang="en-US" dirty="0" err="1"/>
              <a:t>mypvc.yaml</a:t>
            </a:r>
            <a:r>
              <a:rPr lang="en-US" dirty="0"/>
              <a:t>’ and  ‘</a:t>
            </a:r>
            <a:r>
              <a:rPr lang="en-US" dirty="0" err="1"/>
              <a:t>mypvpod.yaml</a:t>
            </a:r>
            <a:r>
              <a:rPr lang="en-US" dirty="0"/>
              <a:t>’ files are provided</a:t>
            </a:r>
          </a:p>
          <a:p>
            <a:r>
              <a:rPr lang="en-US" dirty="0"/>
              <a:t>All objects should be deployed in the ‘chapter-01’ namespace</a:t>
            </a:r>
          </a:p>
        </p:txBody>
      </p:sp>
    </p:spTree>
    <p:extLst>
      <p:ext uri="{BB962C8B-B14F-4D97-AF65-F5344CB8AC3E}">
        <p14:creationId xmlns:p14="http://schemas.microsoft.com/office/powerpoint/2010/main" val="427965608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55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Persistent Volumes</vt:lpstr>
      <vt:lpstr>Persistent Volumes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95</cp:revision>
  <dcterms:modified xsi:type="dcterms:W3CDTF">2023-04-16T17:00:51Z</dcterms:modified>
</cp:coreProperties>
</file>