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8"/>
  </p:notesMasterIdLst>
  <p:sldIdLst>
    <p:sldId id="259" r:id="rId14"/>
    <p:sldId id="297" r:id="rId15"/>
    <p:sldId id="298" r:id="rId16"/>
    <p:sldId id="296" r:id="rId17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microsoft.com/office/2016/11/relationships/changesInfo" Target="changesInfos/changesInfo1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Blue/green deployment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20ACA4-C5B9-C55B-2CA7-CF513823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Blue/green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3551D6-00DF-95C4-4CFC-9179C63A3D46}"/>
              </a:ext>
            </a:extLst>
          </p:cNvPr>
          <p:cNvSpPr/>
          <p:nvPr/>
        </p:nvSpPr>
        <p:spPr>
          <a:xfrm>
            <a:off x="1983580" y="2915840"/>
            <a:ext cx="2586038" cy="9858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(version: blue)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57A262-E0B0-BD1B-3FF3-C17A32F2EB39}"/>
              </a:ext>
            </a:extLst>
          </p:cNvPr>
          <p:cNvSpPr/>
          <p:nvPr/>
        </p:nvSpPr>
        <p:spPr>
          <a:xfrm>
            <a:off x="7622381" y="1930002"/>
            <a:ext cx="2586038" cy="985838"/>
          </a:xfrm>
          <a:prstGeom prst="rect">
            <a:avLst/>
          </a:prstGeom>
          <a:solidFill>
            <a:srgbClr val="326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C42AB2-0727-F705-85FE-E48541D46C2F}"/>
              </a:ext>
            </a:extLst>
          </p:cNvPr>
          <p:cNvSpPr/>
          <p:nvPr/>
        </p:nvSpPr>
        <p:spPr>
          <a:xfrm>
            <a:off x="7622381" y="3942159"/>
            <a:ext cx="2586038" cy="985838"/>
          </a:xfrm>
          <a:prstGeom prst="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Green deployment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66211B-D402-743A-4C7B-3BAD575FCD4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569618" y="2422921"/>
            <a:ext cx="3052763" cy="98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54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20ACA4-C5B9-C55B-2CA7-CF513823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Blue/green deployment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CD952A-37FC-982F-883E-C360DA7684F5}"/>
              </a:ext>
            </a:extLst>
          </p:cNvPr>
          <p:cNvSpPr/>
          <p:nvPr/>
        </p:nvSpPr>
        <p:spPr>
          <a:xfrm>
            <a:off x="1983580" y="2915840"/>
            <a:ext cx="2586038" cy="9858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(version: green)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758ED8-7945-7119-B545-638354A348D4}"/>
              </a:ext>
            </a:extLst>
          </p:cNvPr>
          <p:cNvSpPr/>
          <p:nvPr/>
        </p:nvSpPr>
        <p:spPr>
          <a:xfrm>
            <a:off x="7622381" y="1930002"/>
            <a:ext cx="2586038" cy="985838"/>
          </a:xfrm>
          <a:prstGeom prst="rect">
            <a:avLst/>
          </a:prstGeom>
          <a:solidFill>
            <a:srgbClr val="326CE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940C59-0F00-D8F1-7576-EB309A46F492}"/>
              </a:ext>
            </a:extLst>
          </p:cNvPr>
          <p:cNvSpPr/>
          <p:nvPr/>
        </p:nvSpPr>
        <p:spPr>
          <a:xfrm>
            <a:off x="7622381" y="3942159"/>
            <a:ext cx="2586038" cy="9858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Green deployment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BC6F6B-7889-95DB-98B8-275C9CF69A5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569618" y="3408759"/>
            <a:ext cx="3052763" cy="102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11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83573-9D55-B9A5-F4C6-A9791F78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D00A-6B02-0520-848A-BB273997E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Based on the ‘</a:t>
            </a:r>
            <a:r>
              <a:rPr lang="en-US" dirty="0" err="1"/>
              <a:t>mybluedeployment.yaml</a:t>
            </a:r>
            <a:r>
              <a:rPr lang="en-US" dirty="0"/>
              <a:t>’ file, create a second deployment named ‘</a:t>
            </a:r>
            <a:r>
              <a:rPr lang="en-US" dirty="0" err="1"/>
              <a:t>mygreendeployment</a:t>
            </a:r>
            <a:r>
              <a:rPr lang="en-US" dirty="0"/>
              <a:t>’ that uses the ‘</a:t>
            </a:r>
            <a:r>
              <a:rPr lang="en-US" dirty="0" err="1"/>
              <a:t>rdiazconcha</a:t>
            </a:r>
            <a:r>
              <a:rPr lang="en-US" dirty="0"/>
              <a:t>/</a:t>
            </a:r>
            <a:r>
              <a:rPr lang="en-US" dirty="0" err="1"/>
              <a:t>ckad-webapp-green:latest</a:t>
            </a:r>
            <a:r>
              <a:rPr lang="en-US" dirty="0"/>
              <a:t>’ container image</a:t>
            </a:r>
          </a:p>
          <a:p>
            <a:r>
              <a:rPr lang="en-US" dirty="0"/>
              <a:t>Create a new service named ‘</a:t>
            </a:r>
            <a:r>
              <a:rPr lang="en-US" dirty="0" err="1"/>
              <a:t>mybluegreenservice</a:t>
            </a:r>
            <a:r>
              <a:rPr lang="en-US" dirty="0"/>
              <a:t>’ for implementing the blue/green deployment strategy</a:t>
            </a:r>
          </a:p>
          <a:p>
            <a:r>
              <a:rPr lang="en-US" dirty="0"/>
              <a:t>All objects should be deployed in the ‘chapter-02’ namespace</a:t>
            </a:r>
          </a:p>
        </p:txBody>
      </p:sp>
    </p:spTree>
    <p:extLst>
      <p:ext uri="{BB962C8B-B14F-4D97-AF65-F5344CB8AC3E}">
        <p14:creationId xmlns:p14="http://schemas.microsoft.com/office/powerpoint/2010/main" val="42796560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90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4</vt:i4>
      </vt:variant>
    </vt:vector>
  </HeadingPairs>
  <TitlesOfParts>
    <vt:vector size="26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Blue/green deployment</vt:lpstr>
      <vt:lpstr>Blue/green deployment</vt:lpstr>
      <vt:lpstr>Blue/green deployment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86</cp:revision>
  <dcterms:modified xsi:type="dcterms:W3CDTF">2023-04-16T17:34:20Z</dcterms:modified>
</cp:coreProperties>
</file>