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60" r:id="rId15"/>
    <p:sldId id="261" r:id="rId16"/>
    <p:sldId id="262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C508A-B6C6-3695-15E8-651C643F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D3963-A5FF-8A06-6476-3EC2D88B2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the ‘</a:t>
            </a:r>
            <a:r>
              <a:rPr lang="en-US" dirty="0" err="1"/>
              <a:t>myfailingdeployment</a:t>
            </a:r>
            <a:r>
              <a:rPr lang="en-US" dirty="0"/>
              <a:t>’ deployment</a:t>
            </a:r>
          </a:p>
        </p:txBody>
      </p:sp>
    </p:spTree>
    <p:extLst>
      <p:ext uri="{BB962C8B-B14F-4D97-AF65-F5344CB8AC3E}">
        <p14:creationId xmlns:p14="http://schemas.microsoft.com/office/powerpoint/2010/main" val="18904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B05-FA0B-44FC-8E6F-D46C3F6E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E44E-0FCF-CBB0-6D0B-392F3EC87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deployment named ‘</a:t>
            </a:r>
            <a:r>
              <a:rPr lang="en-US" dirty="0" err="1"/>
              <a:t>mycustomdeployment</a:t>
            </a:r>
            <a:r>
              <a:rPr lang="en-US" dirty="0"/>
              <a:t>’ in the ‘chapter-02’ namespace that uses the ‘</a:t>
            </a:r>
            <a:r>
              <a:rPr lang="en-US" dirty="0" err="1"/>
              <a:t>nginx</a:t>
            </a:r>
            <a:r>
              <a:rPr lang="en-US" dirty="0"/>
              <a:t>’ container image</a:t>
            </a:r>
          </a:p>
          <a:p>
            <a:r>
              <a:rPr lang="en-US" dirty="0"/>
              <a:t>The deployment should have 10 replicas</a:t>
            </a:r>
          </a:p>
          <a:p>
            <a:r>
              <a:rPr lang="en-US" dirty="0"/>
              <a:t>The deployment should use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34917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both deployments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Deployments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86</cp:revision>
  <dcterms:modified xsi:type="dcterms:W3CDTF">2023-04-16T17:57:48Z</dcterms:modified>
</cp:coreProperties>
</file>