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63" r:id="rId15"/>
    <p:sldId id="262" r:id="rId16"/>
    <p:sldId id="264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5BDC9-853C-7FC1-A64D-D22D9D3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 key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CFD6E-8CD7-3ED9-C2BC-7AEF20577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maxSurge</a:t>
            </a:r>
            <a:endParaRPr lang="en-US" dirty="0"/>
          </a:p>
          <a:p>
            <a:r>
              <a:rPr lang="en-US" dirty="0" err="1"/>
              <a:t>maxUnavailable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deployment named ‘</a:t>
            </a:r>
            <a:r>
              <a:rPr lang="en-US" dirty="0" err="1"/>
              <a:t>myrollingupdate</a:t>
            </a:r>
            <a:r>
              <a:rPr lang="en-US" dirty="0"/>
              <a:t>’ in the ‘chapter-02’ namespace that uses the ‘redis:6.0-alpine’ image</a:t>
            </a:r>
          </a:p>
          <a:p>
            <a:r>
              <a:rPr lang="en-US" dirty="0"/>
              <a:t>It should have 10 replicas</a:t>
            </a:r>
          </a:p>
          <a:p>
            <a:r>
              <a:rPr lang="en-US" dirty="0" err="1"/>
              <a:t>maxSurge</a:t>
            </a:r>
            <a:r>
              <a:rPr lang="en-US" dirty="0"/>
              <a:t> should be 50%</a:t>
            </a:r>
          </a:p>
          <a:p>
            <a:r>
              <a:rPr lang="en-US" dirty="0" err="1"/>
              <a:t>maxUnavailable</a:t>
            </a:r>
            <a:r>
              <a:rPr lang="en-US" dirty="0"/>
              <a:t> should be 10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container image to ‘redis:7.0-alpine’</a:t>
            </a:r>
          </a:p>
          <a:p>
            <a:r>
              <a:rPr lang="en-US" dirty="0"/>
              <a:t>Rollback the last deployment</a:t>
            </a:r>
          </a:p>
        </p:txBody>
      </p:sp>
    </p:spTree>
    <p:extLst>
      <p:ext uri="{BB962C8B-B14F-4D97-AF65-F5344CB8AC3E}">
        <p14:creationId xmlns:p14="http://schemas.microsoft.com/office/powerpoint/2010/main" val="376158188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Rolling updates</vt:lpstr>
      <vt:lpstr>Deployment strategy key fields</vt:lpstr>
      <vt:lpstr>Task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87</cp:revision>
  <dcterms:modified xsi:type="dcterms:W3CDTF">2023-04-16T18:19:12Z</dcterms:modified>
</cp:coreProperties>
</file>