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2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Probes and health checks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04B75-F2A4-52A6-3969-5C56D089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3620-0618-34EE-EFB8-01BE85386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pod.spec.containers.readinessProbe</a:t>
            </a:r>
            <a:endParaRPr lang="en-US" dirty="0"/>
          </a:p>
          <a:p>
            <a:r>
              <a:rPr lang="en-US" dirty="0" err="1"/>
              <a:t>pod.spec.containers.livenessProbe</a:t>
            </a:r>
            <a:endParaRPr lang="en-US" dirty="0"/>
          </a:p>
          <a:p>
            <a:r>
              <a:rPr lang="en-US" dirty="0" err="1"/>
              <a:t>pod.spec.containers.startupProbe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Modify the ‘</a:t>
            </a:r>
            <a:r>
              <a:rPr lang="en-US" dirty="0" err="1"/>
              <a:t>myreadinesspod.yaml</a:t>
            </a:r>
            <a:r>
              <a:rPr lang="en-US" dirty="0"/>
              <a:t>’ file to add a readiness probe that uses the ‘/’ HTTP endpoint</a:t>
            </a:r>
          </a:p>
          <a:p>
            <a:r>
              <a:rPr lang="en-US" dirty="0"/>
              <a:t>The probe should use port 80</a:t>
            </a:r>
          </a:p>
          <a:p>
            <a:r>
              <a:rPr lang="en-US" dirty="0"/>
              <a:t>The number of seconds to wait before the first probe should be 10</a:t>
            </a:r>
          </a:p>
          <a:p>
            <a:r>
              <a:rPr lang="en-US" dirty="0"/>
              <a:t>The probe should execute every 5 seconds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Probes and health checks</vt:lpstr>
      <vt:lpstr>Probes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95</cp:revision>
  <dcterms:modified xsi:type="dcterms:W3CDTF">2023-04-16T19:36:15Z</dcterms:modified>
</cp:coreProperties>
</file>