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3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logs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04B75-F2A4-52A6-3969-5C56D08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3620-0618-34EE-EFB8-01BE85386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Pod named ‘</a:t>
            </a:r>
            <a:r>
              <a:rPr lang="en-US" dirty="0" err="1"/>
              <a:t>mylogspod</a:t>
            </a:r>
            <a:r>
              <a:rPr lang="en-US" dirty="0"/>
              <a:t>’ that uses the ‘</a:t>
            </a:r>
            <a:r>
              <a:rPr lang="en-US" dirty="0" err="1"/>
              <a:t>rdiazconcha</a:t>
            </a:r>
            <a:r>
              <a:rPr lang="en-US" dirty="0"/>
              <a:t>/</a:t>
            </a:r>
            <a:r>
              <a:rPr lang="en-US" dirty="0" err="1"/>
              <a:t>ckad-worker:latest</a:t>
            </a:r>
            <a:r>
              <a:rPr lang="en-US" dirty="0"/>
              <a:t>’ container image</a:t>
            </a:r>
          </a:p>
          <a:p>
            <a:r>
              <a:rPr lang="en-US" dirty="0"/>
              <a:t>The Pod must be created in the ‘chapter-03</a:t>
            </a:r>
            <a:r>
              <a:rPr lang="en-US"/>
              <a:t>’ namespace</a:t>
            </a:r>
            <a:endParaRPr lang="en-US" dirty="0"/>
          </a:p>
          <a:p>
            <a:r>
              <a:rPr lang="en-US" dirty="0"/>
              <a:t>Save the container logs in the ‘logs.txt’ file in your home folder</a:t>
            </a:r>
          </a:p>
        </p:txBody>
      </p:sp>
    </p:spTree>
    <p:extLst>
      <p:ext uri="{BB962C8B-B14F-4D97-AF65-F5344CB8AC3E}">
        <p14:creationId xmlns:p14="http://schemas.microsoft.com/office/powerpoint/2010/main" val="14935860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Container logs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99</cp:revision>
  <dcterms:modified xsi:type="dcterms:W3CDTF">2023-04-16T21:06:06Z</dcterms:modified>
</cp:coreProperties>
</file>