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Service named ‘</a:t>
            </a:r>
            <a:r>
              <a:rPr lang="en-US" dirty="0" err="1"/>
              <a:t>myfailingservice</a:t>
            </a:r>
            <a:r>
              <a:rPr lang="en-US" dirty="0"/>
              <a:t>’ located in the ‘chapter-05’ namespace should use the Pods created by ‘</a:t>
            </a:r>
            <a:r>
              <a:rPr lang="en-US" dirty="0" err="1"/>
              <a:t>mydeployment</a:t>
            </a:r>
            <a:r>
              <a:rPr lang="en-US" dirty="0"/>
              <a:t>’</a:t>
            </a:r>
          </a:p>
          <a:p>
            <a:r>
              <a:rPr lang="en-US" dirty="0"/>
              <a:t>The Service is not behaving correctly.  Identify the problem and fix it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Services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102</cp:revision>
  <dcterms:modified xsi:type="dcterms:W3CDTF">2023-04-17T21:28:29Z</dcterms:modified>
</cp:coreProperties>
</file>