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6"/>
  </p:notesMasterIdLst>
  <p:sldIdLst>
    <p:sldId id="259" r:id="rId14"/>
    <p:sldId id="262" r:id="rId15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7"/>
    <p:restoredTop sz="94674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Accounts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BAF-CACD-3910-C9F9-8F91677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5496-AFBF-C87F-A37A-F388E00AF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application in the ‘</a:t>
            </a:r>
            <a:r>
              <a:rPr lang="en-US" dirty="0" err="1"/>
              <a:t>myserviceaccounts</a:t>
            </a:r>
            <a:r>
              <a:rPr lang="en-US" dirty="0"/>
              <a:t>’ deployment located in  namespace ‘chapter-04 is not working as expected</a:t>
            </a:r>
          </a:p>
          <a:p>
            <a:r>
              <a:rPr lang="en-US" dirty="0"/>
              <a:t>Don’t create additional  Service Accounts or Role Bindings</a:t>
            </a:r>
          </a:p>
        </p:txBody>
      </p:sp>
    </p:spTree>
    <p:extLst>
      <p:ext uri="{BB962C8B-B14F-4D97-AF65-F5344CB8AC3E}">
        <p14:creationId xmlns:p14="http://schemas.microsoft.com/office/powerpoint/2010/main" val="284698540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2</vt:i4>
      </vt:variant>
    </vt:vector>
  </HeadingPairs>
  <TitlesOfParts>
    <vt:vector size="24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Service Accounts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linkedin</cp:lastModifiedBy>
  <cp:revision>93</cp:revision>
  <dcterms:modified xsi:type="dcterms:W3CDTF">2023-04-17T17:57:24Z</dcterms:modified>
</cp:coreProperties>
</file>