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E3F81-5AFC-36AB-BF59-5A8A5BA3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key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1313-DCBE-6552-53C5-4F4925F30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runAsUser</a:t>
            </a:r>
            <a:endParaRPr lang="en-US" dirty="0"/>
          </a:p>
          <a:p>
            <a:r>
              <a:rPr lang="en-US" dirty="0" err="1"/>
              <a:t>runAsGroup</a:t>
            </a:r>
            <a:endParaRPr lang="en-US" dirty="0"/>
          </a:p>
          <a:p>
            <a:r>
              <a:rPr lang="en-US" dirty="0" err="1"/>
              <a:t>allowPrivilegeEscalation</a:t>
            </a:r>
            <a:endParaRPr lang="en-US" dirty="0"/>
          </a:p>
          <a:p>
            <a:r>
              <a:rPr lang="en-US" dirty="0"/>
              <a:t>privileged</a:t>
            </a:r>
          </a:p>
        </p:txBody>
      </p:sp>
    </p:spTree>
    <p:extLst>
      <p:ext uri="{BB962C8B-B14F-4D97-AF65-F5344CB8AC3E}">
        <p14:creationId xmlns:p14="http://schemas.microsoft.com/office/powerpoint/2010/main" val="33757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existing ‘</a:t>
            </a:r>
            <a:r>
              <a:rPr lang="en-US" dirty="0" err="1"/>
              <a:t>mysecuritycontext</a:t>
            </a:r>
            <a:r>
              <a:rPr lang="en-US" dirty="0"/>
              <a:t>’ deployment in namespace ‘chapter-04’.  The container should run with user ID 2000, group ID 3000, and no 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Security Contexts</vt:lpstr>
      <vt:lpstr>Security Context key fields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90</cp:revision>
  <dcterms:modified xsi:type="dcterms:W3CDTF">2023-04-15T00:05:40Z</dcterms:modified>
</cp:coreProperties>
</file>