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3D0A70-CC50-6459-F89C-A1AD9669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9EF0F-938B-4F9C-A053-B7ADE53DA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en-US" dirty="0"/>
              <a:t>containers:</a:t>
            </a:r>
          </a:p>
          <a:p>
            <a:pPr lvl="0"/>
            <a:r>
              <a:rPr lang="en-US" altLang="en-US" dirty="0"/>
              <a:t>  image: nginx</a:t>
            </a:r>
          </a:p>
          <a:p>
            <a:pPr lvl="0"/>
            <a:r>
              <a:rPr lang="en-US" altLang="en-US" dirty="0"/>
              <a:t>  name: nginx</a:t>
            </a:r>
          </a:p>
          <a:p>
            <a:pPr lvl="0"/>
            <a:r>
              <a:rPr lang="en-US" altLang="en-US" dirty="0"/>
              <a:t>  env:</a:t>
            </a:r>
          </a:p>
          <a:p>
            <a:pPr lvl="0"/>
            <a:r>
              <a:rPr lang="en-US" altLang="en-US" dirty="0"/>
              <a:t>    - name: ENVIRONMENT_VARIABLE_NAME</a:t>
            </a:r>
          </a:p>
          <a:p>
            <a:pPr lvl="0"/>
            <a:r>
              <a:rPr lang="en-US" altLang="en-US" dirty="0"/>
              <a:t>      </a:t>
            </a:r>
            <a:r>
              <a:rPr lang="en-US" altLang="en-US" dirty="0" err="1"/>
              <a:t>valueFrom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        </a:t>
            </a:r>
            <a:r>
              <a:rPr lang="en-US" altLang="en-US" dirty="0" err="1"/>
              <a:t>configMapKeyRef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          name: </a:t>
            </a:r>
            <a:r>
              <a:rPr lang="en-US" altLang="en-US" dirty="0" err="1"/>
              <a:t>theconfigmap</a:t>
            </a:r>
            <a:endParaRPr lang="en-US" altLang="en-US" dirty="0"/>
          </a:p>
          <a:p>
            <a:pPr lvl="0"/>
            <a:r>
              <a:rPr lang="en-US" altLang="en-US" dirty="0"/>
              <a:t>          key: </a:t>
            </a:r>
            <a:r>
              <a:rPr lang="en-US" altLang="en-US" dirty="0" err="1"/>
              <a:t>thekey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ConfigMap</a:t>
            </a:r>
            <a:r>
              <a:rPr lang="en-US" dirty="0"/>
              <a:t> named ‘</a:t>
            </a:r>
            <a:r>
              <a:rPr lang="en-US" dirty="0" err="1"/>
              <a:t>myconfigmap</a:t>
            </a:r>
            <a:r>
              <a:rPr lang="en-US" dirty="0"/>
              <a:t>’ in the ‘chapter-04’ namespace and add the “exam” key with “CKAD” as the value</a:t>
            </a:r>
          </a:p>
          <a:p>
            <a:r>
              <a:rPr lang="en-US" dirty="0"/>
              <a:t>Create a new Pod named ‘</a:t>
            </a:r>
            <a:r>
              <a:rPr lang="en-US" dirty="0" err="1"/>
              <a:t>myconfigmappod</a:t>
            </a:r>
            <a:r>
              <a:rPr lang="en-US" dirty="0"/>
              <a:t>’ that uses the ‘nginx’ image</a:t>
            </a:r>
          </a:p>
          <a:p>
            <a:r>
              <a:rPr lang="en-US" dirty="0"/>
              <a:t>Add an environment variable named MY_EXAM_ENV that reads the value of ‘exam</a:t>
            </a:r>
            <a:r>
              <a:rPr lang="en-US"/>
              <a:t>’ from </a:t>
            </a:r>
            <a:r>
              <a:rPr lang="en-US" dirty="0"/>
              <a:t>‘</a:t>
            </a:r>
            <a:r>
              <a:rPr lang="en-US" dirty="0" err="1"/>
              <a:t>myconfigmap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ConfigMaps</vt:lpstr>
      <vt:lpstr>ConfigMaps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99</cp:revision>
  <dcterms:modified xsi:type="dcterms:W3CDTF">2023-04-17T01:15:39Z</dcterms:modified>
</cp:coreProperties>
</file>